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548839C-BFBF-4D8E-A1DE-39ADB468F9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DailyChallengeWeek10Day3_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59A2B1-6FFF-4D2B-B83D-C527305CD3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28.05.24 16:16:36 GMT+3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" name="slide2">
            <a:extLst>
              <a:ext uri="{FF2B5EF4-FFF2-40B4-BE49-F238E27FC236}">
                <a16:creationId xmlns:a16="http://schemas.microsoft.com/office/drawing/2014/main" id="{431766A3-2230-46FD-BD0F-EB29C65AC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2024-05-28T13:16:36Z</dcterms:created>
  <dcterms:modified xsi:type="dcterms:W3CDTF">2024-05-28T13:16:36Z</dcterms:modified>
</cp:coreProperties>
</file>