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A8B425D-6315-47D5-8FB5-717C7E6743F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DailyChallengeWeek10Day3_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2F2814A-5E12-45E0-8B56-BCC8A837579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28.05.24 16:17:34 GMT+3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665E71A7-78F1-45A3-B3CE-5F730F239F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2024-05-28T13:17:35Z</dcterms:created>
  <dcterms:modified xsi:type="dcterms:W3CDTF">2024-05-28T13:17:35Z</dcterms:modified>
</cp:coreProperties>
</file>