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66" r:id="rId5"/>
    <p:sldId id="265" r:id="rId6"/>
    <p:sldId id="290" r:id="rId7"/>
    <p:sldId id="287" r:id="rId8"/>
    <p:sldId id="288" r:id="rId9"/>
    <p:sldId id="302" r:id="rId10"/>
    <p:sldId id="289" r:id="rId11"/>
    <p:sldId id="279" r:id="rId12"/>
    <p:sldId id="280" r:id="rId13"/>
    <p:sldId id="267" r:id="rId14"/>
    <p:sldId id="312" r:id="rId15"/>
    <p:sldId id="263" r:id="rId16"/>
    <p:sldId id="281" r:id="rId17"/>
    <p:sldId id="264" r:id="rId18"/>
    <p:sldId id="282" r:id="rId19"/>
    <p:sldId id="278" r:id="rId20"/>
  </p:sldIdLst>
  <p:sldSz cx="9144000" cy="5143500" type="screen16x9"/>
  <p:notesSz cx="6858000" cy="9144000"/>
  <p:embeddedFontLst>
    <p:embeddedFont>
      <p:font typeface="Oswald" panose="00000500000000000000"/>
      <p:regular r:id="rId24"/>
    </p:embeddedFont>
    <p:embeddedFont>
      <p:font typeface="Source Sans Pro" panose="020B0503030403020204"/>
      <p:regular r:id="rId25"/>
    </p:embeddedFont>
    <p:embeddedFont>
      <p:font typeface="NSimSun" panose="02010609030101010101" pitchFamily="49" charset="-122"/>
      <p:regular r:id="rId26"/>
    </p:embeddedFont>
    <p:embeddedFont>
      <p:font typeface="Calibri" panose="020F0502020204030204"/>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9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font" Target="fonts/font7.fntdata"/><Relationship Id="rId3" Type="http://schemas.openxmlformats.org/officeDocument/2006/relationships/slide" Target="slides/slide1.xml"/><Relationship Id="rId29" Type="http://schemas.openxmlformats.org/officeDocument/2006/relationships/font" Target="fonts/font6.fntdata"/><Relationship Id="rId28" Type="http://schemas.openxmlformats.org/officeDocument/2006/relationships/font" Target="fonts/font5.fntdata"/><Relationship Id="rId27" Type="http://schemas.openxmlformats.org/officeDocument/2006/relationships/font" Target="fonts/font4.fntdata"/><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6"/>
        <p:cNvGrpSpPr/>
        <p:nvPr/>
      </p:nvGrpSpPr>
      <p:grpSpPr>
        <a:xfrm>
          <a:off x="0" y="0"/>
          <a:ext cx="0" cy="0"/>
          <a:chOff x="0" y="0"/>
          <a:chExt cx="0" cy="0"/>
        </a:xfrm>
      </p:grpSpPr>
      <p:sp>
        <p:nvSpPr>
          <p:cNvPr id="537" name="Google Shape;53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15"/>
        <p:cNvGrpSpPr/>
        <p:nvPr/>
      </p:nvGrpSpPr>
      <p:grpSpPr>
        <a:xfrm>
          <a:off x="0" y="0"/>
          <a:ext cx="0" cy="0"/>
          <a:chOff x="0" y="0"/>
          <a:chExt cx="0" cy="0"/>
        </a:xfrm>
      </p:grpSpPr>
      <p:sp>
        <p:nvSpPr>
          <p:cNvPr id="716" name="Google Shape;71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45"/>
        <p:cNvGrpSpPr/>
        <p:nvPr/>
      </p:nvGrpSpPr>
      <p:grpSpPr>
        <a:xfrm>
          <a:off x="0" y="0"/>
          <a:ext cx="0" cy="0"/>
          <a:chOff x="0" y="0"/>
          <a:chExt cx="0" cy="0"/>
        </a:xfrm>
      </p:grpSpPr>
      <p:sp>
        <p:nvSpPr>
          <p:cNvPr id="546" name="Google Shape;546;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6"/>
        <p:cNvGrpSpPr/>
        <p:nvPr/>
      </p:nvGrpSpPr>
      <p:grpSpPr>
        <a:xfrm>
          <a:off x="0" y="0"/>
          <a:ext cx="0" cy="0"/>
          <a:chOff x="0" y="0"/>
          <a:chExt cx="0" cy="0"/>
        </a:xfrm>
      </p:grpSpPr>
      <p:sp>
        <p:nvSpPr>
          <p:cNvPr id="537" name="Google Shape;53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6"/>
        <p:cNvGrpSpPr/>
        <p:nvPr/>
      </p:nvGrpSpPr>
      <p:grpSpPr>
        <a:xfrm>
          <a:off x="0" y="0"/>
          <a:ext cx="0" cy="0"/>
          <a:chOff x="0" y="0"/>
          <a:chExt cx="0" cy="0"/>
        </a:xfrm>
      </p:grpSpPr>
      <p:sp>
        <p:nvSpPr>
          <p:cNvPr id="537" name="Google Shape;53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6"/>
        <p:cNvGrpSpPr/>
        <p:nvPr/>
      </p:nvGrpSpPr>
      <p:grpSpPr>
        <a:xfrm>
          <a:off x="0" y="0"/>
          <a:ext cx="0" cy="0"/>
          <a:chOff x="0" y="0"/>
          <a:chExt cx="0" cy="0"/>
        </a:xfrm>
      </p:grpSpPr>
      <p:sp>
        <p:nvSpPr>
          <p:cNvPr id="537" name="Google Shape;53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51"/>
        <p:cNvGrpSpPr/>
        <p:nvPr/>
      </p:nvGrpSpPr>
      <p:grpSpPr>
        <a:xfrm>
          <a:off x="0" y="0"/>
          <a:ext cx="0" cy="0"/>
          <a:chOff x="0" y="0"/>
          <a:chExt cx="0" cy="0"/>
        </a:xfrm>
      </p:grpSpPr>
      <p:sp>
        <p:nvSpPr>
          <p:cNvPr id="552" name="Google Shape;552;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6"/>
        <p:cNvGrpSpPr/>
        <p:nvPr/>
      </p:nvGrpSpPr>
      <p:grpSpPr>
        <a:xfrm>
          <a:off x="0" y="0"/>
          <a:ext cx="0" cy="0"/>
          <a:chOff x="0" y="0"/>
          <a:chExt cx="0" cy="0"/>
        </a:xfrm>
      </p:grpSpPr>
      <p:sp>
        <p:nvSpPr>
          <p:cNvPr id="537" name="Google Shape;53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27"/>
        <p:cNvGrpSpPr/>
        <p:nvPr/>
      </p:nvGrpSpPr>
      <p:grpSpPr>
        <a:xfrm>
          <a:off x="0" y="0"/>
          <a:ext cx="0" cy="0"/>
          <a:chOff x="0" y="0"/>
          <a:chExt cx="0" cy="0"/>
        </a:xfrm>
      </p:grpSpPr>
      <p:sp>
        <p:nvSpPr>
          <p:cNvPr id="528" name="Google Shape;5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1" name="Shape 160"/>
        <p:cNvGrpSpPr/>
        <p:nvPr/>
      </p:nvGrpSpPr>
      <p:grpSpPr>
        <a:xfrm>
          <a:off x="0" y="0"/>
          <a:ext cx="0" cy="0"/>
          <a:chOff x="0" y="0"/>
          <a:chExt cx="0" cy="0"/>
        </a:xfrm>
      </p:grpSpPr>
      <p:sp>
        <p:nvSpPr>
          <p:cNvPr id="161" name="Google Shape;161;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5"/>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5"/>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68" name="Google Shape;168;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69" name="Google Shape;169;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6" name="Google Shape;196;p5"/>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5"/>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5"/>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5"/>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01" name="Google Shape;201;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1" name="Shape 203"/>
        <p:cNvGrpSpPr/>
        <p:nvPr/>
      </p:nvGrpSpPr>
      <p:grpSpPr>
        <a:xfrm>
          <a:off x="0" y="0"/>
          <a:ext cx="0" cy="0"/>
          <a:chOff x="0" y="0"/>
          <a:chExt cx="0" cy="0"/>
        </a:xfrm>
      </p:grpSpPr>
      <p:sp>
        <p:nvSpPr>
          <p:cNvPr id="204" name="Google Shape;204;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6"/>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6"/>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39" name="Google Shape;239;p6"/>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6"/>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6"/>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6"/>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44" name="Google Shape;244;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p:txBody>
      </p:sp>
      <p:sp>
        <p:nvSpPr>
          <p:cNvPr id="245" name="Google Shape;245;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7"/>
        <p:cNvGrpSpPr/>
        <p:nvPr/>
      </p:nvGrpSpPr>
      <p:grpSpPr>
        <a:xfrm>
          <a:off x="0" y="0"/>
          <a:ext cx="0" cy="0"/>
          <a:chOff x="0" y="0"/>
          <a:chExt cx="0" cy="0"/>
        </a:xfrm>
      </p:grpSpPr>
      <p:sp>
        <p:nvSpPr>
          <p:cNvPr id="248" name="Google Shape;248;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9" name="Google Shape;249;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0" name="Google Shape;250;p7"/>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7"/>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7"/>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3" name="Google Shape;253;p7"/>
          <p:cNvGrpSpPr/>
          <p:nvPr/>
        </p:nvGrpSpPr>
        <p:grpSpPr>
          <a:xfrm>
            <a:off x="-9525" y="4462475"/>
            <a:ext cx="9167825" cy="595300"/>
            <a:chOff x="-9525" y="4462475"/>
            <a:chExt cx="9167825" cy="595300"/>
          </a:xfrm>
        </p:grpSpPr>
        <p:sp>
          <p:nvSpPr>
            <p:cNvPr id="254" name="Google Shape;254;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55" name="Google Shape;255;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56" name="Google Shape;256;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57" name="Google Shape;257;p7"/>
          <p:cNvGrpSpPr/>
          <p:nvPr/>
        </p:nvGrpSpPr>
        <p:grpSpPr>
          <a:xfrm>
            <a:off x="-42837" y="4443488"/>
            <a:ext cx="9229575" cy="642788"/>
            <a:chOff x="-42837" y="4443488"/>
            <a:chExt cx="9229575" cy="642788"/>
          </a:xfrm>
        </p:grpSpPr>
        <p:sp>
          <p:nvSpPr>
            <p:cNvPr id="258" name="Google Shape;258;p7"/>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7"/>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7"/>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7"/>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7"/>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7"/>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7"/>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7"/>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7"/>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7"/>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7"/>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7"/>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7"/>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7"/>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7"/>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7"/>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7"/>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7"/>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7"/>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7"/>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7"/>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7"/>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7"/>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7"/>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7"/>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83" name="Google Shape;283;p7"/>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7"/>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7"/>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7"/>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88" name="Google Shape;288;p7"/>
          <p:cNvSpPr txBox="1">
            <a:spLocks noGrp="1"/>
          </p:cNvSpPr>
          <p:nvPr>
            <p:ph type="body" idx="1"/>
          </p:nvPr>
        </p:nvSpPr>
        <p:spPr>
          <a:xfrm>
            <a:off x="70590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p:txBody>
      </p:sp>
      <p:sp>
        <p:nvSpPr>
          <p:cNvPr id="289" name="Google Shape;289;p7"/>
          <p:cNvSpPr txBox="1">
            <a:spLocks noGrp="1"/>
          </p:cNvSpPr>
          <p:nvPr>
            <p:ph type="body" idx="2"/>
          </p:nvPr>
        </p:nvSpPr>
        <p:spPr>
          <a:xfrm>
            <a:off x="3304125"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p:txBody>
      </p:sp>
      <p:sp>
        <p:nvSpPr>
          <p:cNvPr id="290" name="Google Shape;290;p7"/>
          <p:cNvSpPr txBox="1">
            <a:spLocks noGrp="1"/>
          </p:cNvSpPr>
          <p:nvPr>
            <p:ph type="body" idx="3"/>
          </p:nvPr>
        </p:nvSpPr>
        <p:spPr>
          <a:xfrm>
            <a:off x="590235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92"/>
        <p:cNvGrpSpPr/>
        <p:nvPr/>
      </p:nvGrpSpPr>
      <p:grpSpPr>
        <a:xfrm>
          <a:off x="0" y="0"/>
          <a:ext cx="0" cy="0"/>
          <a:chOff x="0" y="0"/>
          <a:chExt cx="0" cy="0"/>
        </a:xfrm>
      </p:grpSpPr>
      <p:sp>
        <p:nvSpPr>
          <p:cNvPr id="293" name="Google Shape;293;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8"/>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8"/>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98" name="Google Shape;298;p8"/>
          <p:cNvGrpSpPr/>
          <p:nvPr/>
        </p:nvGrpSpPr>
        <p:grpSpPr>
          <a:xfrm>
            <a:off x="-9525" y="4462475"/>
            <a:ext cx="9167825" cy="595300"/>
            <a:chOff x="-9525" y="4462475"/>
            <a:chExt cx="9167825" cy="595300"/>
          </a:xfrm>
        </p:grpSpPr>
        <p:sp>
          <p:nvSpPr>
            <p:cNvPr id="299" name="Google Shape;299;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00" name="Google Shape;300;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01" name="Google Shape;301;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02" name="Google Shape;302;p8"/>
          <p:cNvGrpSpPr/>
          <p:nvPr/>
        </p:nvGrpSpPr>
        <p:grpSpPr>
          <a:xfrm>
            <a:off x="-42837" y="4443488"/>
            <a:ext cx="9229575" cy="642788"/>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8"/>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8"/>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8"/>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8"/>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8"/>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8"/>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8"/>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8"/>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8"/>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8"/>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8"/>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8"/>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8"/>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8"/>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8"/>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8"/>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8"/>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8"/>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8"/>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8"/>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8"/>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8"/>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8"/>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8"/>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8" name="Google Shape;328;p8"/>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8"/>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8"/>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8"/>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10"/>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12" name="Google Shape;412;p10"/>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10"/>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10"/>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458"/>
        <p:cNvGrpSpPr/>
        <p:nvPr/>
      </p:nvGrpSpPr>
      <p:grpSpPr>
        <a:xfrm>
          <a:off x="0" y="0"/>
          <a:ext cx="0" cy="0"/>
          <a:chOff x="0" y="0"/>
          <a:chExt cx="0" cy="0"/>
        </a:xfrm>
      </p:grpSpPr>
      <p:sp>
        <p:nvSpPr>
          <p:cNvPr id="459" name="Google Shape;459;p1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panose="00000500000000000000"/>
              <a:buNone/>
              <a:defRPr sz="2000" b="1">
                <a:solidFill>
                  <a:schemeClr val="accent1"/>
                </a:solidFill>
                <a:latin typeface="Oswald" panose="00000500000000000000"/>
                <a:ea typeface="Oswald" panose="00000500000000000000"/>
                <a:cs typeface="Oswald" panose="00000500000000000000"/>
                <a:sym typeface="Oswald" panose="00000500000000000000"/>
              </a:defRPr>
            </a:lvl1pPr>
            <a:lvl2pPr lvl="1" algn="ctr">
              <a:spcBef>
                <a:spcPts val="0"/>
              </a:spcBef>
              <a:spcAft>
                <a:spcPts val="0"/>
              </a:spcAft>
              <a:buClr>
                <a:schemeClr val="accent1"/>
              </a:buClr>
              <a:buSzPts val="2000"/>
              <a:buFont typeface="Oswald" panose="00000500000000000000"/>
              <a:buNone/>
              <a:defRPr sz="2000" b="1">
                <a:solidFill>
                  <a:schemeClr val="accent1"/>
                </a:solidFill>
                <a:latin typeface="Oswald" panose="00000500000000000000"/>
                <a:ea typeface="Oswald" panose="00000500000000000000"/>
                <a:cs typeface="Oswald" panose="00000500000000000000"/>
                <a:sym typeface="Oswald" panose="00000500000000000000"/>
              </a:defRPr>
            </a:lvl2pPr>
            <a:lvl3pPr lvl="2" algn="ctr">
              <a:spcBef>
                <a:spcPts val="0"/>
              </a:spcBef>
              <a:spcAft>
                <a:spcPts val="0"/>
              </a:spcAft>
              <a:buClr>
                <a:schemeClr val="accent1"/>
              </a:buClr>
              <a:buSzPts val="2000"/>
              <a:buFont typeface="Oswald" panose="00000500000000000000"/>
              <a:buNone/>
              <a:defRPr sz="2000" b="1">
                <a:solidFill>
                  <a:schemeClr val="accent1"/>
                </a:solidFill>
                <a:latin typeface="Oswald" panose="00000500000000000000"/>
                <a:ea typeface="Oswald" panose="00000500000000000000"/>
                <a:cs typeface="Oswald" panose="00000500000000000000"/>
                <a:sym typeface="Oswald" panose="00000500000000000000"/>
              </a:defRPr>
            </a:lvl3pPr>
            <a:lvl4pPr lvl="3" algn="ctr">
              <a:spcBef>
                <a:spcPts val="0"/>
              </a:spcBef>
              <a:spcAft>
                <a:spcPts val="0"/>
              </a:spcAft>
              <a:buClr>
                <a:schemeClr val="accent1"/>
              </a:buClr>
              <a:buSzPts val="2000"/>
              <a:buFont typeface="Oswald" panose="00000500000000000000"/>
              <a:buNone/>
              <a:defRPr sz="2000" b="1">
                <a:solidFill>
                  <a:schemeClr val="accent1"/>
                </a:solidFill>
                <a:latin typeface="Oswald" panose="00000500000000000000"/>
                <a:ea typeface="Oswald" panose="00000500000000000000"/>
                <a:cs typeface="Oswald" panose="00000500000000000000"/>
                <a:sym typeface="Oswald" panose="00000500000000000000"/>
              </a:defRPr>
            </a:lvl4pPr>
            <a:lvl5pPr lvl="4" algn="ctr">
              <a:spcBef>
                <a:spcPts val="0"/>
              </a:spcBef>
              <a:spcAft>
                <a:spcPts val="0"/>
              </a:spcAft>
              <a:buClr>
                <a:schemeClr val="accent1"/>
              </a:buClr>
              <a:buSzPts val="2000"/>
              <a:buFont typeface="Oswald" panose="00000500000000000000"/>
              <a:buNone/>
              <a:defRPr sz="2000" b="1">
                <a:solidFill>
                  <a:schemeClr val="accent1"/>
                </a:solidFill>
                <a:latin typeface="Oswald" panose="00000500000000000000"/>
                <a:ea typeface="Oswald" panose="00000500000000000000"/>
                <a:cs typeface="Oswald" panose="00000500000000000000"/>
                <a:sym typeface="Oswald" panose="00000500000000000000"/>
              </a:defRPr>
            </a:lvl5pPr>
            <a:lvl6pPr lvl="5" algn="ctr">
              <a:spcBef>
                <a:spcPts val="0"/>
              </a:spcBef>
              <a:spcAft>
                <a:spcPts val="0"/>
              </a:spcAft>
              <a:buClr>
                <a:schemeClr val="accent1"/>
              </a:buClr>
              <a:buSzPts val="2000"/>
              <a:buFont typeface="Oswald" panose="00000500000000000000"/>
              <a:buNone/>
              <a:defRPr sz="2000" b="1">
                <a:solidFill>
                  <a:schemeClr val="accent1"/>
                </a:solidFill>
                <a:latin typeface="Oswald" panose="00000500000000000000"/>
                <a:ea typeface="Oswald" panose="00000500000000000000"/>
                <a:cs typeface="Oswald" panose="00000500000000000000"/>
                <a:sym typeface="Oswald" panose="00000500000000000000"/>
              </a:defRPr>
            </a:lvl6pPr>
            <a:lvl7pPr lvl="6" algn="ctr">
              <a:spcBef>
                <a:spcPts val="0"/>
              </a:spcBef>
              <a:spcAft>
                <a:spcPts val="0"/>
              </a:spcAft>
              <a:buClr>
                <a:schemeClr val="accent1"/>
              </a:buClr>
              <a:buSzPts val="2000"/>
              <a:buFont typeface="Oswald" panose="00000500000000000000"/>
              <a:buNone/>
              <a:defRPr sz="2000" b="1">
                <a:solidFill>
                  <a:schemeClr val="accent1"/>
                </a:solidFill>
                <a:latin typeface="Oswald" panose="00000500000000000000"/>
                <a:ea typeface="Oswald" panose="00000500000000000000"/>
                <a:cs typeface="Oswald" panose="00000500000000000000"/>
                <a:sym typeface="Oswald" panose="00000500000000000000"/>
              </a:defRPr>
            </a:lvl7pPr>
            <a:lvl8pPr lvl="7" algn="ctr">
              <a:spcBef>
                <a:spcPts val="0"/>
              </a:spcBef>
              <a:spcAft>
                <a:spcPts val="0"/>
              </a:spcAft>
              <a:buClr>
                <a:schemeClr val="accent1"/>
              </a:buClr>
              <a:buSzPts val="2000"/>
              <a:buFont typeface="Oswald" panose="00000500000000000000"/>
              <a:buNone/>
              <a:defRPr sz="2000" b="1">
                <a:solidFill>
                  <a:schemeClr val="accent1"/>
                </a:solidFill>
                <a:latin typeface="Oswald" panose="00000500000000000000"/>
                <a:ea typeface="Oswald" panose="00000500000000000000"/>
                <a:cs typeface="Oswald" panose="00000500000000000000"/>
                <a:sym typeface="Oswald" panose="00000500000000000000"/>
              </a:defRPr>
            </a:lvl8pPr>
            <a:lvl9pPr lvl="8" algn="ctr">
              <a:spcBef>
                <a:spcPts val="0"/>
              </a:spcBef>
              <a:spcAft>
                <a:spcPts val="0"/>
              </a:spcAft>
              <a:buClr>
                <a:schemeClr val="accent1"/>
              </a:buClr>
              <a:buSzPts val="2000"/>
              <a:buFont typeface="Oswald" panose="00000500000000000000"/>
              <a:buNone/>
              <a:defRPr sz="2000" b="1">
                <a:solidFill>
                  <a:schemeClr val="accent1"/>
                </a:solidFill>
                <a:latin typeface="Oswald" panose="00000500000000000000"/>
                <a:ea typeface="Oswald" panose="00000500000000000000"/>
                <a:cs typeface="Oswald" panose="00000500000000000000"/>
                <a:sym typeface="Oswald" panose="00000500000000000000"/>
              </a:defRPr>
            </a:lvl9pPr>
          </a:lstStyle>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panose="020B0503030403020204"/>
              <a:buChar char="◉"/>
              <a:defRPr sz="2000">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marL="914400" lvl="1" indent="-342900">
              <a:spcBef>
                <a:spcPts val="0"/>
              </a:spcBef>
              <a:spcAft>
                <a:spcPts val="0"/>
              </a:spcAft>
              <a:buClr>
                <a:schemeClr val="dk1"/>
              </a:buClr>
              <a:buSzPts val="1800"/>
              <a:buFont typeface="Source Sans Pro" panose="020B0503030403020204"/>
              <a:buChar char="◉"/>
              <a:defRPr sz="1800">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L="1371600" lvl="2" indent="-342900">
              <a:spcBef>
                <a:spcPts val="0"/>
              </a:spcBef>
              <a:spcAft>
                <a:spcPts val="0"/>
              </a:spcAft>
              <a:buClr>
                <a:schemeClr val="dk1"/>
              </a:buClr>
              <a:buSzPts val="1800"/>
              <a:buFont typeface="Source Sans Pro" panose="020B0503030403020204"/>
              <a:buChar char="■"/>
              <a:defRPr sz="1800">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L="1828800" lvl="3" indent="-342900">
              <a:spcBef>
                <a:spcPts val="0"/>
              </a:spcBef>
              <a:spcAft>
                <a:spcPts val="0"/>
              </a:spcAft>
              <a:buClr>
                <a:schemeClr val="dk1"/>
              </a:buClr>
              <a:buSzPts val="1800"/>
              <a:buFont typeface="Source Sans Pro" panose="020B0503030403020204"/>
              <a:buChar char="●"/>
              <a:defRPr sz="1800">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L="2286000" lvl="4" indent="-342900">
              <a:spcBef>
                <a:spcPts val="0"/>
              </a:spcBef>
              <a:spcAft>
                <a:spcPts val="0"/>
              </a:spcAft>
              <a:buClr>
                <a:schemeClr val="dk1"/>
              </a:buClr>
              <a:buSzPts val="1800"/>
              <a:buFont typeface="Source Sans Pro" panose="020B0503030403020204"/>
              <a:buChar char="○"/>
              <a:defRPr sz="1800">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L="2743200" lvl="5" indent="-342900">
              <a:spcBef>
                <a:spcPts val="0"/>
              </a:spcBef>
              <a:spcAft>
                <a:spcPts val="0"/>
              </a:spcAft>
              <a:buClr>
                <a:schemeClr val="dk1"/>
              </a:buClr>
              <a:buSzPts val="1800"/>
              <a:buFont typeface="Source Sans Pro" panose="020B0503030403020204"/>
              <a:buChar char="■"/>
              <a:defRPr sz="1800">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L="3200400" lvl="6" indent="-342900">
              <a:spcBef>
                <a:spcPts val="0"/>
              </a:spcBef>
              <a:spcAft>
                <a:spcPts val="0"/>
              </a:spcAft>
              <a:buClr>
                <a:schemeClr val="dk1"/>
              </a:buClr>
              <a:buSzPts val="1800"/>
              <a:buFont typeface="Source Sans Pro" panose="020B0503030403020204"/>
              <a:buChar char="●"/>
              <a:defRPr sz="1800">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L="3657600" lvl="7" indent="-342900">
              <a:spcBef>
                <a:spcPts val="0"/>
              </a:spcBef>
              <a:spcAft>
                <a:spcPts val="0"/>
              </a:spcAft>
              <a:buClr>
                <a:schemeClr val="dk1"/>
              </a:buClr>
              <a:buSzPts val="1800"/>
              <a:buFont typeface="Source Sans Pro" panose="020B0503030403020204"/>
              <a:buChar char="○"/>
              <a:defRPr sz="1800">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L="4114800" lvl="8" indent="-342900">
              <a:spcBef>
                <a:spcPts val="0"/>
              </a:spcBef>
              <a:spcAft>
                <a:spcPts val="0"/>
              </a:spcAft>
              <a:buClr>
                <a:schemeClr val="dk1"/>
              </a:buClr>
              <a:buSzPts val="1800"/>
              <a:buFont typeface="Source Sans Pro" panose="020B0503030403020204"/>
              <a:buChar char="■"/>
              <a:defRPr sz="1800">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panose="00000500000000000000"/>
                <a:ea typeface="Oswald" panose="00000500000000000000"/>
                <a:cs typeface="Oswald" panose="00000500000000000000"/>
                <a:sym typeface="Oswald" panose="00000500000000000000"/>
              </a:defRPr>
            </a:lvl1pPr>
            <a:lvl2pPr lvl="1" algn="r">
              <a:buNone/>
              <a:defRPr sz="1000">
                <a:solidFill>
                  <a:srgbClr val="FFFFFF"/>
                </a:solidFill>
                <a:latin typeface="Oswald" panose="00000500000000000000"/>
                <a:ea typeface="Oswald" panose="00000500000000000000"/>
                <a:cs typeface="Oswald" panose="00000500000000000000"/>
                <a:sym typeface="Oswald" panose="00000500000000000000"/>
              </a:defRPr>
            </a:lvl2pPr>
            <a:lvl3pPr lvl="2" algn="r">
              <a:buNone/>
              <a:defRPr sz="1000">
                <a:solidFill>
                  <a:srgbClr val="FFFFFF"/>
                </a:solidFill>
                <a:latin typeface="Oswald" panose="00000500000000000000"/>
                <a:ea typeface="Oswald" panose="00000500000000000000"/>
                <a:cs typeface="Oswald" panose="00000500000000000000"/>
                <a:sym typeface="Oswald" panose="00000500000000000000"/>
              </a:defRPr>
            </a:lvl3pPr>
            <a:lvl4pPr lvl="3" algn="r">
              <a:buNone/>
              <a:defRPr sz="1000">
                <a:solidFill>
                  <a:srgbClr val="FFFFFF"/>
                </a:solidFill>
                <a:latin typeface="Oswald" panose="00000500000000000000"/>
                <a:ea typeface="Oswald" panose="00000500000000000000"/>
                <a:cs typeface="Oswald" panose="00000500000000000000"/>
                <a:sym typeface="Oswald" panose="00000500000000000000"/>
              </a:defRPr>
            </a:lvl4pPr>
            <a:lvl5pPr lvl="4" algn="r">
              <a:buNone/>
              <a:defRPr sz="1000">
                <a:solidFill>
                  <a:srgbClr val="FFFFFF"/>
                </a:solidFill>
                <a:latin typeface="Oswald" panose="00000500000000000000"/>
                <a:ea typeface="Oswald" panose="00000500000000000000"/>
                <a:cs typeface="Oswald" panose="00000500000000000000"/>
                <a:sym typeface="Oswald" panose="00000500000000000000"/>
              </a:defRPr>
            </a:lvl5pPr>
            <a:lvl6pPr lvl="5" algn="r">
              <a:buNone/>
              <a:defRPr sz="1000">
                <a:solidFill>
                  <a:srgbClr val="FFFFFF"/>
                </a:solidFill>
                <a:latin typeface="Oswald" panose="00000500000000000000"/>
                <a:ea typeface="Oswald" panose="00000500000000000000"/>
                <a:cs typeface="Oswald" panose="00000500000000000000"/>
                <a:sym typeface="Oswald" panose="00000500000000000000"/>
              </a:defRPr>
            </a:lvl6pPr>
            <a:lvl7pPr lvl="6" algn="r">
              <a:buNone/>
              <a:defRPr sz="1000">
                <a:solidFill>
                  <a:srgbClr val="FFFFFF"/>
                </a:solidFill>
                <a:latin typeface="Oswald" panose="00000500000000000000"/>
                <a:ea typeface="Oswald" panose="00000500000000000000"/>
                <a:cs typeface="Oswald" panose="00000500000000000000"/>
                <a:sym typeface="Oswald" panose="00000500000000000000"/>
              </a:defRPr>
            </a:lvl7pPr>
            <a:lvl8pPr lvl="7" algn="r">
              <a:buNone/>
              <a:defRPr sz="1000">
                <a:solidFill>
                  <a:srgbClr val="FFFFFF"/>
                </a:solidFill>
                <a:latin typeface="Oswald" panose="00000500000000000000"/>
                <a:ea typeface="Oswald" panose="00000500000000000000"/>
                <a:cs typeface="Oswald" panose="00000500000000000000"/>
                <a:sym typeface="Oswald" panose="00000500000000000000"/>
              </a:defRPr>
            </a:lvl8pPr>
            <a:lvl9pPr lvl="8" algn="r">
              <a:buNone/>
              <a:defRPr sz="1000">
                <a:solidFill>
                  <a:srgbClr val="FFFFFF"/>
                </a:solidFill>
                <a:latin typeface="Oswald" panose="00000500000000000000"/>
                <a:ea typeface="Oswald" panose="00000500000000000000"/>
                <a:cs typeface="Oswald" panose="00000500000000000000"/>
                <a:sym typeface="Oswald" panose="000005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hyperlink" Target="https://aqicn.org/forecast/model/sprintars-asia/" TargetMode="Externa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5.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16.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1572322" y="3363425"/>
            <a:ext cx="6885953" cy="115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4000" dirty="0"/>
              <a:t>Analysis of</a:t>
            </a:r>
            <a:br>
              <a:rPr lang="en-US" dirty="0"/>
            </a:br>
            <a:r>
              <a:rPr lang="en-US" dirty="0"/>
              <a:t>Air Quality Index(AQI)</a:t>
            </a:r>
            <a:endParaRPr dirty="0"/>
          </a:p>
        </p:txBody>
      </p:sp>
      <p:sp>
        <p:nvSpPr>
          <p:cNvPr id="2" name="TextBox 1"/>
          <p:cNvSpPr txBox="1"/>
          <p:nvPr/>
        </p:nvSpPr>
        <p:spPr>
          <a:xfrm>
            <a:off x="89210" y="4835723"/>
            <a:ext cx="1774845" cy="307777"/>
          </a:xfrm>
          <a:prstGeom prst="rect">
            <a:avLst/>
          </a:prstGeom>
          <a:noFill/>
        </p:spPr>
        <p:txBody>
          <a:bodyPr wrap="none" rtlCol="0">
            <a:spAutoFit/>
          </a:bodyPr>
          <a:lstStyle/>
          <a:p>
            <a:r>
              <a:rPr lang="en-US" b="1" dirty="0"/>
              <a:t>By- Reboot Rebels</a:t>
            </a:r>
            <a:endParaRPr lang="en-US" b="1" dirty="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4" name="Google Shape;544;p2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4" name="Title 1"/>
          <p:cNvSpPr>
            <a:spLocks noGrp="1"/>
          </p:cNvSpPr>
          <p:nvPr>
            <p:ph type="title"/>
          </p:nvPr>
        </p:nvSpPr>
        <p:spPr>
          <a:xfrm>
            <a:off x="859790" y="659765"/>
            <a:ext cx="7025005" cy="1114425"/>
          </a:xfrm>
        </p:spPr>
        <p:txBody>
          <a:bodyPr/>
          <a:lstStyle/>
          <a:p>
            <a:r>
              <a:rPr lang="en-IN" altLang="en-US" sz="3200" dirty="0"/>
              <a:t>let’s take a look on live Forecast Model Analysis of our country...</a:t>
            </a:r>
            <a:endParaRPr lang="en-IN" altLang="en-US" sz="3200" dirty="0"/>
          </a:p>
        </p:txBody>
      </p:sp>
      <p:sp>
        <p:nvSpPr>
          <p:cNvPr id="5" name="Content Placeholder 2"/>
          <p:cNvSpPr txBox="1"/>
          <p:nvPr/>
        </p:nvSpPr>
        <p:spPr>
          <a:xfrm>
            <a:off x="1390015" y="2284730"/>
            <a:ext cx="6777355" cy="25025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Source Sans Pro" panose="020B0503030403020204"/>
              <a:buChar char="◉"/>
              <a:defRPr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marL="914400" marR="0" lvl="1" indent="-342900" algn="l" rtl="0">
              <a:lnSpc>
                <a:spcPct val="100000"/>
              </a:lnSpc>
              <a:spcBef>
                <a:spcPts val="0"/>
              </a:spcBef>
              <a:spcAft>
                <a:spcPts val="0"/>
              </a:spcAft>
              <a:buClr>
                <a:schemeClr val="dk1"/>
              </a:buClr>
              <a:buSzPts val="1800"/>
              <a:buFont typeface="Source Sans Pro" panose="020B0503030403020204"/>
              <a:buChar char="◉"/>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L="1371600" marR="0" lvl="2" indent="-342900" algn="l" rtl="0">
              <a:lnSpc>
                <a:spcPct val="100000"/>
              </a:lnSpc>
              <a:spcBef>
                <a:spcPts val="0"/>
              </a:spcBef>
              <a:spcAft>
                <a:spcPts val="0"/>
              </a:spcAft>
              <a:buClr>
                <a:schemeClr val="dk1"/>
              </a:buClr>
              <a:buSzPts val="1800"/>
              <a:buFont typeface="Source Sans Pro" panose="020B0503030403020204"/>
              <a:buChar char="■"/>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L="1828800" marR="0" lvl="3" indent="-342900" algn="l" rtl="0">
              <a:lnSpc>
                <a:spcPct val="100000"/>
              </a:lnSpc>
              <a:spcBef>
                <a:spcPts val="0"/>
              </a:spcBef>
              <a:spcAft>
                <a:spcPts val="0"/>
              </a:spcAft>
              <a:buClr>
                <a:schemeClr val="dk1"/>
              </a:buClr>
              <a:buSzPts val="1800"/>
              <a:buFont typeface="Source Sans Pro" panose="020B0503030403020204"/>
              <a:buChar char="●"/>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L="2286000" marR="0" lvl="4" indent="-342900" algn="l" rtl="0">
              <a:lnSpc>
                <a:spcPct val="100000"/>
              </a:lnSpc>
              <a:spcBef>
                <a:spcPts val="0"/>
              </a:spcBef>
              <a:spcAft>
                <a:spcPts val="0"/>
              </a:spcAft>
              <a:buClr>
                <a:schemeClr val="dk1"/>
              </a:buClr>
              <a:buSzPts val="1800"/>
              <a:buFont typeface="Source Sans Pro" panose="020B0503030403020204"/>
              <a:buChar char="○"/>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L="2743200" marR="0" lvl="5" indent="-342900" algn="l" rtl="0">
              <a:lnSpc>
                <a:spcPct val="100000"/>
              </a:lnSpc>
              <a:spcBef>
                <a:spcPts val="0"/>
              </a:spcBef>
              <a:spcAft>
                <a:spcPts val="0"/>
              </a:spcAft>
              <a:buClr>
                <a:schemeClr val="dk1"/>
              </a:buClr>
              <a:buSzPts val="1800"/>
              <a:buFont typeface="Source Sans Pro" panose="020B0503030403020204"/>
              <a:buChar char="■"/>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L="3200400" marR="0" lvl="6" indent="-342900" algn="l" rtl="0">
              <a:lnSpc>
                <a:spcPct val="100000"/>
              </a:lnSpc>
              <a:spcBef>
                <a:spcPts val="0"/>
              </a:spcBef>
              <a:spcAft>
                <a:spcPts val="0"/>
              </a:spcAft>
              <a:buClr>
                <a:schemeClr val="dk1"/>
              </a:buClr>
              <a:buSzPts val="1800"/>
              <a:buFont typeface="Source Sans Pro" panose="020B0503030403020204"/>
              <a:buChar char="●"/>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L="3657600" marR="0" lvl="7" indent="-342900" algn="l" rtl="0">
              <a:lnSpc>
                <a:spcPct val="100000"/>
              </a:lnSpc>
              <a:spcBef>
                <a:spcPts val="0"/>
              </a:spcBef>
              <a:spcAft>
                <a:spcPts val="0"/>
              </a:spcAft>
              <a:buClr>
                <a:schemeClr val="dk1"/>
              </a:buClr>
              <a:buSzPts val="1800"/>
              <a:buFont typeface="Source Sans Pro" panose="020B0503030403020204"/>
              <a:buChar char="○"/>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L="4114800" marR="0" lvl="8" indent="-342900" algn="l" rtl="0">
              <a:lnSpc>
                <a:spcPct val="100000"/>
              </a:lnSpc>
              <a:spcBef>
                <a:spcPts val="0"/>
              </a:spcBef>
              <a:spcAft>
                <a:spcPts val="0"/>
              </a:spcAft>
              <a:buClr>
                <a:schemeClr val="dk1"/>
              </a:buClr>
              <a:buSzPts val="1800"/>
              <a:buFont typeface="Source Sans Pro" panose="020B0503030403020204"/>
              <a:buChar char="■"/>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pPr marL="68580" indent="0">
              <a:buFont typeface="Source Sans Pro" panose="020B0503030403020204"/>
              <a:buNone/>
            </a:pPr>
            <a:r>
              <a:rPr lang="en-US" b="1" u="sng" dirty="0"/>
              <a:t>The real-time forecast animation, as well as the model efficiency analysis.</a:t>
            </a:r>
            <a:endParaRPr lang="en-US" b="1" u="sng" dirty="0"/>
          </a:p>
          <a:p>
            <a:pPr marL="68580" indent="0">
              <a:buFont typeface="Source Sans Pro" panose="020B0503030403020204"/>
              <a:buNone/>
            </a:pPr>
            <a:r>
              <a:rPr lang="en-US" dirty="0">
                <a:hlinkClick r:id="rId1"/>
              </a:rPr>
              <a:t>https://aqicn.org/forecast/model/sprintars-asia/</a:t>
            </a:r>
            <a:endParaRPr lang="en-US" dirty="0"/>
          </a:p>
          <a:p>
            <a:pPr marL="68580" indent="0">
              <a:buFont typeface="Source Sans Pro" panose="020B0503030403020204"/>
              <a:buNone/>
            </a:pPr>
            <a:endParaRPr lang="en-US" dirty="0"/>
          </a:p>
          <a:p>
            <a:pPr marL="68580" indent="0">
              <a:buFont typeface="Source Sans Pro" panose="020B0503030403020204"/>
              <a:buNone/>
            </a:pPr>
            <a:endParaRPr lang="en-US" dirty="0"/>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24"/>
          <p:cNvSpPr txBox="1">
            <a:spLocks noGrp="1"/>
          </p:cNvSpPr>
          <p:nvPr>
            <p:ph type="title"/>
          </p:nvPr>
        </p:nvSpPr>
        <p:spPr>
          <a:xfrm>
            <a:off x="1047750" y="0"/>
            <a:ext cx="6996600"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chemeClr val="accent2"/>
                </a:solidFill>
              </a:rPr>
              <a:t>    SOLUTION</a:t>
            </a:r>
            <a:r>
              <a:rPr lang="en-GB" dirty="0"/>
              <a:t> of Air Pollution</a:t>
            </a:r>
            <a:endParaRPr dirty="0"/>
          </a:p>
        </p:txBody>
      </p:sp>
      <p:grpSp>
        <p:nvGrpSpPr>
          <p:cNvPr id="556" name="Google Shape;556;p24"/>
          <p:cNvGrpSpPr/>
          <p:nvPr/>
        </p:nvGrpSpPr>
        <p:grpSpPr>
          <a:xfrm>
            <a:off x="3188835" y="986525"/>
            <a:ext cx="2944752" cy="3170450"/>
            <a:chOff x="2768474" y="949849"/>
            <a:chExt cx="2944752" cy="3170450"/>
          </a:xfrm>
        </p:grpSpPr>
        <p:sp>
          <p:nvSpPr>
            <p:cNvPr id="557" name="Google Shape;557;p24"/>
            <p:cNvSpPr/>
            <p:nvPr/>
          </p:nvSpPr>
          <p:spPr>
            <a:xfrm rot="5400000">
              <a:off x="2768474" y="949849"/>
              <a:ext cx="1706700" cy="1706700"/>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 name="Google Shape;558;p24"/>
            <p:cNvSpPr/>
            <p:nvPr/>
          </p:nvSpPr>
          <p:spPr>
            <a:xfrm rot="5400000" flipH="1">
              <a:off x="3109874" y="2754999"/>
              <a:ext cx="1365300" cy="1365300"/>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24"/>
            <p:cNvSpPr/>
            <p:nvPr/>
          </p:nvSpPr>
          <p:spPr>
            <a:xfrm rot="10800000">
              <a:off x="4573417" y="1713349"/>
              <a:ext cx="943200" cy="943200"/>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24"/>
            <p:cNvSpPr/>
            <p:nvPr/>
          </p:nvSpPr>
          <p:spPr>
            <a:xfrm flipH="1">
              <a:off x="4573526" y="2754999"/>
              <a:ext cx="1139700" cy="1139700"/>
            </a:xfrm>
            <a:prstGeom prst="teardrop">
              <a:avLst>
                <a:gd name="adj" fmla="val 100000"/>
              </a:avLst>
            </a:pr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73" name="Google Shape;573;p2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3" name="Picture 2"/>
          <p:cNvPicPr>
            <a:picLocks noChangeAspect="1"/>
          </p:cNvPicPr>
          <p:nvPr/>
        </p:nvPicPr>
        <p:blipFill>
          <a:blip r:embed="rId1"/>
          <a:stretch>
            <a:fillRect/>
          </a:stretch>
        </p:blipFill>
        <p:spPr>
          <a:xfrm>
            <a:off x="3511615" y="1277727"/>
            <a:ext cx="1061140" cy="1061140"/>
          </a:xfrm>
          <a:prstGeom prst="rect">
            <a:avLst/>
          </a:prstGeom>
        </p:spPr>
      </p:pic>
      <p:pic>
        <p:nvPicPr>
          <p:cNvPr id="5" name="Picture 4"/>
          <p:cNvPicPr>
            <a:picLocks noChangeAspect="1"/>
          </p:cNvPicPr>
          <p:nvPr/>
        </p:nvPicPr>
        <p:blipFill>
          <a:blip r:embed="rId2"/>
          <a:stretch>
            <a:fillRect/>
          </a:stretch>
        </p:blipFill>
        <p:spPr>
          <a:xfrm>
            <a:off x="3720801" y="2984427"/>
            <a:ext cx="879809" cy="879809"/>
          </a:xfrm>
          <a:prstGeom prst="rect">
            <a:avLst/>
          </a:prstGeom>
        </p:spPr>
      </p:pic>
      <p:pic>
        <p:nvPicPr>
          <p:cNvPr id="7" name="Picture 6"/>
          <p:cNvPicPr>
            <a:picLocks noChangeAspect="1"/>
          </p:cNvPicPr>
          <p:nvPr/>
        </p:nvPicPr>
        <p:blipFill>
          <a:blip r:embed="rId3"/>
          <a:stretch>
            <a:fillRect/>
          </a:stretch>
        </p:blipFill>
        <p:spPr>
          <a:xfrm>
            <a:off x="5155811" y="2013955"/>
            <a:ext cx="564765" cy="564765"/>
          </a:xfrm>
          <a:prstGeom prst="rect">
            <a:avLst/>
          </a:prstGeom>
        </p:spPr>
      </p:pic>
      <p:pic>
        <p:nvPicPr>
          <p:cNvPr id="8" name="Picture 7"/>
          <p:cNvPicPr>
            <a:picLocks noChangeAspect="1"/>
          </p:cNvPicPr>
          <p:nvPr/>
        </p:nvPicPr>
        <p:blipFill>
          <a:blip r:embed="rId4"/>
          <a:stretch>
            <a:fillRect/>
          </a:stretch>
        </p:blipFill>
        <p:spPr>
          <a:xfrm>
            <a:off x="5155811" y="2957156"/>
            <a:ext cx="753948" cy="753948"/>
          </a:xfrm>
          <a:prstGeom prst="rect">
            <a:avLst/>
          </a:prstGeom>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Slide Number Placeholder 2"/>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4" name="Picture 3" descr="Screenshot (256)"/>
          <p:cNvPicPr>
            <a:picLocks noChangeAspect="1"/>
          </p:cNvPicPr>
          <p:nvPr/>
        </p:nvPicPr>
        <p:blipFill>
          <a:blip r:embed="rId1"/>
          <a:srcRect t="9408"/>
          <a:stretch>
            <a:fillRect/>
          </a:stretch>
        </p:blipFill>
        <p:spPr>
          <a:xfrm>
            <a:off x="376555" y="73025"/>
            <a:ext cx="7042150" cy="3363595"/>
          </a:xfrm>
          <a:prstGeom prst="rect">
            <a:avLst/>
          </a:prstGeom>
        </p:spPr>
      </p:pic>
      <p:sp>
        <p:nvSpPr>
          <p:cNvPr id="5" name="Rectangles 4"/>
          <p:cNvSpPr/>
          <p:nvPr/>
        </p:nvSpPr>
        <p:spPr>
          <a:xfrm>
            <a:off x="1041400" y="3749675"/>
            <a:ext cx="6377305" cy="68262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IN" altLang="en-US" b="1">
                <a:ln/>
                <a:solidFill>
                  <a:schemeClr val="tx1"/>
                </a:solidFill>
                <a:effectLst>
                  <a:outerShdw blurRad="38100" dist="19050" dir="2700000" algn="tl" rotWithShape="0">
                    <a:schemeClr val="dk1">
                      <a:alpha val="40000"/>
                    </a:schemeClr>
                  </a:outerShdw>
                </a:effectLst>
              </a:rPr>
              <a:t>Reference</a:t>
            </a:r>
            <a:r>
              <a:rPr lang="en-IN" altLang="en-US" b="1"/>
              <a:t>:</a:t>
            </a:r>
            <a:r>
              <a:rPr lang="en-IN" altLang="en-US"/>
              <a:t> </a:t>
            </a:r>
            <a:r>
              <a:rPr lang="en-US"/>
              <a:t>https://jmkresearch.com/registered-ev-sales-in-india-in-2020-dropped-by-26-on-yoy-basis/</a:t>
            </a:r>
            <a:endParaRPr lang="en-US"/>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pic>
        <p:nvPicPr>
          <p:cNvPr id="9" name="Picture 8"/>
          <p:cNvPicPr>
            <a:picLocks noChangeAspect="1"/>
          </p:cNvPicPr>
          <p:nvPr/>
        </p:nvPicPr>
        <p:blipFill>
          <a:blip r:embed="rId1"/>
          <a:stretch>
            <a:fillRect/>
          </a:stretch>
        </p:blipFill>
        <p:spPr>
          <a:xfrm>
            <a:off x="38525" y="0"/>
            <a:ext cx="9105475" cy="4449337"/>
          </a:xfrm>
          <a:prstGeom prst="rect">
            <a:avLst/>
          </a:prstGeom>
        </p:spPr>
      </p:pic>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4" name="Google Shape;544;p2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4" name="Title 1"/>
          <p:cNvSpPr>
            <a:spLocks noGrp="1"/>
          </p:cNvSpPr>
          <p:nvPr>
            <p:ph type="title"/>
          </p:nvPr>
        </p:nvSpPr>
        <p:spPr>
          <a:xfrm>
            <a:off x="1043490" y="381000"/>
            <a:ext cx="7024744" cy="838200"/>
          </a:xfrm>
        </p:spPr>
        <p:txBody>
          <a:bodyPr/>
          <a:lstStyle/>
          <a:p>
            <a:r>
              <a:rPr lang="en-US" sz="4000" dirty="0"/>
              <a:t>RESULT</a:t>
            </a:r>
            <a:endParaRPr lang="en-US" sz="4000" dirty="0"/>
          </a:p>
        </p:txBody>
      </p:sp>
      <p:sp>
        <p:nvSpPr>
          <p:cNvPr id="5" name="Content Placeholder 2"/>
          <p:cNvSpPr txBox="1"/>
          <p:nvPr/>
        </p:nvSpPr>
        <p:spPr>
          <a:xfrm>
            <a:off x="1043490" y="1219200"/>
            <a:ext cx="7481009" cy="3142366"/>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Source Sans Pro" panose="020B0503030403020204"/>
              <a:buChar char="◉"/>
              <a:defRPr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marL="914400" marR="0" lvl="1" indent="-342900" algn="l" rtl="0">
              <a:lnSpc>
                <a:spcPct val="100000"/>
              </a:lnSpc>
              <a:spcBef>
                <a:spcPts val="0"/>
              </a:spcBef>
              <a:spcAft>
                <a:spcPts val="0"/>
              </a:spcAft>
              <a:buClr>
                <a:schemeClr val="dk1"/>
              </a:buClr>
              <a:buSzPts val="1800"/>
              <a:buFont typeface="Source Sans Pro" panose="020B0503030403020204"/>
              <a:buChar char="◉"/>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L="1371600" marR="0" lvl="2" indent="-342900" algn="l" rtl="0">
              <a:lnSpc>
                <a:spcPct val="100000"/>
              </a:lnSpc>
              <a:spcBef>
                <a:spcPts val="0"/>
              </a:spcBef>
              <a:spcAft>
                <a:spcPts val="0"/>
              </a:spcAft>
              <a:buClr>
                <a:schemeClr val="dk1"/>
              </a:buClr>
              <a:buSzPts val="1800"/>
              <a:buFont typeface="Source Sans Pro" panose="020B0503030403020204"/>
              <a:buChar char="■"/>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L="1828800" marR="0" lvl="3" indent="-342900" algn="l" rtl="0">
              <a:lnSpc>
                <a:spcPct val="100000"/>
              </a:lnSpc>
              <a:spcBef>
                <a:spcPts val="0"/>
              </a:spcBef>
              <a:spcAft>
                <a:spcPts val="0"/>
              </a:spcAft>
              <a:buClr>
                <a:schemeClr val="dk1"/>
              </a:buClr>
              <a:buSzPts val="1800"/>
              <a:buFont typeface="Source Sans Pro" panose="020B0503030403020204"/>
              <a:buChar char="●"/>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L="2286000" marR="0" lvl="4" indent="-342900" algn="l" rtl="0">
              <a:lnSpc>
                <a:spcPct val="100000"/>
              </a:lnSpc>
              <a:spcBef>
                <a:spcPts val="0"/>
              </a:spcBef>
              <a:spcAft>
                <a:spcPts val="0"/>
              </a:spcAft>
              <a:buClr>
                <a:schemeClr val="dk1"/>
              </a:buClr>
              <a:buSzPts val="1800"/>
              <a:buFont typeface="Source Sans Pro" panose="020B0503030403020204"/>
              <a:buChar char="○"/>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L="2743200" marR="0" lvl="5" indent="-342900" algn="l" rtl="0">
              <a:lnSpc>
                <a:spcPct val="100000"/>
              </a:lnSpc>
              <a:spcBef>
                <a:spcPts val="0"/>
              </a:spcBef>
              <a:spcAft>
                <a:spcPts val="0"/>
              </a:spcAft>
              <a:buClr>
                <a:schemeClr val="dk1"/>
              </a:buClr>
              <a:buSzPts val="1800"/>
              <a:buFont typeface="Source Sans Pro" panose="020B0503030403020204"/>
              <a:buChar char="■"/>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L="3200400" marR="0" lvl="6" indent="-342900" algn="l" rtl="0">
              <a:lnSpc>
                <a:spcPct val="100000"/>
              </a:lnSpc>
              <a:spcBef>
                <a:spcPts val="0"/>
              </a:spcBef>
              <a:spcAft>
                <a:spcPts val="0"/>
              </a:spcAft>
              <a:buClr>
                <a:schemeClr val="dk1"/>
              </a:buClr>
              <a:buSzPts val="1800"/>
              <a:buFont typeface="Source Sans Pro" panose="020B0503030403020204"/>
              <a:buChar char="●"/>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L="3657600" marR="0" lvl="7" indent="-342900" algn="l" rtl="0">
              <a:lnSpc>
                <a:spcPct val="100000"/>
              </a:lnSpc>
              <a:spcBef>
                <a:spcPts val="0"/>
              </a:spcBef>
              <a:spcAft>
                <a:spcPts val="0"/>
              </a:spcAft>
              <a:buClr>
                <a:schemeClr val="dk1"/>
              </a:buClr>
              <a:buSzPts val="1800"/>
              <a:buFont typeface="Source Sans Pro" panose="020B0503030403020204"/>
              <a:buChar char="○"/>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L="4114800" marR="0" lvl="8" indent="-342900" algn="l" rtl="0">
              <a:lnSpc>
                <a:spcPct val="100000"/>
              </a:lnSpc>
              <a:spcBef>
                <a:spcPts val="0"/>
              </a:spcBef>
              <a:spcAft>
                <a:spcPts val="0"/>
              </a:spcAft>
              <a:buClr>
                <a:schemeClr val="dk1"/>
              </a:buClr>
              <a:buSzPts val="1800"/>
              <a:buFont typeface="Source Sans Pro" panose="020B0503030403020204"/>
              <a:buChar char="■"/>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r>
              <a:rPr lang="en-US" dirty="0"/>
              <a:t>The association between air quality and weather patterns can be quantified using statistical methods. The three most commonly used include: - The data is used </a:t>
            </a:r>
            <a:r>
              <a:rPr lang="en-US" b="1" dirty="0"/>
              <a:t>to forecast concentrations</a:t>
            </a:r>
            <a:r>
              <a:rPr lang="en-US" dirty="0"/>
              <a:t>  based on weather conditions and correlated pollutant concentrations. Regression analysis estimates relationships between variables.</a:t>
            </a:r>
            <a:endParaRPr lang="en-US" dirty="0"/>
          </a:p>
          <a:p>
            <a:r>
              <a:rPr lang="en-IN" altLang="en-US" dirty="0"/>
              <a:t>We have successfully predicted the possible variations in the Air Quality Index for the coming few years </a:t>
            </a:r>
            <a:endParaRPr lang="en-IN" altLang="en-US" dirty="0"/>
          </a:p>
          <a:p>
            <a:pPr marL="101600" indent="0">
              <a:buNone/>
            </a:pPr>
            <a:endParaRPr lang="en-IN" altLang="en-US" dirty="0"/>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5" name="Google Shape;535;p2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14" name="Title 1"/>
          <p:cNvSpPr>
            <a:spLocks noGrp="1"/>
          </p:cNvSpPr>
          <p:nvPr>
            <p:ph type="title"/>
          </p:nvPr>
        </p:nvSpPr>
        <p:spPr>
          <a:xfrm>
            <a:off x="1047750" y="390293"/>
            <a:ext cx="7509025" cy="959082"/>
          </a:xfrm>
        </p:spPr>
        <p:txBody>
          <a:bodyPr/>
          <a:lstStyle/>
          <a:p>
            <a:r>
              <a:rPr lang="en-US" sz="3600" dirty="0"/>
              <a:t>The</a:t>
            </a:r>
            <a:r>
              <a:rPr lang="en-US" sz="3600" dirty="0">
                <a:solidFill>
                  <a:schemeClr val="accent3">
                    <a:lumMod val="75000"/>
                  </a:schemeClr>
                </a:solidFill>
              </a:rPr>
              <a:t> WOW </a:t>
            </a:r>
            <a:r>
              <a:rPr lang="en-US" sz="3600" dirty="0"/>
              <a:t>in our</a:t>
            </a:r>
            <a:r>
              <a:rPr lang="en-IN" altLang="en-US" sz="3600" dirty="0"/>
              <a:t> solutions</a:t>
            </a:r>
            <a:endParaRPr lang="en-IN" altLang="en-US" sz="3600" dirty="0"/>
          </a:p>
        </p:txBody>
      </p:sp>
      <p:sp>
        <p:nvSpPr>
          <p:cNvPr id="15" name="Content Placeholder 2"/>
          <p:cNvSpPr txBox="1"/>
          <p:nvPr/>
        </p:nvSpPr>
        <p:spPr>
          <a:xfrm>
            <a:off x="1182706" y="1349408"/>
            <a:ext cx="6777317" cy="35089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dk1"/>
              </a:buClr>
              <a:buSzPts val="1600"/>
              <a:buFont typeface="Source Sans Pro" panose="020B0503030403020204"/>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marL="914400" marR="0" lvl="1" indent="-330200" algn="l" rtl="0">
              <a:lnSpc>
                <a:spcPct val="100000"/>
              </a:lnSpc>
              <a:spcBef>
                <a:spcPts val="0"/>
              </a:spcBef>
              <a:spcAft>
                <a:spcPts val="0"/>
              </a:spcAft>
              <a:buClr>
                <a:schemeClr val="dk1"/>
              </a:buClr>
              <a:buSzPts val="1600"/>
              <a:buFont typeface="Source Sans Pro" panose="020B0503030403020204"/>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L="1371600" marR="0" lvl="2" indent="-330200" algn="l" rtl="0">
              <a:lnSpc>
                <a:spcPct val="100000"/>
              </a:lnSpc>
              <a:spcBef>
                <a:spcPts val="0"/>
              </a:spcBef>
              <a:spcAft>
                <a:spcPts val="0"/>
              </a:spcAft>
              <a:buClr>
                <a:schemeClr val="dk1"/>
              </a:buClr>
              <a:buSzPts val="1600"/>
              <a:buFont typeface="Source Sans Pro" panose="020B0503030403020204"/>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L="1828800" marR="0" lvl="3" indent="-330200" algn="l" rtl="0">
              <a:lnSpc>
                <a:spcPct val="100000"/>
              </a:lnSpc>
              <a:spcBef>
                <a:spcPts val="0"/>
              </a:spcBef>
              <a:spcAft>
                <a:spcPts val="0"/>
              </a:spcAft>
              <a:buClr>
                <a:schemeClr val="dk1"/>
              </a:buClr>
              <a:buSzPts val="1600"/>
              <a:buFont typeface="Source Sans Pro" panose="020B0503030403020204"/>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L="2286000" marR="0" lvl="4" indent="-330200" algn="l" rtl="0">
              <a:lnSpc>
                <a:spcPct val="100000"/>
              </a:lnSpc>
              <a:spcBef>
                <a:spcPts val="0"/>
              </a:spcBef>
              <a:spcAft>
                <a:spcPts val="0"/>
              </a:spcAft>
              <a:buClr>
                <a:schemeClr val="dk1"/>
              </a:buClr>
              <a:buSzPts val="1600"/>
              <a:buFont typeface="Source Sans Pro" panose="020B0503030403020204"/>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L="2743200" marR="0" lvl="5" indent="-330200" algn="l" rtl="0">
              <a:lnSpc>
                <a:spcPct val="100000"/>
              </a:lnSpc>
              <a:spcBef>
                <a:spcPts val="0"/>
              </a:spcBef>
              <a:spcAft>
                <a:spcPts val="0"/>
              </a:spcAft>
              <a:buClr>
                <a:schemeClr val="dk1"/>
              </a:buClr>
              <a:buSzPts val="1600"/>
              <a:buFont typeface="Source Sans Pro" panose="020B0503030403020204"/>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L="3200400" marR="0" lvl="6" indent="-330200" algn="l" rtl="0">
              <a:lnSpc>
                <a:spcPct val="100000"/>
              </a:lnSpc>
              <a:spcBef>
                <a:spcPts val="0"/>
              </a:spcBef>
              <a:spcAft>
                <a:spcPts val="0"/>
              </a:spcAft>
              <a:buClr>
                <a:schemeClr val="dk1"/>
              </a:buClr>
              <a:buSzPts val="1600"/>
              <a:buFont typeface="Source Sans Pro" panose="020B0503030403020204"/>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L="3657600" marR="0" lvl="7" indent="-330200" algn="l" rtl="0">
              <a:lnSpc>
                <a:spcPct val="100000"/>
              </a:lnSpc>
              <a:spcBef>
                <a:spcPts val="0"/>
              </a:spcBef>
              <a:spcAft>
                <a:spcPts val="0"/>
              </a:spcAft>
              <a:buClr>
                <a:schemeClr val="dk1"/>
              </a:buClr>
              <a:buSzPts val="1600"/>
              <a:buFont typeface="Source Sans Pro" panose="020B0503030403020204"/>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L="4114800" marR="0" lvl="8" indent="-330200" algn="l" rtl="0">
              <a:lnSpc>
                <a:spcPct val="100000"/>
              </a:lnSpc>
              <a:spcBef>
                <a:spcPts val="0"/>
              </a:spcBef>
              <a:spcAft>
                <a:spcPts val="0"/>
              </a:spcAft>
              <a:buClr>
                <a:schemeClr val="dk1"/>
              </a:buClr>
              <a:buSzPts val="1600"/>
              <a:buFont typeface="Source Sans Pro" panose="020B0503030403020204"/>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pPr marL="127000" indent="0">
              <a:buNone/>
            </a:pPr>
            <a:endParaRPr lang="en-US"/>
          </a:p>
          <a:p>
            <a:r>
              <a:rPr lang="en-US">
                <a:sym typeface="+mn-ea"/>
              </a:rPr>
              <a:t>Our project can actually save lives.</a:t>
            </a:r>
            <a:endParaRPr lang="en-US"/>
          </a:p>
          <a:p>
            <a:r>
              <a:rPr lang="en-US"/>
              <a:t>Our Project helps people plan ahead. If people are aware of variations in the quality of the air they breathe, the effect of pollutants on health as well as concentrations likely to cause adverse effects and actions to curtail pollution. </a:t>
            </a:r>
            <a:endParaRPr lang="en-US"/>
          </a:p>
          <a:p>
            <a:r>
              <a:rPr lang="en-IN" altLang="en-US" dirty="0">
                <a:sym typeface="+mn-ea"/>
              </a:rPr>
              <a:t>Prevention is better than cure.</a:t>
            </a:r>
            <a:endParaRPr lang="en-IN" altLang="en-US" dirty="0">
              <a:sym typeface="+mn-ea"/>
            </a:endParaRPr>
          </a:p>
          <a:p>
            <a:endParaRPr lang="en-US"/>
          </a:p>
          <a:p>
            <a:endParaRPr lang="en-IN" altLang="en-US" dirty="0"/>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4" name="Google Shape;544;p2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graphicFrame>
        <p:nvGraphicFramePr>
          <p:cNvPr id="4" name="Content Placeholder 5"/>
          <p:cNvGraphicFramePr/>
          <p:nvPr/>
        </p:nvGraphicFramePr>
        <p:xfrm>
          <a:off x="973945" y="646771"/>
          <a:ext cx="7582830" cy="3193338"/>
        </p:xfrm>
        <a:graphic>
          <a:graphicData uri="http://schemas.openxmlformats.org/drawingml/2006/table">
            <a:tbl>
              <a:tblPr firstRow="1" bandRow="1">
                <a:tableStyleId>{5C22544A-7EE6-4342-B048-85BDC9FD1C3A}</a:tableStyleId>
              </a:tblPr>
              <a:tblGrid>
                <a:gridCol w="3791415"/>
                <a:gridCol w="3791415"/>
              </a:tblGrid>
              <a:tr h="488403">
                <a:tc>
                  <a:txBody>
                    <a:bodyPr/>
                    <a:lstStyle/>
                    <a:p>
                      <a:r>
                        <a:rPr lang="en-US" dirty="0"/>
                        <a:t>NAME</a:t>
                      </a:r>
                      <a:endParaRPr lang="en-US" dirty="0"/>
                    </a:p>
                  </a:txBody>
                  <a:tcPr/>
                </a:tc>
                <a:tc>
                  <a:txBody>
                    <a:bodyPr/>
                    <a:lstStyle/>
                    <a:p>
                      <a:r>
                        <a:rPr lang="en-US" dirty="0"/>
                        <a:t>                      ROLE</a:t>
                      </a:r>
                      <a:endParaRPr lang="en-US" dirty="0"/>
                    </a:p>
                  </a:txBody>
                  <a:tcPr/>
                </a:tc>
              </a:tr>
              <a:tr h="540987">
                <a:tc>
                  <a:txBody>
                    <a:bodyPr/>
                    <a:lstStyle/>
                    <a:p>
                      <a:pPr marL="0" marR="0" algn="l">
                        <a:lnSpc>
                          <a:spcPct val="107000"/>
                        </a:lnSpc>
                        <a:spcBef>
                          <a:spcPts val="0"/>
                        </a:spcBef>
                        <a:spcAft>
                          <a:spcPts val="0"/>
                        </a:spcAft>
                      </a:pPr>
                      <a:r>
                        <a:rPr lang="en-US" sz="2800" b="1" dirty="0">
                          <a:effectLst/>
                          <a:latin typeface="Calibri" panose="020F0502020204030204"/>
                          <a:ea typeface="Calibri" panose="020F0502020204030204"/>
                          <a:cs typeface="Times New Roman" panose="02020603050405020304"/>
                        </a:rPr>
                        <a:t>ARPIT KUMAR DHURIYA</a:t>
                      </a:r>
                      <a:endParaRPr lang="en-US" sz="2800" dirty="0">
                        <a:effectLst/>
                        <a:latin typeface="Calibri" panose="020F0502020204030204"/>
                        <a:ea typeface="Calibri" panose="020F0502020204030204"/>
                        <a:cs typeface="Times New Roman" panose="02020603050405020304"/>
                      </a:endParaRPr>
                    </a:p>
                  </a:txBody>
                  <a:tcPr marL="71755" marR="71755" marT="36195" marB="36195"/>
                </a:tc>
                <a:tc>
                  <a:txBody>
                    <a:bodyPr/>
                    <a:lstStyle/>
                    <a:p>
                      <a:pPr marL="0" marR="0" algn="l">
                        <a:lnSpc>
                          <a:spcPct val="107000"/>
                        </a:lnSpc>
                        <a:spcBef>
                          <a:spcPts val="0"/>
                        </a:spcBef>
                        <a:spcAft>
                          <a:spcPts val="0"/>
                        </a:spcAft>
                      </a:pPr>
                      <a:r>
                        <a:rPr lang="en-US" sz="2800" dirty="0">
                          <a:effectLst/>
                          <a:latin typeface="Calibri" panose="020F0502020204030204"/>
                          <a:ea typeface="Calibri" panose="020F0502020204030204"/>
                          <a:cs typeface="Times New Roman" panose="02020603050405020304"/>
                        </a:rPr>
                        <a:t>Leader</a:t>
                      </a:r>
                      <a:endParaRPr lang="en-US" sz="2800" dirty="0">
                        <a:effectLst/>
                        <a:latin typeface="Calibri" panose="020F0502020204030204"/>
                        <a:ea typeface="Calibri" panose="020F0502020204030204"/>
                        <a:cs typeface="Times New Roman" panose="02020603050405020304"/>
                      </a:endParaRPr>
                    </a:p>
                  </a:txBody>
                  <a:tcPr marL="71755" marR="71755" marT="36195" marB="36195"/>
                </a:tc>
              </a:tr>
              <a:tr h="540987">
                <a:tc>
                  <a:txBody>
                    <a:bodyPr/>
                    <a:lstStyle/>
                    <a:p>
                      <a:pPr marL="0" marR="0" algn="l">
                        <a:lnSpc>
                          <a:spcPct val="107000"/>
                        </a:lnSpc>
                        <a:spcBef>
                          <a:spcPts val="0"/>
                        </a:spcBef>
                        <a:spcAft>
                          <a:spcPts val="0"/>
                        </a:spcAft>
                      </a:pPr>
                      <a:r>
                        <a:rPr lang="en-IN" altLang="en-US" sz="2800" b="1" dirty="0">
                          <a:effectLst/>
                          <a:latin typeface="Calibri" panose="020F0502020204030204"/>
                          <a:ea typeface="Calibri" panose="020F0502020204030204"/>
                          <a:cs typeface="Times New Roman" panose="02020603050405020304"/>
                        </a:rPr>
                        <a:t>NIHARIKA VERMA</a:t>
                      </a:r>
                      <a:endParaRPr lang="en-IN" altLang="en-US" sz="2800" b="1" dirty="0">
                        <a:effectLst/>
                        <a:latin typeface="Calibri" panose="020F0502020204030204"/>
                        <a:ea typeface="Calibri" panose="020F0502020204030204"/>
                        <a:cs typeface="Times New Roman" panose="02020603050405020304"/>
                      </a:endParaRPr>
                    </a:p>
                  </a:txBody>
                  <a:tcPr marL="71755" marR="71755" marT="36195" marB="36195"/>
                </a:tc>
                <a:tc>
                  <a:txBody>
                    <a:bodyPr/>
                    <a:lstStyle/>
                    <a:p>
                      <a:pPr marL="0" marR="0" algn="l">
                        <a:lnSpc>
                          <a:spcPct val="107000"/>
                        </a:lnSpc>
                        <a:spcBef>
                          <a:spcPts val="0"/>
                        </a:spcBef>
                        <a:spcAft>
                          <a:spcPts val="0"/>
                        </a:spcAft>
                      </a:pPr>
                      <a:r>
                        <a:rPr lang="en-US" sz="2800">
                          <a:effectLst/>
                          <a:latin typeface="Calibri" panose="020F0502020204030204"/>
                          <a:ea typeface="Calibri" panose="020F0502020204030204"/>
                          <a:cs typeface="Times New Roman" panose="02020603050405020304"/>
                          <a:sym typeface="+mn-ea"/>
                        </a:rPr>
                        <a:t>Presenter</a:t>
                      </a:r>
                      <a:endParaRPr lang="en-IN" altLang="en-US" sz="2800">
                        <a:effectLst/>
                        <a:latin typeface="Calibri" panose="020F0502020204030204"/>
                        <a:ea typeface="Calibri" panose="020F0502020204030204"/>
                        <a:cs typeface="Times New Roman" panose="02020603050405020304"/>
                      </a:endParaRPr>
                    </a:p>
                  </a:txBody>
                  <a:tcPr marL="71755" marR="71755" marT="36195" marB="36195"/>
                </a:tc>
              </a:tr>
              <a:tr h="540987">
                <a:tc>
                  <a:txBody>
                    <a:bodyPr/>
                    <a:lstStyle/>
                    <a:p>
                      <a:pPr marL="0" marR="0" algn="l">
                        <a:lnSpc>
                          <a:spcPct val="107000"/>
                        </a:lnSpc>
                        <a:spcBef>
                          <a:spcPts val="0"/>
                        </a:spcBef>
                        <a:spcAft>
                          <a:spcPts val="0"/>
                        </a:spcAft>
                      </a:pPr>
                      <a:r>
                        <a:rPr lang="en-US" sz="2800" b="1" dirty="0">
                          <a:effectLst/>
                          <a:latin typeface="Calibri" panose="020F0502020204030204"/>
                          <a:ea typeface="Calibri" panose="020F0502020204030204"/>
                          <a:cs typeface="Times New Roman" panose="02020603050405020304"/>
                        </a:rPr>
                        <a:t>SUNIL MAURYA</a:t>
                      </a:r>
                      <a:endParaRPr lang="en-US" sz="2800" dirty="0">
                        <a:effectLst/>
                        <a:latin typeface="Calibri" panose="020F0502020204030204"/>
                        <a:ea typeface="Calibri" panose="020F0502020204030204"/>
                        <a:cs typeface="Times New Roman" panose="02020603050405020304"/>
                      </a:endParaRPr>
                    </a:p>
                  </a:txBody>
                  <a:tcPr marL="71755" marR="71755" marT="36195" marB="36195"/>
                </a:tc>
                <a:tc>
                  <a:txBody>
                    <a:bodyPr/>
                    <a:lstStyle/>
                    <a:p>
                      <a:pPr marL="0" marR="0" algn="l">
                        <a:lnSpc>
                          <a:spcPct val="107000"/>
                        </a:lnSpc>
                        <a:spcBef>
                          <a:spcPts val="0"/>
                        </a:spcBef>
                        <a:spcAft>
                          <a:spcPts val="0"/>
                        </a:spcAft>
                      </a:pPr>
                      <a:r>
                        <a:rPr lang="en-US" sz="2800" dirty="0">
                          <a:effectLst/>
                          <a:latin typeface="Calibri" panose="020F0502020204030204"/>
                          <a:ea typeface="Calibri" panose="020F0502020204030204"/>
                          <a:cs typeface="Times New Roman" panose="02020603050405020304"/>
                        </a:rPr>
                        <a:t>Coder</a:t>
                      </a:r>
                      <a:endParaRPr lang="en-US" sz="2800" dirty="0">
                        <a:effectLst/>
                        <a:latin typeface="Calibri" panose="020F0502020204030204"/>
                        <a:ea typeface="Calibri" panose="020F0502020204030204"/>
                        <a:cs typeface="Times New Roman" panose="02020603050405020304"/>
                      </a:endParaRPr>
                    </a:p>
                  </a:txBody>
                  <a:tcPr marL="71755" marR="71755" marT="36195" marB="36195"/>
                </a:tc>
              </a:tr>
              <a:tr h="540987">
                <a:tc>
                  <a:txBody>
                    <a:bodyPr/>
                    <a:lstStyle/>
                    <a:p>
                      <a:pPr marL="0" marR="0" algn="l">
                        <a:lnSpc>
                          <a:spcPct val="107000"/>
                        </a:lnSpc>
                        <a:spcBef>
                          <a:spcPts val="0"/>
                        </a:spcBef>
                        <a:spcAft>
                          <a:spcPts val="0"/>
                        </a:spcAft>
                      </a:pPr>
                      <a:r>
                        <a:rPr lang="en-IN" altLang="en-US" sz="2800" b="1" dirty="0">
                          <a:effectLst/>
                          <a:latin typeface="Calibri" panose="020F0502020204030204"/>
                          <a:ea typeface="Calibri" panose="020F0502020204030204"/>
                          <a:cs typeface="Times New Roman" panose="02020603050405020304"/>
                        </a:rPr>
                        <a:t>TALIB KHAN</a:t>
                      </a:r>
                      <a:endParaRPr lang="en-IN" altLang="en-US" sz="2800" b="1" dirty="0">
                        <a:effectLst/>
                        <a:latin typeface="Calibri" panose="020F0502020204030204"/>
                        <a:ea typeface="Calibri" panose="020F0502020204030204"/>
                        <a:cs typeface="Times New Roman" panose="02020603050405020304"/>
                      </a:endParaRPr>
                    </a:p>
                  </a:txBody>
                  <a:tcPr marL="71755" marR="71755" marT="36195" marB="36195"/>
                </a:tc>
                <a:tc>
                  <a:txBody>
                    <a:bodyPr/>
                    <a:lstStyle/>
                    <a:p>
                      <a:pPr marL="0" marR="0" algn="l">
                        <a:lnSpc>
                          <a:spcPct val="107000"/>
                        </a:lnSpc>
                        <a:spcBef>
                          <a:spcPts val="0"/>
                        </a:spcBef>
                        <a:spcAft>
                          <a:spcPts val="0"/>
                        </a:spcAft>
                      </a:pPr>
                      <a:r>
                        <a:rPr lang="en-US" sz="2800" dirty="0">
                          <a:effectLst/>
                          <a:latin typeface="Calibri" panose="020F0502020204030204"/>
                          <a:ea typeface="Calibri" panose="020F0502020204030204"/>
                          <a:cs typeface="Times New Roman" panose="02020603050405020304"/>
                          <a:sym typeface="+mn-ea"/>
                        </a:rPr>
                        <a:t>Coder</a:t>
                      </a:r>
                      <a:endParaRPr lang="en-US" sz="2800">
                        <a:effectLst/>
                        <a:latin typeface="Calibri" panose="020F0502020204030204"/>
                        <a:ea typeface="Calibri" panose="020F0502020204030204"/>
                        <a:cs typeface="Times New Roman" panose="02020603050405020304"/>
                      </a:endParaRPr>
                    </a:p>
                  </a:txBody>
                  <a:tcPr marL="71755" marR="71755" marT="36195" marB="36195"/>
                </a:tc>
              </a:tr>
              <a:tr h="540987">
                <a:tc>
                  <a:txBody>
                    <a:bodyPr/>
                    <a:lstStyle/>
                    <a:p>
                      <a:pPr marL="0" marR="0" algn="l">
                        <a:lnSpc>
                          <a:spcPct val="107000"/>
                        </a:lnSpc>
                        <a:spcBef>
                          <a:spcPts val="0"/>
                        </a:spcBef>
                        <a:spcAft>
                          <a:spcPts val="0"/>
                        </a:spcAft>
                      </a:pPr>
                      <a:r>
                        <a:rPr lang="en-US" sz="2800" b="1" dirty="0">
                          <a:effectLst/>
                          <a:latin typeface="Calibri" panose="020F0502020204030204"/>
                          <a:ea typeface="Calibri" panose="020F0502020204030204"/>
                          <a:cs typeface="Times New Roman" panose="02020603050405020304"/>
                        </a:rPr>
                        <a:t>UNMESHNA SHIVHARE</a:t>
                      </a:r>
                      <a:endParaRPr lang="en-US" sz="2800" dirty="0">
                        <a:effectLst/>
                        <a:latin typeface="Calibri" panose="020F0502020204030204"/>
                        <a:ea typeface="Calibri" panose="020F0502020204030204"/>
                        <a:cs typeface="Times New Roman" panose="02020603050405020304"/>
                      </a:endParaRPr>
                    </a:p>
                  </a:txBody>
                  <a:tcPr marL="71755" marR="71755" marT="36195" marB="36195"/>
                </a:tc>
                <a:tc>
                  <a:txBody>
                    <a:bodyPr/>
                    <a:lstStyle/>
                    <a:p>
                      <a:pPr marL="0" marR="0" algn="l">
                        <a:lnSpc>
                          <a:spcPct val="107000"/>
                        </a:lnSpc>
                        <a:spcBef>
                          <a:spcPts val="0"/>
                        </a:spcBef>
                        <a:spcAft>
                          <a:spcPts val="0"/>
                        </a:spcAft>
                      </a:pPr>
                      <a:r>
                        <a:rPr lang="en-US" sz="2800">
                          <a:effectLst/>
                          <a:latin typeface="Calibri" panose="020F0502020204030204"/>
                          <a:ea typeface="Calibri" panose="020F0502020204030204"/>
                          <a:cs typeface="Times New Roman" panose="02020603050405020304"/>
                        </a:rPr>
                        <a:t>Designer</a:t>
                      </a:r>
                      <a:endParaRPr lang="en-US" sz="2800">
                        <a:effectLst/>
                        <a:latin typeface="Calibri" panose="020F0502020204030204"/>
                        <a:ea typeface="Calibri" panose="020F0502020204030204"/>
                        <a:cs typeface="Times New Roman" panose="02020603050405020304"/>
                      </a:endParaRPr>
                    </a:p>
                  </a:txBody>
                  <a:tcPr marL="71755" marR="71755" marT="36195" marB="36195"/>
                </a:tc>
              </a:tr>
            </a:tbl>
          </a:graphicData>
        </a:graphic>
      </p:graphicFrame>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35"/>
          <p:cNvSpPr txBox="1">
            <a:spLocks noGrp="1"/>
          </p:cNvSpPr>
          <p:nvPr>
            <p:ph type="ctrTitle" idx="4294967295"/>
          </p:nvPr>
        </p:nvSpPr>
        <p:spPr>
          <a:xfrm>
            <a:off x="1275150" y="210374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0000" dirty="0"/>
              <a:t>THANKS!</a:t>
            </a:r>
            <a:endParaRPr sz="10000" dirty="0"/>
          </a:p>
        </p:txBody>
      </p:sp>
      <p:sp>
        <p:nvSpPr>
          <p:cNvPr id="721" name="Google Shape;721;p3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548"/>
        <p:cNvGrpSpPr/>
        <p:nvPr/>
      </p:nvGrpSpPr>
      <p:grpSpPr>
        <a:xfrm>
          <a:off x="0" y="0"/>
          <a:ext cx="0" cy="0"/>
          <a:chOff x="0" y="0"/>
          <a:chExt cx="0" cy="0"/>
        </a:xfrm>
      </p:grpSpPr>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brightnessContrast bright="-17000"/>
                    </a14:imgEffect>
                    <a14:imgEffect>
                      <a14:sharpenSoften amount="-14000"/>
                    </a14:imgEffect>
                  </a14:imgLayer>
                </a14:imgProps>
              </a:ext>
            </a:extLst>
          </a:blip>
          <a:stretch>
            <a:fillRect/>
          </a:stretch>
        </p:blipFill>
        <p:spPr>
          <a:xfrm>
            <a:off x="1846" y="0"/>
            <a:ext cx="9140307" cy="5143500"/>
          </a:xfrm>
          <a:prstGeom prst="rect">
            <a:avLst/>
          </a:prstGeom>
        </p:spPr>
      </p:pic>
      <p:sp>
        <p:nvSpPr>
          <p:cNvPr id="549" name="Google Shape;549;p23"/>
          <p:cNvSpPr txBox="1">
            <a:spLocks noGrp="1"/>
          </p:cNvSpPr>
          <p:nvPr>
            <p:ph type="title" idx="4294967295"/>
          </p:nvPr>
        </p:nvSpPr>
        <p:spPr>
          <a:xfrm>
            <a:off x="-38525" y="856056"/>
            <a:ext cx="9144000" cy="138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b="0" dirty="0">
                <a:solidFill>
                  <a:schemeClr val="bg1"/>
                </a:solidFill>
                <a:latin typeface="NSimSun" panose="02010609030101010101" pitchFamily="49" charset="-122"/>
                <a:ea typeface="NSimSun" panose="02010609030101010101" pitchFamily="49" charset="-122"/>
              </a:rPr>
              <a:t>Feeling fresh AIR is The Quality Of Health.</a:t>
            </a:r>
            <a:br>
              <a:rPr lang="en-US" sz="3600" dirty="0">
                <a:solidFill>
                  <a:schemeClr val="bg1"/>
                </a:solidFill>
              </a:rPr>
            </a:br>
            <a:r>
              <a:rPr lang="en-US" sz="3600" dirty="0">
                <a:solidFill>
                  <a:schemeClr val="bg1"/>
                </a:solidFill>
              </a:rPr>
              <a:t>                                      </a:t>
            </a:r>
            <a:r>
              <a:rPr lang="en-US" sz="2400" b="0" dirty="0">
                <a:solidFill>
                  <a:schemeClr val="bg1"/>
                </a:solidFill>
              </a:rPr>
              <a:t>-Abdulla Kunnath</a:t>
            </a:r>
            <a:endParaRPr sz="2400" b="0" dirty="0">
              <a:solidFill>
                <a:schemeClr val="bg1"/>
              </a:solidFill>
            </a:endParaRPr>
          </a:p>
        </p:txBody>
      </p:sp>
      <p:sp>
        <p:nvSpPr>
          <p:cNvPr id="550" name="Google Shape;550;p2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22"/>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solidFill>
                  <a:schemeClr val="accent2"/>
                </a:solidFill>
              </a:rPr>
              <a:t> </a:t>
            </a:r>
            <a:r>
              <a:rPr lang="en-GB" sz="3200" dirty="0"/>
              <a:t>OUR </a:t>
            </a:r>
            <a:r>
              <a:rPr lang="en-GB" sz="3200" dirty="0">
                <a:solidFill>
                  <a:schemeClr val="accent2"/>
                </a:solidFill>
              </a:rPr>
              <a:t>PROBLEM</a:t>
            </a:r>
            <a:r>
              <a:rPr lang="en-GB" sz="3200" dirty="0"/>
              <a:t> STATEMENT</a:t>
            </a:r>
            <a:endParaRPr sz="3200" dirty="0"/>
          </a:p>
        </p:txBody>
      </p:sp>
      <p:sp>
        <p:nvSpPr>
          <p:cNvPr id="544" name="Google Shape;544;p2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3" name="Text Placeholder 2"/>
          <p:cNvSpPr>
            <a:spLocks noGrp="1"/>
          </p:cNvSpPr>
          <p:nvPr>
            <p:ph type="body" idx="1"/>
          </p:nvPr>
        </p:nvSpPr>
        <p:spPr/>
        <p:txBody>
          <a:bodyPr/>
          <a:lstStyle/>
          <a:p>
            <a:pPr>
              <a:buFont typeface="Wingdings" panose="05000000000000000000" pitchFamily="2" charset="2"/>
              <a:buChar char="§"/>
            </a:pPr>
            <a:r>
              <a:rPr lang="en-US" dirty="0"/>
              <a:t>Levels of air pollution in Indian cities are on the rise, responsible for many health problems in the urban areas.</a:t>
            </a:r>
            <a:endParaRPr lang="en-US" dirty="0"/>
          </a:p>
          <a:p>
            <a:pPr>
              <a:buFont typeface="Wingdings" panose="05000000000000000000" pitchFamily="2" charset="2"/>
              <a:buChar char="§"/>
            </a:pPr>
            <a:r>
              <a:rPr lang="en-US" dirty="0"/>
              <a:t>In this project we have analyzed the severity of air pollution measured by API or AQI(Air Quality Index).</a:t>
            </a:r>
            <a:endParaRPr lang="en-US" dirty="0"/>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600"/>
              <a:t>ALGOTITHMS USED </a:t>
            </a:r>
            <a:endParaRPr lang="en-IN" altLang="en-US" sz="3600"/>
          </a:p>
        </p:txBody>
      </p:sp>
      <p:sp>
        <p:nvSpPr>
          <p:cNvPr id="3" name="Text Placeholder 2"/>
          <p:cNvSpPr>
            <a:spLocks noGrp="1"/>
          </p:cNvSpPr>
          <p:nvPr>
            <p:ph type="body" idx="1"/>
          </p:nvPr>
        </p:nvSpPr>
        <p:spPr/>
        <p:txBody>
          <a:bodyPr/>
          <a:p>
            <a:r>
              <a:rPr lang="en-IN" altLang="en-US"/>
              <a:t>LINEAR REGRESSION</a:t>
            </a:r>
            <a:endParaRPr lang="en-IN" altLang="en-US"/>
          </a:p>
          <a:p>
            <a:r>
              <a:rPr lang="en-IN" altLang="en-US"/>
              <a:t>RANDOM FOREST</a:t>
            </a:r>
            <a:endParaRPr lang="en-IN" altLang="en-US"/>
          </a:p>
          <a:p>
            <a:endParaRPr lang="en-IN" alt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a:xfrm>
            <a:off x="1342390" y="142240"/>
            <a:ext cx="6814185" cy="1691640"/>
          </a:xfrm>
        </p:spPr>
        <p:txBody>
          <a:bodyPr/>
          <a:p>
            <a:pPr marL="101600" indent="0">
              <a:buNone/>
            </a:pPr>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5" name="Picture 4" descr="Screenshot (248)"/>
          <p:cNvPicPr>
            <a:picLocks noChangeAspect="1"/>
          </p:cNvPicPr>
          <p:nvPr/>
        </p:nvPicPr>
        <p:blipFill>
          <a:blip r:embed="rId1"/>
          <a:stretch>
            <a:fillRect/>
          </a:stretch>
        </p:blipFill>
        <p:spPr>
          <a:xfrm>
            <a:off x="0" y="324485"/>
            <a:ext cx="4791075" cy="3562350"/>
          </a:xfrm>
          <a:prstGeom prst="rect">
            <a:avLst/>
          </a:prstGeom>
        </p:spPr>
      </p:pic>
      <p:pic>
        <p:nvPicPr>
          <p:cNvPr id="6" name="Picture 5" descr="Screenshot (249)"/>
          <p:cNvPicPr>
            <a:picLocks noChangeAspect="1"/>
          </p:cNvPicPr>
          <p:nvPr/>
        </p:nvPicPr>
        <p:blipFill>
          <a:blip r:embed="rId2"/>
          <a:stretch>
            <a:fillRect/>
          </a:stretch>
        </p:blipFill>
        <p:spPr>
          <a:xfrm>
            <a:off x="4791710" y="458470"/>
            <a:ext cx="4251325" cy="3232150"/>
          </a:xfrm>
          <a:prstGeom prst="rect">
            <a:avLst/>
          </a:prstGeom>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72210" y="1980960"/>
            <a:ext cx="6996600" cy="715800"/>
          </a:xfrm>
        </p:spPr>
        <p:txBody>
          <a:bodyPr/>
          <a:p>
            <a:endParaRPr lang="en-US"/>
          </a:p>
        </p:txBody>
      </p:sp>
      <p:sp>
        <p:nvSpPr>
          <p:cNvPr id="3" name="Text Placeholder 2"/>
          <p:cNvSpPr>
            <a:spLocks noGrp="1"/>
          </p:cNvSpPr>
          <p:nvPr>
            <p:ph type="body" idx="1"/>
          </p:nvPr>
        </p:nvSpPr>
        <p:spPr>
          <a:xfrm>
            <a:off x="1172210" y="1870710"/>
            <a:ext cx="6996430" cy="826135"/>
          </a:xfrm>
        </p:spPr>
        <p:txBody>
          <a:bodyPr/>
          <a:p>
            <a:endParaRPr lang="en-US"/>
          </a:p>
          <a:p>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5" name="Picture 4" descr="20-05-0262"/>
          <p:cNvPicPr>
            <a:picLocks noChangeAspect="1"/>
          </p:cNvPicPr>
          <p:nvPr/>
        </p:nvPicPr>
        <p:blipFill>
          <a:blip r:embed="rId1"/>
          <a:stretch>
            <a:fillRect/>
          </a:stretch>
        </p:blipFill>
        <p:spPr>
          <a:xfrm>
            <a:off x="975360" y="379095"/>
            <a:ext cx="6985000" cy="3810000"/>
          </a:xfrm>
          <a:prstGeom prst="rect">
            <a:avLst/>
          </a:prstGeom>
        </p:spPr>
      </p:pic>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47750" y="154305"/>
            <a:ext cx="7270750" cy="752475"/>
          </a:xfrm>
        </p:spPr>
        <p:txBody>
          <a:bodyPr/>
          <a:p>
            <a:r>
              <a:rPr lang="en-US" sz="2400"/>
              <a:t>Vehical Pollutants </a:t>
            </a:r>
            <a:r>
              <a:rPr lang="en-US" sz="2400">
                <a:solidFill>
                  <a:schemeClr val="accent2">
                    <a:lumMod val="75000"/>
                  </a:schemeClr>
                </a:solidFill>
              </a:rPr>
              <a:t>vs Industrial Poullutants</a:t>
            </a:r>
            <a:r>
              <a:rPr lang="en-US" sz="2400"/>
              <a:t> over 2015 - 2022</a:t>
            </a:r>
            <a:endParaRPr lang="en-US" sz="2400"/>
          </a:p>
        </p:txBody>
      </p:sp>
      <p:sp>
        <p:nvSpPr>
          <p:cNvPr id="3" name="Text Placeholder 2"/>
          <p:cNvSpPr>
            <a:spLocks noGrp="1"/>
          </p:cNvSpPr>
          <p:nvPr>
            <p:ph type="body" idx="1"/>
          </p:nvPr>
        </p:nvSpPr>
        <p:spPr/>
        <p:txBody>
          <a:bodyPr/>
          <a:p>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5" name="Picture 4" descr="Screenshot (251)"/>
          <p:cNvPicPr>
            <a:picLocks noChangeAspect="1"/>
          </p:cNvPicPr>
          <p:nvPr/>
        </p:nvPicPr>
        <p:blipFill>
          <a:blip r:embed="rId1"/>
          <a:stretch>
            <a:fillRect/>
          </a:stretch>
        </p:blipFill>
        <p:spPr>
          <a:xfrm>
            <a:off x="4742815" y="1242695"/>
            <a:ext cx="3813810" cy="2562225"/>
          </a:xfrm>
          <a:prstGeom prst="rect">
            <a:avLst/>
          </a:prstGeom>
        </p:spPr>
      </p:pic>
      <p:pic>
        <p:nvPicPr>
          <p:cNvPr id="7" name="Picture 6" descr="Screenshot (253)"/>
          <p:cNvPicPr>
            <a:picLocks noChangeAspect="1"/>
          </p:cNvPicPr>
          <p:nvPr/>
        </p:nvPicPr>
        <p:blipFill>
          <a:blip r:embed="rId2"/>
          <a:stretch>
            <a:fillRect/>
          </a:stretch>
        </p:blipFill>
        <p:spPr>
          <a:xfrm>
            <a:off x="573405" y="1196975"/>
            <a:ext cx="3837940" cy="2607945"/>
          </a:xfrm>
          <a:prstGeom prst="rect">
            <a:avLst/>
          </a:prstGeom>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13460" y="2034540"/>
            <a:ext cx="6996430" cy="384175"/>
          </a:xfrm>
        </p:spPr>
        <p:txBody>
          <a:bodyPr/>
          <a:p>
            <a:endParaRPr lang="en-US"/>
          </a:p>
        </p:txBody>
      </p:sp>
      <p:sp>
        <p:nvSpPr>
          <p:cNvPr id="3" name="Text Placeholder 2"/>
          <p:cNvSpPr>
            <a:spLocks noGrp="1"/>
          </p:cNvSpPr>
          <p:nvPr>
            <p:ph type="body" idx="1"/>
          </p:nvPr>
        </p:nvSpPr>
        <p:spPr>
          <a:xfrm>
            <a:off x="1073785" y="1781175"/>
            <a:ext cx="6996430" cy="556895"/>
          </a:xfrm>
        </p:spPr>
        <p:txBody>
          <a:bodyPr/>
          <a:p>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5" name="Picture 4" descr="The-ranges-and-meanings-of-each-air-quality-index-AQI-level-as-defined-by-the-EPA-and"/>
          <p:cNvPicPr>
            <a:picLocks noChangeAspect="1"/>
          </p:cNvPicPr>
          <p:nvPr/>
        </p:nvPicPr>
        <p:blipFill>
          <a:blip r:embed="rId1"/>
          <a:stretch>
            <a:fillRect/>
          </a:stretch>
        </p:blipFill>
        <p:spPr>
          <a:xfrm>
            <a:off x="1942465" y="69215"/>
            <a:ext cx="4777105" cy="5010785"/>
          </a:xfrm>
          <a:prstGeom prst="rect">
            <a:avLst/>
          </a:prstGeom>
        </p:spPr>
      </p:pic>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4" name="Google Shape;544;p2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7" name="Picture 2" descr="C:\Users\dell\Downloads\A-Pyramid-of-Effects-from-air-pollution.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96484" y="202582"/>
            <a:ext cx="5584901" cy="4207399"/>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1733</Words>
  <Application>WPS Presentation</Application>
  <PresentationFormat>On-screen Show (16:9)</PresentationFormat>
  <Paragraphs>104</Paragraphs>
  <Slides>17</Slides>
  <Notes>11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Arial</vt:lpstr>
      <vt:lpstr>SimSun</vt:lpstr>
      <vt:lpstr>Wingdings</vt:lpstr>
      <vt:lpstr>Arial</vt:lpstr>
      <vt:lpstr>Oswald</vt:lpstr>
      <vt:lpstr>Source Sans Pro</vt:lpstr>
      <vt:lpstr>NSimSun</vt:lpstr>
      <vt:lpstr>Calibri</vt:lpstr>
      <vt:lpstr>Times New Roman</vt:lpstr>
      <vt:lpstr>Microsoft YaHei</vt:lpstr>
      <vt:lpstr>Arial Unicode MS</vt:lpstr>
      <vt:lpstr>Quince template</vt:lpstr>
      <vt:lpstr>Analysis of Air Quality Index(AQI)</vt:lpstr>
      <vt:lpstr>Feeling fresh AIR is The Quality Of Health.                                       -Abdulla Kunnath</vt:lpstr>
      <vt:lpstr> OUR PROBLEM STATEMENT</vt:lpstr>
      <vt:lpstr>ALGOTITHMS USED </vt:lpstr>
      <vt:lpstr>PowerPoint 演示文稿</vt:lpstr>
      <vt:lpstr>PowerPoint 演示文稿</vt:lpstr>
      <vt:lpstr>Vehical Pollutants vs Industrial Poullutants over 2015 - 2022</vt:lpstr>
      <vt:lpstr>PowerPoint 演示文稿</vt:lpstr>
      <vt:lpstr>PowerPoint 演示文稿</vt:lpstr>
      <vt:lpstr>let’s take a look on live Forecast Model Analysis of our country...</vt:lpstr>
      <vt:lpstr>    SOLUTION of Air Pollution</vt:lpstr>
      <vt:lpstr>PowerPoint 演示文稿</vt:lpstr>
      <vt:lpstr>PowerPoint 演示文稿</vt:lpstr>
      <vt:lpstr>RESULT</vt:lpstr>
      <vt:lpstr>The WOW in our solution</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Air Quality Index(AQI)</dc:title>
  <dc:creator>Ummul</dc:creator>
  <cp:lastModifiedBy>Niharika Verma</cp:lastModifiedBy>
  <cp:revision>14</cp:revision>
  <dcterms:created xsi:type="dcterms:W3CDTF">2021-09-29T13:42:00Z</dcterms:created>
  <dcterms:modified xsi:type="dcterms:W3CDTF">2021-10-08T16:50:11Z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305CB5EBE8A048748CD197C2AB610D0A</vt:lpwstr>
  </property>
  <property fmtid="{D5CDD505-2E9C-101B-9397-08002B2CF9AE}" pid="3" name="KSOProductBuildVer">
    <vt:lpwstr>1033-11.2.0.10323</vt:lpwstr>
  </property>
</Properties>
</file>