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F1B7-5789-F349-9B0B-3126C57809C3}"/>
              </a:ext>
            </a:extLst>
          </p:cNvPr>
          <p:cNvSpPr>
            <a:spLocks noGrp="1"/>
          </p:cNvSpPr>
          <p:nvPr>
            <p:ph type="ctrTitle"/>
          </p:nvPr>
        </p:nvSpPr>
        <p:spPr/>
        <p:txBody>
          <a:bodyPr/>
          <a:lstStyle/>
          <a:p>
            <a:r>
              <a:rPr lang="en-US" altLang="zh-CN" dirty="0">
                <a:solidFill>
                  <a:srgbClr val="FF0000"/>
                </a:solidFill>
              </a:rPr>
              <a:t>The</a:t>
            </a:r>
            <a:r>
              <a:rPr lang="en-US" altLang="zh-CN" dirty="0"/>
              <a:t> </a:t>
            </a:r>
            <a:r>
              <a:rPr lang="en-US" altLang="zh-CN" dirty="0">
                <a:solidFill>
                  <a:srgbClr val="FF0000"/>
                </a:solidFill>
              </a:rPr>
              <a:t>quiz</a:t>
            </a:r>
            <a:r>
              <a:rPr lang="en-US" altLang="zh-CN" dirty="0"/>
              <a:t> </a:t>
            </a:r>
            <a:r>
              <a:rPr lang="en-US" altLang="zh-CN" dirty="0">
                <a:solidFill>
                  <a:srgbClr val="FF0000"/>
                </a:solidFill>
              </a:rPr>
              <a:t>game</a:t>
            </a:r>
            <a:endParaRPr lang="en-US" dirty="0">
              <a:solidFill>
                <a:srgbClr val="FF0000"/>
              </a:solidFill>
            </a:endParaRPr>
          </a:p>
        </p:txBody>
      </p:sp>
      <p:sp>
        <p:nvSpPr>
          <p:cNvPr id="3" name="Subtitle 2">
            <a:extLst>
              <a:ext uri="{FF2B5EF4-FFF2-40B4-BE49-F238E27FC236}">
                <a16:creationId xmlns:a16="http://schemas.microsoft.com/office/drawing/2014/main" id="{EC4B8476-B6C3-7444-A533-6D257B471443}"/>
              </a:ext>
            </a:extLst>
          </p:cNvPr>
          <p:cNvSpPr>
            <a:spLocks noGrp="1"/>
          </p:cNvSpPr>
          <p:nvPr>
            <p:ph type="subTitle" idx="1"/>
          </p:nvPr>
        </p:nvSpPr>
        <p:spPr>
          <a:xfrm>
            <a:off x="4552726" y="3429000"/>
            <a:ext cx="6815669" cy="1210071"/>
          </a:xfrm>
        </p:spPr>
        <p:txBody>
          <a:bodyPr/>
          <a:lstStyle/>
          <a:p>
            <a:r>
              <a:rPr lang="en-US" altLang="zh-CN" b="1" dirty="0"/>
              <a:t>Become</a:t>
            </a:r>
            <a:r>
              <a:rPr lang="en-US" altLang="zh-CN" dirty="0"/>
              <a:t> </a:t>
            </a:r>
            <a:r>
              <a:rPr lang="en-US" altLang="zh-CN" b="1" dirty="0"/>
              <a:t>a </a:t>
            </a:r>
            <a:r>
              <a:rPr lang="en-US" altLang="zh-CN" dirty="0"/>
              <a:t> </a:t>
            </a:r>
            <a:r>
              <a:rPr lang="en-US" altLang="zh-CN" b="1" dirty="0"/>
              <a:t>Millionaire</a:t>
            </a:r>
            <a:r>
              <a:rPr lang="en-US" altLang="zh-CN" dirty="0"/>
              <a:t> </a:t>
            </a:r>
            <a:endParaRPr lang="en-US" dirty="0"/>
          </a:p>
        </p:txBody>
      </p:sp>
    </p:spTree>
    <p:extLst>
      <p:ext uri="{BB962C8B-B14F-4D97-AF65-F5344CB8AC3E}">
        <p14:creationId xmlns:p14="http://schemas.microsoft.com/office/powerpoint/2010/main" val="418897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48D7-653B-CE40-813D-E005353A6D74}"/>
              </a:ext>
            </a:extLst>
          </p:cNvPr>
          <p:cNvSpPr>
            <a:spLocks noGrp="1"/>
          </p:cNvSpPr>
          <p:nvPr>
            <p:ph type="title"/>
          </p:nvPr>
        </p:nvSpPr>
        <p:spPr/>
        <p:txBody>
          <a:bodyPr/>
          <a:lstStyle/>
          <a:p>
            <a:r>
              <a:rPr lang="en-US" altLang="zh-CN" b="1"/>
              <a:t>Outcome</a:t>
            </a:r>
            <a:r>
              <a:rPr lang="en-US" altLang="zh-CN"/>
              <a:t> (expected) </a:t>
            </a:r>
            <a:endParaRPr lang="en-US"/>
          </a:p>
        </p:txBody>
      </p:sp>
      <p:sp>
        <p:nvSpPr>
          <p:cNvPr id="3" name="Content Placeholder 2">
            <a:extLst>
              <a:ext uri="{FF2B5EF4-FFF2-40B4-BE49-F238E27FC236}">
                <a16:creationId xmlns:a16="http://schemas.microsoft.com/office/drawing/2014/main" id="{5C04E3D1-CE98-3D46-BE70-CBA47CA73C9A}"/>
              </a:ext>
            </a:extLst>
          </p:cNvPr>
          <p:cNvSpPr>
            <a:spLocks noGrp="1"/>
          </p:cNvSpPr>
          <p:nvPr>
            <p:ph idx="1"/>
          </p:nvPr>
        </p:nvSpPr>
        <p:spPr/>
        <p:txBody>
          <a:bodyPr/>
          <a:lstStyle/>
          <a:p>
            <a:r>
              <a:rPr lang="en-US" altLang="zh-CN" dirty="0"/>
              <a:t>Main menu (start, score, help, exit). </a:t>
            </a:r>
          </a:p>
          <a:p>
            <a:r>
              <a:rPr lang="en-US" altLang="zh-CN" dirty="0"/>
              <a:t>User name. </a:t>
            </a:r>
          </a:p>
          <a:p>
            <a:r>
              <a:rPr lang="en-US" altLang="zh-CN" dirty="0"/>
              <a:t>First round &amp;</a:t>
            </a:r>
            <a:r>
              <a:rPr lang="zh-CN" altLang="en-US" dirty="0"/>
              <a:t> </a:t>
            </a:r>
            <a:r>
              <a:rPr lang="en-US" altLang="zh-CN" dirty="0"/>
              <a:t>Second round. </a:t>
            </a:r>
          </a:p>
          <a:p>
            <a:r>
              <a:rPr lang="en-US" altLang="zh-CN" dirty="0"/>
              <a:t>Score board. </a:t>
            </a:r>
          </a:p>
          <a:p>
            <a:r>
              <a:rPr lang="en-US" altLang="zh-CN" dirty="0"/>
              <a:t>Exit option. </a:t>
            </a:r>
          </a:p>
          <a:p>
            <a:r>
              <a:rPr lang="en-US" altLang="zh-CN" dirty="0"/>
              <a:t>Game will finished when user get $1000,000.</a:t>
            </a:r>
            <a:endParaRPr lang="en-US" dirty="0"/>
          </a:p>
        </p:txBody>
      </p:sp>
    </p:spTree>
    <p:extLst>
      <p:ext uri="{BB962C8B-B14F-4D97-AF65-F5344CB8AC3E}">
        <p14:creationId xmlns:p14="http://schemas.microsoft.com/office/powerpoint/2010/main" val="1493839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A96D-A981-3742-AB6B-901207ACF795}"/>
              </a:ext>
            </a:extLst>
          </p:cNvPr>
          <p:cNvSpPr>
            <a:spLocks noGrp="1"/>
          </p:cNvSpPr>
          <p:nvPr>
            <p:ph type="title"/>
          </p:nvPr>
        </p:nvSpPr>
        <p:spPr/>
        <p:txBody>
          <a:bodyPr/>
          <a:lstStyle/>
          <a:p>
            <a:r>
              <a:rPr lang="en-US" altLang="zh-CN" b="1"/>
              <a:t>Conclusion</a:t>
            </a:r>
            <a:r>
              <a:rPr lang="en-US" altLang="zh-CN"/>
              <a:t> </a:t>
            </a:r>
            <a:endParaRPr lang="en-US"/>
          </a:p>
        </p:txBody>
      </p:sp>
      <p:sp>
        <p:nvSpPr>
          <p:cNvPr id="3" name="Content Placeholder 2">
            <a:extLst>
              <a:ext uri="{FF2B5EF4-FFF2-40B4-BE49-F238E27FC236}">
                <a16:creationId xmlns:a16="http://schemas.microsoft.com/office/drawing/2014/main" id="{56CD9014-9A03-7D4C-A9DE-A81CBBFA9820}"/>
              </a:ext>
            </a:extLst>
          </p:cNvPr>
          <p:cNvSpPr>
            <a:spLocks noGrp="1"/>
          </p:cNvSpPr>
          <p:nvPr>
            <p:ph idx="1"/>
          </p:nvPr>
        </p:nvSpPr>
        <p:spPr/>
        <p:txBody>
          <a:bodyPr/>
          <a:lstStyle/>
          <a:p>
            <a:r>
              <a:rPr lang="en-US" altLang="zh-CN"/>
              <a:t>Every thing has two sides (negative/positive).</a:t>
            </a:r>
          </a:p>
          <a:p>
            <a:r>
              <a:rPr lang="en-US" altLang="zh-CN"/>
              <a:t>After</a:t>
            </a:r>
            <a:r>
              <a:rPr lang="zh-CN" altLang="en-US"/>
              <a:t> </a:t>
            </a:r>
            <a:r>
              <a:rPr lang="en-US" altLang="zh-CN"/>
              <a:t>all one</a:t>
            </a:r>
            <a:r>
              <a:rPr lang="zh-CN" altLang="en-US"/>
              <a:t> </a:t>
            </a:r>
            <a:r>
              <a:rPr lang="en-US" altLang="zh-CN"/>
              <a:t>thing we create, this game for fun. </a:t>
            </a:r>
          </a:p>
          <a:p>
            <a:r>
              <a:rPr lang="en-US" altLang="zh-CN"/>
              <a:t>We request every one to take the game positively. </a:t>
            </a:r>
            <a:endParaRPr lang="en-US"/>
          </a:p>
        </p:txBody>
      </p:sp>
    </p:spTree>
    <p:extLst>
      <p:ext uri="{BB962C8B-B14F-4D97-AF65-F5344CB8AC3E}">
        <p14:creationId xmlns:p14="http://schemas.microsoft.com/office/powerpoint/2010/main" val="195627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A744-1BFA-6B4B-931F-3C119A84638A}"/>
              </a:ext>
            </a:extLst>
          </p:cNvPr>
          <p:cNvSpPr>
            <a:spLocks noGrp="1"/>
          </p:cNvSpPr>
          <p:nvPr>
            <p:ph type="title"/>
          </p:nvPr>
        </p:nvSpPr>
        <p:spPr>
          <a:xfrm>
            <a:off x="1295402" y="982132"/>
            <a:ext cx="9902426" cy="4625712"/>
          </a:xfrm>
        </p:spPr>
        <p:txBody>
          <a:bodyPr/>
          <a:lstStyle/>
          <a:p>
            <a:r>
              <a:rPr lang="en-US" altLang="zh-CN" b="1"/>
              <a:t>Thank</a:t>
            </a:r>
            <a:r>
              <a:rPr lang="zh-CN" altLang="en-US"/>
              <a:t> </a:t>
            </a:r>
            <a:r>
              <a:rPr lang="en-US" altLang="zh-CN" b="1"/>
              <a:t>you</a:t>
            </a:r>
            <a:r>
              <a:rPr lang="en-US" altLang="zh-CN"/>
              <a:t> </a:t>
            </a:r>
            <a:endParaRPr lang="en-US"/>
          </a:p>
        </p:txBody>
      </p:sp>
    </p:spTree>
    <p:extLst>
      <p:ext uri="{BB962C8B-B14F-4D97-AF65-F5344CB8AC3E}">
        <p14:creationId xmlns:p14="http://schemas.microsoft.com/office/powerpoint/2010/main" val="203760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8E88-ABEB-C848-8BC1-53FEA3687098}"/>
              </a:ext>
            </a:extLst>
          </p:cNvPr>
          <p:cNvSpPr>
            <a:spLocks noGrp="1"/>
          </p:cNvSpPr>
          <p:nvPr>
            <p:ph type="title"/>
          </p:nvPr>
        </p:nvSpPr>
        <p:spPr/>
        <p:txBody>
          <a:bodyPr/>
          <a:lstStyle/>
          <a:p>
            <a:r>
              <a:rPr lang="en-US" altLang="zh-CN" b="1"/>
              <a:t>Content</a:t>
            </a:r>
            <a:r>
              <a:rPr lang="en-US" altLang="zh-CN"/>
              <a:t> </a:t>
            </a:r>
            <a:endParaRPr lang="en-US"/>
          </a:p>
        </p:txBody>
      </p:sp>
      <p:sp>
        <p:nvSpPr>
          <p:cNvPr id="3" name="Content Placeholder 2">
            <a:extLst>
              <a:ext uri="{FF2B5EF4-FFF2-40B4-BE49-F238E27FC236}">
                <a16:creationId xmlns:a16="http://schemas.microsoft.com/office/drawing/2014/main" id="{2E88D567-D48B-4844-AF57-E3BE0D50E487}"/>
              </a:ext>
            </a:extLst>
          </p:cNvPr>
          <p:cNvSpPr>
            <a:spLocks noGrp="1"/>
          </p:cNvSpPr>
          <p:nvPr>
            <p:ph idx="1"/>
          </p:nvPr>
        </p:nvSpPr>
        <p:spPr/>
        <p:txBody>
          <a:bodyPr>
            <a:normAutofit fontScale="92500" lnSpcReduction="10000"/>
          </a:bodyPr>
          <a:lstStyle/>
          <a:p>
            <a:pPr marL="0" indent="0">
              <a:buNone/>
            </a:pPr>
            <a:r>
              <a:rPr lang="en-US" altLang="zh-CN"/>
              <a:t>Introduction </a:t>
            </a:r>
          </a:p>
          <a:p>
            <a:pPr marL="0" indent="0">
              <a:buNone/>
            </a:pPr>
            <a:r>
              <a:rPr lang="en-US" altLang="zh-CN"/>
              <a:t>Output screenshot </a:t>
            </a:r>
          </a:p>
          <a:p>
            <a:pPr marL="0" indent="0">
              <a:buNone/>
            </a:pPr>
            <a:r>
              <a:rPr lang="en-US" altLang="zh-CN"/>
              <a:t>Motivation </a:t>
            </a:r>
          </a:p>
          <a:p>
            <a:pPr marL="0" indent="0">
              <a:buNone/>
            </a:pPr>
            <a:r>
              <a:rPr lang="en-US" altLang="zh-CN"/>
              <a:t>Objective </a:t>
            </a:r>
          </a:p>
          <a:p>
            <a:pPr marL="0" indent="0">
              <a:buNone/>
            </a:pPr>
            <a:r>
              <a:rPr lang="en-US" altLang="zh-CN"/>
              <a:t>Feature </a:t>
            </a:r>
          </a:p>
          <a:p>
            <a:pPr marL="0" indent="0">
              <a:buNone/>
            </a:pPr>
            <a:r>
              <a:rPr lang="en-US" altLang="zh-CN"/>
              <a:t>Outcome</a:t>
            </a:r>
            <a:r>
              <a:rPr lang="zh-CN" altLang="en-US"/>
              <a:t> </a:t>
            </a:r>
            <a:endParaRPr lang="en-US" altLang="zh-CN"/>
          </a:p>
          <a:p>
            <a:pPr marL="0" indent="0">
              <a:buNone/>
            </a:pPr>
            <a:r>
              <a:rPr lang="en-US" altLang="zh-CN"/>
              <a:t>Conclusion </a:t>
            </a:r>
          </a:p>
          <a:p>
            <a:pPr marL="0" indent="0">
              <a:buNone/>
            </a:pPr>
            <a:endParaRPr lang="en-US" altLang="zh-CN"/>
          </a:p>
          <a:p>
            <a:pPr marL="0" indent="0">
              <a:buNone/>
            </a:pPr>
            <a:endParaRPr lang="en-US" altLang="zh-CN"/>
          </a:p>
        </p:txBody>
      </p:sp>
    </p:spTree>
    <p:extLst>
      <p:ext uri="{BB962C8B-B14F-4D97-AF65-F5344CB8AC3E}">
        <p14:creationId xmlns:p14="http://schemas.microsoft.com/office/powerpoint/2010/main" val="215163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9877-8BA2-9E4A-8F81-CC918AE5F759}"/>
              </a:ext>
            </a:extLst>
          </p:cNvPr>
          <p:cNvSpPr>
            <a:spLocks noGrp="1"/>
          </p:cNvSpPr>
          <p:nvPr>
            <p:ph type="title"/>
          </p:nvPr>
        </p:nvSpPr>
        <p:spPr>
          <a:xfrm>
            <a:off x="-303013" y="1437546"/>
            <a:ext cx="9601196" cy="1303867"/>
          </a:xfrm>
        </p:spPr>
        <p:txBody>
          <a:bodyPr/>
          <a:lstStyle/>
          <a:p>
            <a:r>
              <a:rPr lang="en-US" altLang="zh-CN" b="1"/>
              <a:t>Project</a:t>
            </a:r>
            <a:r>
              <a:rPr lang="en-US" altLang="zh-CN"/>
              <a:t> </a:t>
            </a:r>
            <a:r>
              <a:rPr lang="en-US" altLang="zh-CN" b="1"/>
              <a:t>Introduction</a:t>
            </a:r>
            <a:r>
              <a:rPr lang="en-US" altLang="zh-CN"/>
              <a:t> </a:t>
            </a:r>
            <a:endParaRPr lang="en-US"/>
          </a:p>
        </p:txBody>
      </p:sp>
      <p:sp>
        <p:nvSpPr>
          <p:cNvPr id="3" name="Content Placeholder 2">
            <a:extLst>
              <a:ext uri="{FF2B5EF4-FFF2-40B4-BE49-F238E27FC236}">
                <a16:creationId xmlns:a16="http://schemas.microsoft.com/office/drawing/2014/main" id="{591ADB44-4447-BE4C-A507-12689E74048C}"/>
              </a:ext>
            </a:extLst>
          </p:cNvPr>
          <p:cNvSpPr>
            <a:spLocks noGrp="1"/>
          </p:cNvSpPr>
          <p:nvPr>
            <p:ph idx="1"/>
          </p:nvPr>
        </p:nvSpPr>
        <p:spPr>
          <a:xfrm flipH="1">
            <a:off x="803672" y="2482453"/>
            <a:ext cx="10519172" cy="3643314"/>
          </a:xfrm>
        </p:spPr>
        <p:txBody>
          <a:bodyPr>
            <a:normAutofit fontScale="55000" lnSpcReduction="20000"/>
          </a:bodyPr>
          <a:lstStyle/>
          <a:p>
            <a:r>
              <a:rPr lang="en-US" dirty="0"/>
              <a:t>I have divided this mini project into many functions, and listed below are some of those which may help you understand the project better.</a:t>
            </a:r>
          </a:p>
          <a:p>
            <a:r>
              <a:rPr lang="en-US" dirty="0" err="1"/>
              <a:t>edit_score</a:t>
            </a:r>
            <a:r>
              <a:rPr lang="en-US" dirty="0"/>
              <a:t>() – adds the current cash prize won to the previous one upon giving the right answer to a question</a:t>
            </a:r>
            <a:r>
              <a:rPr lang="en-US" altLang="zh-CN" dirty="0"/>
              <a:t>.</a:t>
            </a:r>
          </a:p>
          <a:p>
            <a:r>
              <a:rPr lang="en-US" dirty="0"/>
              <a:t>help() – help menu with game summary and rules</a:t>
            </a:r>
            <a:r>
              <a:rPr lang="en-US" altLang="zh-CN" dirty="0"/>
              <a:t>.</a:t>
            </a:r>
          </a:p>
          <a:p>
            <a:r>
              <a:rPr lang="en-US" dirty="0" err="1"/>
              <a:t>reset_score</a:t>
            </a:r>
            <a:r>
              <a:rPr lang="en-US" dirty="0"/>
              <a:t>() – to reset the highest score/cash prize to default</a:t>
            </a:r>
            <a:r>
              <a:rPr lang="en-US" altLang="zh-CN" dirty="0"/>
              <a:t>.</a:t>
            </a:r>
          </a:p>
          <a:p>
            <a:r>
              <a:rPr lang="en-US" dirty="0" err="1"/>
              <a:t>show_record</a:t>
            </a:r>
            <a:r>
              <a:rPr lang="en-US" dirty="0"/>
              <a:t>() – shows the highest cash prize won by a particular user</a:t>
            </a:r>
            <a:r>
              <a:rPr lang="en-US" altLang="zh-CN" dirty="0"/>
              <a:t>.</a:t>
            </a:r>
          </a:p>
          <a:p>
            <a:r>
              <a:rPr lang="en-US" dirty="0" err="1"/>
              <a:t>show_score</a:t>
            </a:r>
            <a:r>
              <a:rPr lang="en-US" dirty="0"/>
              <a:t>() – to view the highest score</a:t>
            </a:r>
            <a:r>
              <a:rPr lang="en-US" altLang="zh-CN" dirty="0"/>
              <a:t>.</a:t>
            </a:r>
          </a:p>
          <a:p>
            <a:r>
              <a:rPr lang="en-US" dirty="0"/>
              <a:t>In this quiz game mini project, you can store the user name, view the highest score secured by a user, and even reset the score. Additionally, to make the game look a little more interesting, it is divided into two rounds; user must pass the first round to reach the second one.</a:t>
            </a:r>
          </a:p>
          <a:p>
            <a:r>
              <a:rPr lang="en-US" dirty="0"/>
              <a:t>Of the 2 rounds I mentioned above, the first is called the Warm-up Round; the second is the Challenge round. In the warm-up round, the user is asked a total of three simple questions and they must be able to answer at least two of them correctly to enter the next round. If the user is not capable of doing that, he is not permitted to proceed further.</a:t>
            </a:r>
          </a:p>
          <a:p>
            <a:r>
              <a:rPr lang="en-US" dirty="0"/>
              <a:t>In the second and more interesting round of this quiz game in C, the user will be asked questions continuously, and for each right answer given, they will earn $100,000!</a:t>
            </a:r>
          </a:p>
          <a:p>
            <a:r>
              <a:rPr lang="en-US" dirty="0"/>
              <a:t>The game ends when the user’s cash prize piles up to $1 million. For each question asked, there are 4 options, namely A, B, C and D. There are no negative markings, so the user’s accumulated cash money won’t be deducted for wrong answers to the questions.</a:t>
            </a:r>
          </a:p>
        </p:txBody>
      </p:sp>
    </p:spTree>
    <p:extLst>
      <p:ext uri="{BB962C8B-B14F-4D97-AF65-F5344CB8AC3E}">
        <p14:creationId xmlns:p14="http://schemas.microsoft.com/office/powerpoint/2010/main" val="220794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23F7-2F8E-9440-9D87-1BBC311BDA6F}"/>
              </a:ext>
            </a:extLst>
          </p:cNvPr>
          <p:cNvSpPr>
            <a:spLocks noGrp="1"/>
          </p:cNvSpPr>
          <p:nvPr>
            <p:ph type="title"/>
          </p:nvPr>
        </p:nvSpPr>
        <p:spPr>
          <a:xfrm>
            <a:off x="420292" y="714374"/>
            <a:ext cx="10831114" cy="6340079"/>
          </a:xfrm>
        </p:spPr>
        <p:txBody>
          <a:bodyPr>
            <a:normAutofit fontScale="90000"/>
          </a:bodyPr>
          <a:lstStyle/>
          <a:p>
            <a:r>
              <a:rPr lang="en-US" altLang="zh-CN" b="1"/>
              <a:t>Output</a:t>
            </a:r>
            <a:r>
              <a:rPr lang="en-US" altLang="zh-CN"/>
              <a:t> </a:t>
            </a:r>
            <a:r>
              <a:rPr lang="en-US" altLang="zh-CN" b="1"/>
              <a:t>screenshots</a:t>
            </a:r>
            <a:r>
              <a:rPr lang="en-US" altLang="zh-CN"/>
              <a:t> </a:t>
            </a:r>
            <a:br>
              <a:rPr lang="en-US" altLang="zh-CN"/>
            </a:br>
            <a:br>
              <a:rPr lang="en-US" altLang="zh-CN"/>
            </a:br>
            <a:br>
              <a:rPr lang="en-US" altLang="zh-CN"/>
            </a:br>
            <a:br>
              <a:rPr lang="en-US" altLang="zh-CN"/>
            </a:br>
            <a:br>
              <a:rPr lang="en-US" altLang="zh-CN"/>
            </a:br>
            <a:br>
              <a:rPr lang="en-US" altLang="zh-CN"/>
            </a:br>
            <a:br>
              <a:rPr lang="en-US" altLang="zh-CN"/>
            </a:br>
            <a:br>
              <a:rPr lang="en-US" altLang="zh-CN"/>
            </a:br>
            <a:r>
              <a:rPr lang="en-US" altLang="zh-CN"/>
              <a:t>welcome screen </a:t>
            </a:r>
            <a:br>
              <a:rPr lang="en-US" altLang="zh-CN"/>
            </a:br>
            <a:endParaRPr lang="en-US"/>
          </a:p>
        </p:txBody>
      </p:sp>
      <p:pic>
        <p:nvPicPr>
          <p:cNvPr id="4" name="Picture 4">
            <a:extLst>
              <a:ext uri="{FF2B5EF4-FFF2-40B4-BE49-F238E27FC236}">
                <a16:creationId xmlns:a16="http://schemas.microsoft.com/office/drawing/2014/main" id="{62719FA9-5BEB-BB45-9239-439B09C6E1D0}"/>
              </a:ext>
            </a:extLst>
          </p:cNvPr>
          <p:cNvPicPr>
            <a:picLocks noGrp="1" noChangeAspect="1"/>
          </p:cNvPicPr>
          <p:nvPr>
            <p:ph idx="1"/>
          </p:nvPr>
        </p:nvPicPr>
        <p:blipFill>
          <a:blip r:embed="rId2"/>
          <a:stretch>
            <a:fillRect/>
          </a:stretch>
        </p:blipFill>
        <p:spPr>
          <a:xfrm>
            <a:off x="3106342" y="2772305"/>
            <a:ext cx="6515100" cy="2962275"/>
          </a:xfrm>
        </p:spPr>
      </p:pic>
    </p:spTree>
    <p:extLst>
      <p:ext uri="{BB962C8B-B14F-4D97-AF65-F5344CB8AC3E}">
        <p14:creationId xmlns:p14="http://schemas.microsoft.com/office/powerpoint/2010/main" val="15950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090B-E6B7-3B46-9380-C5194C280FDE}"/>
              </a:ext>
            </a:extLst>
          </p:cNvPr>
          <p:cNvSpPr>
            <a:spLocks noGrp="1"/>
          </p:cNvSpPr>
          <p:nvPr>
            <p:ph type="title"/>
          </p:nvPr>
        </p:nvSpPr>
        <p:spPr/>
        <p:txBody>
          <a:bodyPr/>
          <a:lstStyle/>
          <a:p>
            <a:r>
              <a:rPr lang="en-US" altLang="zh-CN"/>
              <a:t>Correct answer </a:t>
            </a:r>
            <a:endParaRPr lang="en-US"/>
          </a:p>
        </p:txBody>
      </p:sp>
      <p:pic>
        <p:nvPicPr>
          <p:cNvPr id="4" name="Picture 4">
            <a:extLst>
              <a:ext uri="{FF2B5EF4-FFF2-40B4-BE49-F238E27FC236}">
                <a16:creationId xmlns:a16="http://schemas.microsoft.com/office/drawing/2014/main" id="{1A58EA68-1161-3E45-BD4F-970C729D17D2}"/>
              </a:ext>
            </a:extLst>
          </p:cNvPr>
          <p:cNvPicPr>
            <a:picLocks noGrp="1" noChangeAspect="1"/>
          </p:cNvPicPr>
          <p:nvPr>
            <p:ph idx="1"/>
          </p:nvPr>
        </p:nvPicPr>
        <p:blipFill>
          <a:blip r:embed="rId2"/>
          <a:stretch>
            <a:fillRect/>
          </a:stretch>
        </p:blipFill>
        <p:spPr>
          <a:xfrm>
            <a:off x="1885950" y="2429248"/>
            <a:ext cx="8553450" cy="3609602"/>
          </a:xfrm>
        </p:spPr>
      </p:pic>
    </p:spTree>
    <p:extLst>
      <p:ext uri="{BB962C8B-B14F-4D97-AF65-F5344CB8AC3E}">
        <p14:creationId xmlns:p14="http://schemas.microsoft.com/office/powerpoint/2010/main" val="385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32E3-0F65-EE43-A92F-789E4679878A}"/>
              </a:ext>
            </a:extLst>
          </p:cNvPr>
          <p:cNvSpPr>
            <a:spLocks noGrp="1"/>
          </p:cNvSpPr>
          <p:nvPr>
            <p:ph type="title"/>
          </p:nvPr>
        </p:nvSpPr>
        <p:spPr/>
        <p:txBody>
          <a:bodyPr>
            <a:normAutofit/>
          </a:bodyPr>
          <a:lstStyle/>
          <a:p>
            <a:r>
              <a:rPr lang="en-US" altLang="zh-CN"/>
              <a:t>Highest score </a:t>
            </a:r>
            <a:endParaRPr lang="en-US"/>
          </a:p>
        </p:txBody>
      </p:sp>
      <p:pic>
        <p:nvPicPr>
          <p:cNvPr id="4" name="Picture 4">
            <a:extLst>
              <a:ext uri="{FF2B5EF4-FFF2-40B4-BE49-F238E27FC236}">
                <a16:creationId xmlns:a16="http://schemas.microsoft.com/office/drawing/2014/main" id="{2F06B077-A8B6-3E40-8490-E5BC7BAA3918}"/>
              </a:ext>
            </a:extLst>
          </p:cNvPr>
          <p:cNvPicPr>
            <a:picLocks noGrp="1" noChangeAspect="1"/>
          </p:cNvPicPr>
          <p:nvPr>
            <p:ph idx="1"/>
          </p:nvPr>
        </p:nvPicPr>
        <p:blipFill>
          <a:blip r:embed="rId2"/>
          <a:stretch>
            <a:fillRect/>
          </a:stretch>
        </p:blipFill>
        <p:spPr>
          <a:xfrm>
            <a:off x="2667000" y="2863850"/>
            <a:ext cx="6858000" cy="2705100"/>
          </a:xfrm>
        </p:spPr>
      </p:pic>
    </p:spTree>
    <p:extLst>
      <p:ext uri="{BB962C8B-B14F-4D97-AF65-F5344CB8AC3E}">
        <p14:creationId xmlns:p14="http://schemas.microsoft.com/office/powerpoint/2010/main" val="386502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72CE-0C90-314B-BF49-604D847F51C7}"/>
              </a:ext>
            </a:extLst>
          </p:cNvPr>
          <p:cNvSpPr>
            <a:spLocks noGrp="1"/>
          </p:cNvSpPr>
          <p:nvPr>
            <p:ph type="title"/>
          </p:nvPr>
        </p:nvSpPr>
        <p:spPr/>
        <p:txBody>
          <a:bodyPr/>
          <a:lstStyle/>
          <a:p>
            <a:r>
              <a:rPr lang="en-US" altLang="zh-CN" b="1"/>
              <a:t>Motivations</a:t>
            </a:r>
            <a:endParaRPr lang="en-US" b="1"/>
          </a:p>
        </p:txBody>
      </p:sp>
      <p:sp>
        <p:nvSpPr>
          <p:cNvPr id="3" name="Content Placeholder 2">
            <a:extLst>
              <a:ext uri="{FF2B5EF4-FFF2-40B4-BE49-F238E27FC236}">
                <a16:creationId xmlns:a16="http://schemas.microsoft.com/office/drawing/2014/main" id="{EEE81C74-A060-0F46-ABD3-5DA83F1B8240}"/>
              </a:ext>
            </a:extLst>
          </p:cNvPr>
          <p:cNvSpPr>
            <a:spLocks noGrp="1"/>
          </p:cNvSpPr>
          <p:nvPr>
            <p:ph idx="1"/>
          </p:nvPr>
        </p:nvSpPr>
        <p:spPr/>
        <p:txBody>
          <a:bodyPr/>
          <a:lstStyle/>
          <a:p>
            <a:r>
              <a:rPr lang="en-US" altLang="zh-CN" dirty="0"/>
              <a:t>This game motives user to create a new questions </a:t>
            </a:r>
          </a:p>
          <a:p>
            <a:r>
              <a:rPr lang="en-US" altLang="zh-CN" dirty="0"/>
              <a:t>Motive user to learn something. </a:t>
            </a:r>
          </a:p>
          <a:p>
            <a:r>
              <a:rPr lang="en-US" altLang="zh-CN" dirty="0"/>
              <a:t>Through this game it about fun. But this game help to increase any students</a:t>
            </a:r>
            <a:r>
              <a:rPr lang="zh-CN" altLang="en-US" dirty="0"/>
              <a:t> </a:t>
            </a:r>
            <a:r>
              <a:rPr lang="en-US" altLang="zh-CN" dirty="0"/>
              <a:t>current affairs knowledge. Because quiz questions is about general knowledge </a:t>
            </a:r>
            <a:endParaRPr lang="en-US" dirty="0"/>
          </a:p>
        </p:txBody>
      </p:sp>
    </p:spTree>
    <p:extLst>
      <p:ext uri="{BB962C8B-B14F-4D97-AF65-F5344CB8AC3E}">
        <p14:creationId xmlns:p14="http://schemas.microsoft.com/office/powerpoint/2010/main" val="396027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55EA-109D-6340-984B-7C85CE9112C0}"/>
              </a:ext>
            </a:extLst>
          </p:cNvPr>
          <p:cNvSpPr>
            <a:spLocks noGrp="1"/>
          </p:cNvSpPr>
          <p:nvPr>
            <p:ph type="title"/>
          </p:nvPr>
        </p:nvSpPr>
        <p:spPr/>
        <p:txBody>
          <a:bodyPr/>
          <a:lstStyle/>
          <a:p>
            <a:r>
              <a:rPr lang="en-US" altLang="zh-CN" b="1"/>
              <a:t>Objectives</a:t>
            </a:r>
            <a:endParaRPr lang="en-US" b="1"/>
          </a:p>
        </p:txBody>
      </p:sp>
      <p:sp>
        <p:nvSpPr>
          <p:cNvPr id="3" name="Content Placeholder 2">
            <a:extLst>
              <a:ext uri="{FF2B5EF4-FFF2-40B4-BE49-F238E27FC236}">
                <a16:creationId xmlns:a16="http://schemas.microsoft.com/office/drawing/2014/main" id="{BF4244A1-BB32-AA4D-BE95-1FDC5EF73122}"/>
              </a:ext>
            </a:extLst>
          </p:cNvPr>
          <p:cNvSpPr>
            <a:spLocks noGrp="1"/>
          </p:cNvSpPr>
          <p:nvPr>
            <p:ph idx="1"/>
          </p:nvPr>
        </p:nvSpPr>
        <p:spPr/>
        <p:txBody>
          <a:bodyPr/>
          <a:lstStyle/>
          <a:p>
            <a:r>
              <a:rPr lang="en-US" altLang="zh-CN"/>
              <a:t>Testing identifies gaps in knowledge .</a:t>
            </a:r>
          </a:p>
          <a:p>
            <a:r>
              <a:rPr lang="en-US" altLang="zh-CN"/>
              <a:t>Testing produces better organization of knowledge by helping the brain organize material in clusters to allow better retrieval.</a:t>
            </a:r>
          </a:p>
          <a:p>
            <a:endParaRPr lang="en-US"/>
          </a:p>
        </p:txBody>
      </p:sp>
    </p:spTree>
    <p:extLst>
      <p:ext uri="{BB962C8B-B14F-4D97-AF65-F5344CB8AC3E}">
        <p14:creationId xmlns:p14="http://schemas.microsoft.com/office/powerpoint/2010/main" val="158852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8893-09E0-A94C-9163-B49EC118AE88}"/>
              </a:ext>
            </a:extLst>
          </p:cNvPr>
          <p:cNvSpPr>
            <a:spLocks noGrp="1"/>
          </p:cNvSpPr>
          <p:nvPr>
            <p:ph type="title"/>
          </p:nvPr>
        </p:nvSpPr>
        <p:spPr/>
        <p:txBody>
          <a:bodyPr/>
          <a:lstStyle/>
          <a:p>
            <a:r>
              <a:rPr lang="en-US" altLang="zh-CN" b="1" dirty="0"/>
              <a:t>Features</a:t>
            </a:r>
            <a:r>
              <a:rPr lang="en-US" altLang="zh-CN" dirty="0"/>
              <a:t> </a:t>
            </a:r>
            <a:endParaRPr lang="en-US" dirty="0"/>
          </a:p>
        </p:txBody>
      </p:sp>
      <p:sp>
        <p:nvSpPr>
          <p:cNvPr id="3" name="Content Placeholder 2">
            <a:extLst>
              <a:ext uri="{FF2B5EF4-FFF2-40B4-BE49-F238E27FC236}">
                <a16:creationId xmlns:a16="http://schemas.microsoft.com/office/drawing/2014/main" id="{267D7324-4596-FB4C-9A07-CADA43E04350}"/>
              </a:ext>
            </a:extLst>
          </p:cNvPr>
          <p:cNvSpPr>
            <a:spLocks noGrp="1"/>
          </p:cNvSpPr>
          <p:nvPr>
            <p:ph idx="1"/>
          </p:nvPr>
        </p:nvSpPr>
        <p:spPr/>
        <p:txBody>
          <a:bodyPr/>
          <a:lstStyle/>
          <a:p>
            <a:r>
              <a:rPr lang="en-US" altLang="zh-CN" dirty="0"/>
              <a:t>These are two rounds in the game. </a:t>
            </a:r>
          </a:p>
          <a:p>
            <a:r>
              <a:rPr lang="en-US" altLang="zh-CN" dirty="0"/>
              <a:t>In 1</a:t>
            </a:r>
            <a:r>
              <a:rPr lang="en-US" altLang="zh-CN" baseline="30000" dirty="0"/>
              <a:t>st</a:t>
            </a:r>
            <a:r>
              <a:rPr lang="en-US" altLang="zh-CN" dirty="0"/>
              <a:t> round there has 3</a:t>
            </a:r>
            <a:r>
              <a:rPr lang="zh-CN" altLang="en-US" dirty="0"/>
              <a:t> </a:t>
            </a:r>
            <a:r>
              <a:rPr lang="en-US" altLang="zh-CN" dirty="0"/>
              <a:t>questions. </a:t>
            </a:r>
          </a:p>
          <a:p>
            <a:r>
              <a:rPr lang="en-US" altLang="zh-CN" dirty="0"/>
              <a:t>2</a:t>
            </a:r>
            <a:r>
              <a:rPr lang="en-US" altLang="zh-CN" baseline="30000" dirty="0"/>
              <a:t>nd</a:t>
            </a:r>
            <a:r>
              <a:rPr lang="en-US" altLang="zh-CN" dirty="0"/>
              <a:t> round has 10</a:t>
            </a:r>
            <a:r>
              <a:rPr lang="zh-CN" altLang="en-US" dirty="0"/>
              <a:t> </a:t>
            </a:r>
            <a:r>
              <a:rPr lang="en-US" altLang="zh-CN" dirty="0"/>
              <a:t>Random questions.</a:t>
            </a:r>
          </a:p>
          <a:p>
            <a:r>
              <a:rPr lang="en-US" altLang="zh-CN" dirty="0"/>
              <a:t>In every question in 2</a:t>
            </a:r>
            <a:r>
              <a:rPr lang="en-US" altLang="zh-CN" baseline="30000" dirty="0"/>
              <a:t>nd</a:t>
            </a:r>
            <a:r>
              <a:rPr lang="en-US" altLang="zh-CN" dirty="0"/>
              <a:t> round user get $1,00000.</a:t>
            </a:r>
          </a:p>
          <a:p>
            <a:r>
              <a:rPr lang="en-US" altLang="zh-CN" dirty="0"/>
              <a:t>Anyone</a:t>
            </a:r>
            <a:r>
              <a:rPr lang="zh-CN" altLang="en-US" dirty="0"/>
              <a:t> </a:t>
            </a:r>
            <a:r>
              <a:rPr lang="en-US" altLang="zh-CN" dirty="0"/>
              <a:t>can play the game.  </a:t>
            </a:r>
            <a:endParaRPr lang="en-US" dirty="0"/>
          </a:p>
        </p:txBody>
      </p:sp>
    </p:spTree>
    <p:extLst>
      <p:ext uri="{BB962C8B-B14F-4D97-AF65-F5344CB8AC3E}">
        <p14:creationId xmlns:p14="http://schemas.microsoft.com/office/powerpoint/2010/main" val="1484758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5</TotalTime>
  <Words>547</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The quiz game</vt:lpstr>
      <vt:lpstr>Content </vt:lpstr>
      <vt:lpstr>Project Introduction </vt:lpstr>
      <vt:lpstr>Output screenshots         welcome screen  </vt:lpstr>
      <vt:lpstr>Correct answer </vt:lpstr>
      <vt:lpstr>Highest score </vt:lpstr>
      <vt:lpstr>Motivations</vt:lpstr>
      <vt:lpstr>Objectives</vt:lpstr>
      <vt:lpstr>Features </vt:lpstr>
      <vt:lpstr>Outcome (expected)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quiz game</dc:title>
  <dc:creator>dubey.khushi1911@gmail.com</dc:creator>
  <cp:lastModifiedBy>TALIB KHAN</cp:lastModifiedBy>
  <cp:revision>3</cp:revision>
  <dcterms:created xsi:type="dcterms:W3CDTF">2021-01-03T12:52:21Z</dcterms:created>
  <dcterms:modified xsi:type="dcterms:W3CDTF">2022-02-23T19:07:01Z</dcterms:modified>
</cp:coreProperties>
</file>