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8" d="100"/>
          <a:sy n="98" d="100"/>
        </p:scale>
        <p:origin x="5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86C83-FEA8-48E8-B6E9-D00A9F3AD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B4D47-8801-45B7-899E-CECEE4E30D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7AB9A-2CB4-4285-833D-AEBF6F3F3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974B-BD17-413F-A741-525F99268E8B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76743-92EE-49FB-A13A-9D2851BC9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1BA2F-EB14-4903-B956-2AA640C14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4421-AC12-4226-9ED0-AB30CC653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077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A2E33-5C13-453B-B120-B8E2A03C2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7F3FA-5163-4CB2-93BA-952A917D4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1CF83-2664-4445-900A-EDD2C8E4E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974B-BD17-413F-A741-525F99268E8B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F0835-6048-492E-BD6E-6777A7800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38526-D514-40F4-A2CC-EACF40401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4421-AC12-4226-9ED0-AB30CC653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25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8DA904-E249-4B5B-8088-03570FF3F2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75280A-9001-4641-A4B3-5D161F9EF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45CA9-7F38-4B96-BA47-B26721469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974B-BD17-413F-A741-525F99268E8B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7E0A6-36A4-47C3-ABE8-7E6F3B691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FBC44-6D50-4913-84A4-4536F80E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4421-AC12-4226-9ED0-AB30CC653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0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B1160-EED2-42AA-936D-649A70AE5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96657-C339-4F70-8F4D-D4DA64A96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03F31-945E-4FCB-96BE-860FFE5C4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974B-BD17-413F-A741-525F99268E8B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0B384-B472-4520-A42D-0839FB80D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AFCC7-5EF2-4080-8678-BD03EAA22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4421-AC12-4226-9ED0-AB30CC653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51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219B5-4EEA-4942-86B3-6386DE8C5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60BB7-AA33-4953-95DA-9562762E5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E8F4A-95E8-40F9-81C3-57F77E06E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974B-BD17-413F-A741-525F99268E8B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2ECC5-BF2F-457D-BE5D-8C35C6D48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76925-2711-48B7-B56F-CA25E0C6C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4421-AC12-4226-9ED0-AB30CC653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61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140ED-9A85-49E3-98DB-1160E8754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7E542-68E3-40C3-AE2D-27A4A8C778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CF08E1-90E1-476D-8E27-7649189A2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575E83-3805-4A9C-BD8C-B59B86E07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974B-BD17-413F-A741-525F99268E8B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0F01A7-8BBD-4885-A2EC-D91BE8A3C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976B2-1ABC-4369-AF30-E5EB16EFD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4421-AC12-4226-9ED0-AB30CC653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68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394F9-DDE8-4DDC-B90B-26E0C26BB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35D87-4F5E-4E66-B9C0-43A96B963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E3DCE-E191-4B93-9382-2CC9F3262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F37618-DC5B-4438-BC65-8F750F69AE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165CCA-2B0E-4D40-AF10-5C3343A488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DF1889-DEEA-4B3C-8702-B9642B457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974B-BD17-413F-A741-525F99268E8B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788D30-2470-4C2D-8E4D-1760BD252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490E1A-F1A5-4AD3-886E-EE4D52D95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4421-AC12-4226-9ED0-AB30CC653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4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0A7C8-F230-475C-80FB-5181F4CDB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5643A9-9E23-4402-A1D0-A6A33E0B9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974B-BD17-413F-A741-525F99268E8B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C3BE5E-7C16-418A-8937-7911B8846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41AC52-50F9-4D3C-925F-1EEA0CEAB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4421-AC12-4226-9ED0-AB30CC653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99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611D5D-D60F-4442-B74F-B4658983A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974B-BD17-413F-A741-525F99268E8B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0A8CEE-AAD8-4FC6-9675-60DE106E6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98D508-8C59-4CDF-BBE4-BA9345E0C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4421-AC12-4226-9ED0-AB30CC653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7CEE-4E1F-4F7E-ACF7-5D360388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41BDC-EBC1-4681-AFD0-FAB166749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EC2A8E-C632-487C-80B6-49F14E987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0D0C4-A03F-49BA-B7F4-14F88DB4E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974B-BD17-413F-A741-525F99268E8B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18F71-CAC3-47CF-936A-7D543351E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26EF35-49F6-4453-BA71-3978C43EB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4421-AC12-4226-9ED0-AB30CC653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738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1CAF0-C7F4-42E1-BF4A-9A145E2B3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9CDB7A-03E8-411D-BF35-5A04B9AAA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CD6F7F-BB70-42BC-8887-FA1F489AA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CDED4-E7A1-487F-8A62-57ACB83F9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974B-BD17-413F-A741-525F99268E8B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2AC232-1150-4FF3-9DFA-E7669546E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8D3C09-6951-4AF5-BBF6-33CF7D34B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4421-AC12-4226-9ED0-AB30CC653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6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1C171B-D737-44F6-A84B-59D6F03D5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5CCC5-0FC0-45EC-8F7C-DFBA64637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E91BA-0157-483A-8565-A4C85B2645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E974B-BD17-413F-A741-525F99268E8B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621C4-E55B-49C0-B507-79DC24F35B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31659-9D4F-4D44-8888-07D01F49C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54421-AC12-4226-9ED0-AB30CC653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56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BBB667-8214-4F97-91A2-B2BF8CCD17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478" y="3336475"/>
            <a:ext cx="3589254" cy="22788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F1DD03-280B-4299-A7B6-2987A2A640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373" y="3336475"/>
            <a:ext cx="3589254" cy="22788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476975-2494-4B07-AAB2-893F456E3B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93" y="3336476"/>
            <a:ext cx="3589254" cy="22788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EBB7D8-46CA-4480-9846-2555030142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696" y="234087"/>
            <a:ext cx="3589254" cy="22788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66E7832-0081-40B9-8364-A522F305FA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12" y="234088"/>
            <a:ext cx="3589254" cy="227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065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Maya Lalzar</dc:creator>
  <cp:lastModifiedBy>Maya Lalzar</cp:lastModifiedBy>
  <cp:revision>1</cp:revision>
  <dcterms:created xsi:type="dcterms:W3CDTF">2025-09-17T13:52:57Z</dcterms:created>
  <dcterms:modified xsi:type="dcterms:W3CDTF">2025-09-17T13:53:25Z</dcterms:modified>
</cp:coreProperties>
</file>