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8" r:id="rId4"/>
    <p:sldId id="260" r:id="rId5"/>
    <p:sldId id="274" r:id="rId6"/>
    <p:sldId id="275" r:id="rId7"/>
    <p:sldId id="276" r:id="rId8"/>
    <p:sldId id="261" r:id="rId9"/>
    <p:sldId id="265" r:id="rId10"/>
    <p:sldId id="267" r:id="rId11"/>
    <p:sldId id="259" r:id="rId12"/>
    <p:sldId id="272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FBB7"/>
    <a:srgbClr val="FFFFFF"/>
    <a:srgbClr val="75A8FE"/>
    <a:srgbClr val="FF8400"/>
    <a:srgbClr val="00FCC9"/>
    <a:srgbClr val="07137E"/>
    <a:srgbClr val="00FA56"/>
    <a:srgbClr val="FF6261"/>
    <a:srgbClr val="008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85"/>
    <p:restoredTop sz="87426"/>
  </p:normalViewPr>
  <p:slideViewPr>
    <p:cSldViewPr snapToGrid="0" snapToObjects="1">
      <p:cViewPr varScale="1">
        <p:scale>
          <a:sx n="69" d="100"/>
          <a:sy n="69" d="100"/>
        </p:scale>
        <p:origin x="-342" y="-90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71A5F-9507-C946-8D63-ADE6362DCB48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FC109-50A3-F846-84EC-26E90C938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3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FC109-50A3-F846-84EC-26E90C938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A49F-B74B-504A-8CD8-7E091180E4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43BF-1E7B-4840-8EEB-32D63B5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A49F-B74B-504A-8CD8-7E091180E4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43BF-1E7B-4840-8EEB-32D63B5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A49F-B74B-504A-8CD8-7E091180E4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43BF-1E7B-4840-8EEB-32D63B5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A49F-B74B-504A-8CD8-7E091180E4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43BF-1E7B-4840-8EEB-32D63B5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2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A49F-B74B-504A-8CD8-7E091180E4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43BF-1E7B-4840-8EEB-32D63B5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A49F-B74B-504A-8CD8-7E091180E4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43BF-1E7B-4840-8EEB-32D63B5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A49F-B74B-504A-8CD8-7E091180E4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43BF-1E7B-4840-8EEB-32D63B5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A49F-B74B-504A-8CD8-7E091180E4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43BF-1E7B-4840-8EEB-32D63B5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A49F-B74B-504A-8CD8-7E091180E4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43BF-1E7B-4840-8EEB-32D63B5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A49F-B74B-504A-8CD8-7E091180E4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43BF-1E7B-4840-8EEB-32D63B5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A49F-B74B-504A-8CD8-7E091180E4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43BF-1E7B-4840-8EEB-32D63B5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3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1A49F-B74B-504A-8CD8-7E091180E403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043BF-1E7B-4840-8EEB-32D63B55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3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676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Nexa Bold" charset="0"/>
                <a:ea typeface="Nexa Bold" charset="0"/>
                <a:cs typeface="Nexa Bold" charset="0"/>
              </a:rPr>
              <a:t>STELLAR</a:t>
            </a:r>
            <a:endParaRPr lang="en-US" dirty="0">
              <a:solidFill>
                <a:schemeClr val="bg1"/>
              </a:solidFill>
              <a:latin typeface="Nexa Bold" charset="0"/>
              <a:ea typeface="Nexa Bold" charset="0"/>
              <a:cs typeface="Nexa Bold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991131" y="3680657"/>
            <a:ext cx="3959352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515600" y="3883967"/>
            <a:ext cx="3078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By the Stellar Company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36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A8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1700" y="2449286"/>
            <a:ext cx="8588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sz="2400" dirty="0" smtClean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Project Funds Needed				81.5 Lakhs</a:t>
            </a:r>
          </a:p>
          <a:p>
            <a:pPr fontAlgn="b"/>
            <a:r>
              <a:rPr lang="en-US" sz="2400" dirty="0" smtClean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Safety Margin					18.5 Lakhs</a:t>
            </a:r>
          </a:p>
          <a:p>
            <a:pPr fontAlgn="b"/>
            <a:endParaRPr lang="en-US" sz="2400" dirty="0" smtClean="0">
              <a:solidFill>
                <a:schemeClr val="bg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  <a:p>
            <a:pPr fontAlgn="b"/>
            <a:endParaRPr lang="en-US" sz="2400" dirty="0">
              <a:solidFill>
                <a:schemeClr val="bg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  <a:p>
            <a:pPr fontAlgn="b"/>
            <a:r>
              <a:rPr lang="en-US" sz="2400" dirty="0" smtClean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Total							100 Lakhs</a:t>
            </a:r>
            <a:endParaRPr lang="en-US" sz="2400" dirty="0">
              <a:solidFill>
                <a:schemeClr val="bg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171700" y="3614730"/>
            <a:ext cx="85888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72436" y="734784"/>
            <a:ext cx="3723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Investment Wanted</a:t>
            </a:r>
            <a:endParaRPr lang="en-US" sz="32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89786" y="1898072"/>
            <a:ext cx="39022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</a:rPr>
              <a:t>17%</a:t>
            </a:r>
          </a:p>
          <a:p>
            <a:pPr algn="ctr"/>
            <a:r>
              <a:rPr lang="en-US" sz="5400" dirty="0" smtClean="0">
                <a:solidFill>
                  <a:schemeClr val="bg1">
                    <a:lumMod val="95000"/>
                  </a:schemeClr>
                </a:solidFill>
              </a:rPr>
              <a:t>Profit Margin</a:t>
            </a:r>
            <a:endParaRPr lang="en-US" sz="5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2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0562" y="263235"/>
            <a:ext cx="78064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>
                    <a:lumMod val="95000"/>
                  </a:schemeClr>
                </a:solidFill>
              </a:rPr>
              <a:t>Pricing Structure</a:t>
            </a:r>
            <a:endParaRPr lang="en-US" sz="5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7745" y="2139142"/>
            <a:ext cx="657507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Base Package : Rs.16,999 (16 modules)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Base Package includes Phone + 6 modules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Modules Each cost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Rs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. 3000.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32 module version : Rs.23,999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Modules subject to availability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6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Business Model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Make use of Schemes like Make in India.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Factories setup in SEZs for subsidies.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Straight to ecommerce.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Holding the least inventory possible.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1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7329" y="2929235"/>
            <a:ext cx="4273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Nexa Bold" charset="0"/>
                <a:ea typeface="Nexa Bold" charset="0"/>
                <a:cs typeface="Nexa Bold" charset="0"/>
              </a:rPr>
              <a:t>THANK </a:t>
            </a:r>
            <a:r>
              <a:rPr lang="en-US" sz="5400" dirty="0" smtClean="0">
                <a:latin typeface="Nexa Light" charset="0"/>
                <a:ea typeface="Nexa Light" charset="0"/>
                <a:cs typeface="Nexa Light" charset="0"/>
              </a:rPr>
              <a:t>YOU</a:t>
            </a:r>
            <a:endParaRPr lang="en-US" sz="5400" dirty="0">
              <a:latin typeface="Nexa Light" charset="0"/>
              <a:ea typeface="Nexa Light" charset="0"/>
              <a:cs typeface="Nex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9657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75000"/>
                  </a:schemeClr>
                </a:solidFill>
              </a:rPr>
              <a:t>MODULES AVAILABLE</a:t>
            </a:r>
            <a:endParaRPr 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5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14" y="1830614"/>
            <a:ext cx="3755716" cy="31967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7128" y="2705724"/>
            <a:ext cx="47879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Nexa Light" charset="0"/>
                <a:ea typeface="Nexa Light" charset="0"/>
                <a:cs typeface="Nexa Light" charset="0"/>
              </a:rPr>
              <a:t>Heart Rate</a:t>
            </a:r>
          </a:p>
          <a:p>
            <a:r>
              <a:rPr lang="en-US" sz="4400" dirty="0" smtClean="0">
                <a:solidFill>
                  <a:schemeClr val="bg1"/>
                </a:solidFill>
                <a:latin typeface="Nexa Light" charset="0"/>
                <a:ea typeface="Nexa Light" charset="0"/>
                <a:cs typeface="Nexa Light" charset="0"/>
              </a:rPr>
              <a:t>Body Temperature</a:t>
            </a:r>
            <a:endParaRPr lang="en-US" sz="4400" dirty="0">
              <a:solidFill>
                <a:schemeClr val="bg1"/>
              </a:solidFill>
              <a:latin typeface="Nexa Light" charset="0"/>
              <a:ea typeface="Nexa Light" charset="0"/>
              <a:cs typeface="Nex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9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3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97278"/>
            <a:ext cx="4826615" cy="3663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3698" y="2736503"/>
            <a:ext cx="4397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Nexa Light" charset="0"/>
                <a:ea typeface="Nexa Light" charset="0"/>
                <a:cs typeface="Nexa Light" charset="0"/>
              </a:rPr>
              <a:t>Fitness Tracker</a:t>
            </a:r>
            <a:endParaRPr lang="en-US" sz="4800" dirty="0">
              <a:solidFill>
                <a:schemeClr val="bg1"/>
              </a:solidFill>
              <a:latin typeface="Nexa Light" charset="0"/>
              <a:ea typeface="Nexa Light" charset="0"/>
              <a:cs typeface="Nex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79" y="1597278"/>
            <a:ext cx="4270856" cy="3663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7378" y="2843183"/>
            <a:ext cx="5973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Nexa Light" charset="0"/>
                <a:ea typeface="Nexa Light" charset="0"/>
                <a:cs typeface="Nexa Light" charset="0"/>
              </a:rPr>
              <a:t>Replaceable Camera</a:t>
            </a:r>
            <a:endParaRPr lang="en-US" sz="4800" dirty="0">
              <a:solidFill>
                <a:schemeClr val="bg1"/>
              </a:solidFill>
              <a:latin typeface="Nexa Light" charset="0"/>
              <a:ea typeface="Nexa Light" charset="0"/>
              <a:cs typeface="Nex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86" y="1597278"/>
            <a:ext cx="3426242" cy="36634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7378" y="2843183"/>
            <a:ext cx="4738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Nexa Light" charset="0"/>
                <a:ea typeface="Nexa Light" charset="0"/>
                <a:cs typeface="Nexa Light" charset="0"/>
              </a:rPr>
              <a:t>Replaceable </a:t>
            </a:r>
            <a:r>
              <a:rPr lang="en-US" sz="4800" dirty="0" err="1" smtClean="0">
                <a:solidFill>
                  <a:schemeClr val="bg1"/>
                </a:solidFill>
                <a:latin typeface="Nexa Light" charset="0"/>
                <a:ea typeface="Nexa Light" charset="0"/>
                <a:cs typeface="Nexa Light" charset="0"/>
              </a:rPr>
              <a:t>Mic</a:t>
            </a:r>
            <a:endParaRPr lang="en-US" sz="4800" dirty="0" smtClean="0">
              <a:solidFill>
                <a:schemeClr val="bg1"/>
              </a:solidFill>
              <a:latin typeface="Nexa Light" charset="0"/>
              <a:ea typeface="Nexa Light" charset="0"/>
              <a:cs typeface="Nex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8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14" y="2175138"/>
            <a:ext cx="3755716" cy="2507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7127" y="2927397"/>
            <a:ext cx="45784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Nexa Light" charset="0"/>
                <a:ea typeface="Nexa Light" charset="0"/>
                <a:cs typeface="Nexa Light" charset="0"/>
              </a:rPr>
              <a:t>Expandable RAM</a:t>
            </a:r>
          </a:p>
        </p:txBody>
      </p:sp>
    </p:spTree>
    <p:extLst>
      <p:ext uri="{BB962C8B-B14F-4D97-AF65-F5344CB8AC3E}">
        <p14:creationId xmlns:p14="http://schemas.microsoft.com/office/powerpoint/2010/main" val="338380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673928" y="1730827"/>
            <a:ext cx="0" cy="3363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892142" y="1730827"/>
            <a:ext cx="0" cy="3363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52239" y="1730828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exa Light" charset="0"/>
                <a:ea typeface="Nexa Light" charset="0"/>
                <a:cs typeface="Nexa Light" charset="0"/>
              </a:rPr>
              <a:t>AIM</a:t>
            </a:r>
            <a:endParaRPr lang="en-US" sz="3200" b="1" dirty="0">
              <a:latin typeface="Nexa Light" charset="0"/>
              <a:ea typeface="Nexa Light" charset="0"/>
              <a:cs typeface="Nexa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169" y="3089152"/>
            <a:ext cx="2683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Customising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Your</a:t>
            </a:r>
          </a:p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Phone like an</a:t>
            </a:r>
          </a:p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extension of yourself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2945" y="1730827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exa Light" charset="0"/>
                <a:ea typeface="Nexa Light" charset="0"/>
                <a:cs typeface="Nexa Light" charset="0"/>
              </a:rPr>
              <a:t>Basic Specs</a:t>
            </a:r>
            <a:endParaRPr lang="en-US" sz="3200" b="1" dirty="0">
              <a:latin typeface="Nexa Light" charset="0"/>
              <a:ea typeface="Nexa Light" charset="0"/>
              <a:cs typeface="Nexa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4726" y="3089152"/>
            <a:ext cx="28472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>
                <a:latin typeface="Helvetica Neue Thin" charset="0"/>
                <a:ea typeface="Helvetica Neue Thin" charset="0"/>
                <a:cs typeface="Helvetica Neue Thin" charset="0"/>
              </a:rPr>
              <a:t>Amoled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 Display</a:t>
            </a:r>
          </a:p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Snapdragon 820</a:t>
            </a:r>
          </a:p>
          <a:p>
            <a:pPr algn="ctr"/>
            <a:r>
              <a:rPr lang="en-US" sz="2800" dirty="0">
                <a:latin typeface="Helvetica Neue Thin" charset="0"/>
                <a:ea typeface="Helvetica Neue Thin" charset="0"/>
                <a:cs typeface="Helvetica Neue Thin" charset="0"/>
              </a:rPr>
              <a:t>4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GB </a:t>
            </a:r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RAM</a:t>
            </a:r>
          </a:p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16MP Camera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68005" y="1701575"/>
            <a:ext cx="182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Nexa Light" charset="0"/>
                <a:ea typeface="Nexa Light" charset="0"/>
                <a:cs typeface="Nexa Light" charset="0"/>
              </a:rPr>
              <a:t>MARKET</a:t>
            </a:r>
            <a:endParaRPr lang="en-US" sz="3200" b="1" dirty="0">
              <a:latin typeface="Nexa Light" charset="0"/>
              <a:ea typeface="Nexa Light" charset="0"/>
              <a:cs typeface="Nexa Ligh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88601" y="3089152"/>
            <a:ext cx="378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Helvetica Neue Thin" charset="0"/>
                <a:ea typeface="Helvetica Neue Thin" charset="0"/>
                <a:cs typeface="Helvetica Neue Thin" charset="0"/>
              </a:rPr>
              <a:t>Anybody that breathes</a:t>
            </a:r>
            <a:endParaRPr lang="en-US" sz="2800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2807"/>
            <a:ext cx="12192000" cy="231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64714"/>
              </p:ext>
            </p:extLst>
          </p:nvPr>
        </p:nvGraphicFramePr>
        <p:xfrm>
          <a:off x="1649185" y="1355272"/>
          <a:ext cx="8382004" cy="4953000"/>
        </p:xfrm>
        <a:graphic>
          <a:graphicData uri="http://schemas.openxmlformats.org/drawingml/2006/table">
            <a:tbl>
              <a:tblPr/>
              <a:tblGrid>
                <a:gridCol w="3320354"/>
                <a:gridCol w="692192"/>
                <a:gridCol w="692192"/>
                <a:gridCol w="692192"/>
                <a:gridCol w="692192"/>
                <a:gridCol w="764294"/>
                <a:gridCol w="764294"/>
                <a:gridCol w="764294"/>
              </a:tblGrid>
              <a:tr h="381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Expenses</a:t>
                      </a:r>
                    </a:p>
                  </a:txBody>
                  <a:tcPr marL="7869" marR="7869" marT="7869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69" marR="7869" marT="7869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69" marR="7869" marT="7869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7869" marR="7869" marT="7869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69" marR="7869" marT="7869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YR1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69" marR="7869" marT="7869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YR2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69" marR="7869" marT="7869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YR3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7869" marR="7869" marT="7869" marB="0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81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81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Hardware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Module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Employee Cost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Marketing on Social Media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Rent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299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Research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and Development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1785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3885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819"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81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819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Expenses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144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337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2300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4695</a:t>
                      </a:r>
                    </a:p>
                  </a:txBody>
                  <a:tcPr marL="7869" marR="7869" marT="78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3000" y="261258"/>
            <a:ext cx="7239000" cy="792162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Nexa Light" charset="0"/>
                <a:ea typeface="Nexa Light" charset="0"/>
                <a:cs typeface="Nexa Light" charset="0"/>
              </a:rPr>
              <a:t>Expenses</a:t>
            </a:r>
            <a:endParaRPr lang="en-IN" sz="3600" b="1" dirty="0">
              <a:latin typeface="Nexa Light" charset="0"/>
              <a:ea typeface="Nexa Light" charset="0"/>
              <a:cs typeface="Nex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8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184</Words>
  <Application>Microsoft Office PowerPoint</Application>
  <PresentationFormat>Custom</PresentationFormat>
  <Paragraphs>113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STELLAR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Expenses</vt:lpstr>
      <vt:lpstr>PowerPoint Presentation</vt:lpstr>
      <vt:lpstr>PowerPoint Presentation</vt:lpstr>
      <vt:lpstr>PowerPoint Presentation</vt:lpstr>
      <vt:lpstr>Business Model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ALLEGRO</dc:title>
  <dc:creator>Microsoft Office User</dc:creator>
  <cp:lastModifiedBy>Vansh Sood</cp:lastModifiedBy>
  <cp:revision>16</cp:revision>
  <dcterms:created xsi:type="dcterms:W3CDTF">2016-07-29T01:44:15Z</dcterms:created>
  <dcterms:modified xsi:type="dcterms:W3CDTF">2017-08-17T07:11:14Z</dcterms:modified>
</cp:coreProperties>
</file>