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31" r:id="rId2"/>
  </p:sldMasterIdLst>
  <p:sldIdLst>
    <p:sldId id="256" r:id="rId3"/>
    <p:sldId id="264" r:id="rId4"/>
    <p:sldId id="270" r:id="rId5"/>
    <p:sldId id="271" r:id="rId6"/>
    <p:sldId id="267" r:id="rId7"/>
    <p:sldId id="258" r:id="rId8"/>
    <p:sldId id="266" r:id="rId9"/>
    <p:sldId id="265" r:id="rId10"/>
    <p:sldId id="268" r:id="rId11"/>
    <p:sldId id="260" r:id="rId12"/>
    <p:sldId id="269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alison" initials="Rt" lastIdx="1" clrIdx="0">
    <p:extLst>
      <p:ext uri="{19B8F6BF-5375-455C-9EA6-DF929625EA0E}">
        <p15:presenceInfo xmlns:p15="http://schemas.microsoft.com/office/powerpoint/2012/main" userId="cb33edee1b6372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0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1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90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9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3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8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9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85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3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2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03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78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936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25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997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1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53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6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97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4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2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14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30CB-297D-409D-B2C7-E79003A6EE96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9FD0F2-9DD9-4E57-BA9B-2740E16312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p/B071VJNRW9?tag=openhomeautomation-20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Automação Residencial com </a:t>
            </a:r>
            <a:r>
              <a:rPr lang="pt-BR" dirty="0" err="1" smtClean="0"/>
              <a:t>Raspberry</a:t>
            </a:r>
            <a:r>
              <a:rPr lang="pt-BR" dirty="0" smtClean="0"/>
              <a:t> 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8231" y="-61911"/>
            <a:ext cx="10018713" cy="1752599"/>
          </a:xfrm>
        </p:spPr>
        <p:txBody>
          <a:bodyPr/>
          <a:lstStyle/>
          <a:p>
            <a:pPr algn="ctr"/>
            <a:r>
              <a:rPr lang="pt-BR" dirty="0" smtClean="0"/>
              <a:t>Circuito Elétrico </a:t>
            </a:r>
            <a:r>
              <a:rPr lang="pt-BR" dirty="0" err="1" smtClean="0"/>
              <a:t>Cooller</a:t>
            </a:r>
            <a:endParaRPr lang="pt-BR" dirty="0"/>
          </a:p>
        </p:txBody>
      </p:sp>
      <p:pic>
        <p:nvPicPr>
          <p:cNvPr id="7" name="Imagem 6" descr="ventilad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690688"/>
            <a:ext cx="10515600" cy="4555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8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 Elétrico Led</a:t>
            </a:r>
            <a:endParaRPr lang="pt-BR" dirty="0"/>
          </a:p>
        </p:txBody>
      </p:sp>
      <p:pic>
        <p:nvPicPr>
          <p:cNvPr id="7" name="Imagem 6" descr="Untitled Sketch 2_b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1779565"/>
            <a:ext cx="10353763" cy="422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9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157" y="2708856"/>
            <a:ext cx="9271332" cy="97045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4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14" y="1905000"/>
            <a:ext cx="6279908" cy="3796489"/>
          </a:xfrm>
        </p:spPr>
      </p:pic>
    </p:spTree>
    <p:extLst>
      <p:ext uri="{BB962C8B-B14F-4D97-AF65-F5344CB8AC3E}">
        <p14:creationId xmlns:p14="http://schemas.microsoft.com/office/powerpoint/2010/main" val="6520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09" y="2304465"/>
            <a:ext cx="4067175" cy="271462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2631"/>
            <a:ext cx="4129981" cy="27533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14" y="4071809"/>
            <a:ext cx="5855390" cy="22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58" y="1905000"/>
            <a:ext cx="6351019" cy="3778250"/>
          </a:xfrm>
        </p:spPr>
      </p:pic>
    </p:spTree>
    <p:extLst>
      <p:ext uri="{BB962C8B-B14F-4D97-AF65-F5344CB8AC3E}">
        <p14:creationId xmlns:p14="http://schemas.microsoft.com/office/powerpoint/2010/main" val="22739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053" y="609600"/>
            <a:ext cx="10353762" cy="970450"/>
          </a:xfrm>
        </p:spPr>
        <p:txBody>
          <a:bodyPr/>
          <a:lstStyle/>
          <a:p>
            <a:pPr algn="ctr"/>
            <a:r>
              <a:rPr lang="pt-BR" dirty="0" smtClean="0"/>
              <a:t>Internet das Coisas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6652" y="1616819"/>
            <a:ext cx="4752909" cy="4058751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2400" dirty="0" smtClean="0">
                <a:ln>
                  <a:solidFill>
                    <a:schemeClr val="tx1">
                      <a:lumMod val="65000"/>
                      <a:alpha val="10000"/>
                    </a:schemeClr>
                  </a:solidFill>
                </a:ln>
              </a:rPr>
              <a:t>Conceito e aplicação</a:t>
            </a:r>
          </a:p>
          <a:p>
            <a:r>
              <a:rPr lang="pt-BR" sz="2400" dirty="0" smtClean="0">
                <a:ln>
                  <a:solidFill>
                    <a:schemeClr val="tx1">
                      <a:lumMod val="65000"/>
                      <a:alpha val="10000"/>
                    </a:schemeClr>
                  </a:solidFill>
                </a:ln>
              </a:rPr>
              <a:t>Casa Inteligente</a:t>
            </a:r>
          </a:p>
          <a:p>
            <a:r>
              <a:rPr lang="pt-BR" sz="2400" dirty="0" smtClean="0">
                <a:ln>
                  <a:solidFill>
                    <a:schemeClr val="tx1">
                      <a:lumMod val="65000"/>
                      <a:alpha val="10000"/>
                    </a:schemeClr>
                  </a:solidFill>
                </a:ln>
              </a:rPr>
              <a:t>Benefícios e Riscos</a:t>
            </a:r>
          </a:p>
          <a:p>
            <a:endParaRPr lang="pt-BR" sz="3200" dirty="0" smtClean="0">
              <a:ln>
                <a:solidFill>
                  <a:schemeClr val="tx1">
                    <a:lumMod val="65000"/>
                    <a:alpha val="10000"/>
                  </a:schemeClr>
                </a:solidFill>
              </a:ln>
            </a:endParaRPr>
          </a:p>
          <a:p>
            <a:endParaRPr lang="pt-BR" sz="3200" dirty="0" smtClean="0">
              <a:ln>
                <a:solidFill>
                  <a:schemeClr val="tx1">
                    <a:lumMod val="65000"/>
                    <a:alpha val="10000"/>
                  </a:schemeClr>
                </a:solidFill>
              </a:ln>
            </a:endParaRPr>
          </a:p>
          <a:p>
            <a:pPr marL="36900" indent="0">
              <a:buNone/>
            </a:pPr>
            <a:endParaRPr lang="pt-BR" sz="3200" dirty="0" smtClean="0">
              <a:ln>
                <a:solidFill>
                  <a:schemeClr val="tx1">
                    <a:lumMod val="65000"/>
                    <a:alpha val="10000"/>
                  </a:schemeClr>
                </a:solidFill>
              </a:ln>
            </a:endParaRPr>
          </a:p>
        </p:txBody>
      </p:sp>
      <p:sp>
        <p:nvSpPr>
          <p:cNvPr id="4" name="AutoShape 2" descr="Resultado de imagem para internet das coi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internet das cois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Resultado de imagem para internet das coi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38" y="3640812"/>
            <a:ext cx="2278251" cy="22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internet das coisas hospita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640812"/>
            <a:ext cx="2278763" cy="227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internet das coisas transi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32" y="2095074"/>
            <a:ext cx="5860705" cy="28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277174" y="4707027"/>
            <a:ext cx="6560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endParaRPr lang="pt-BR" i="1" dirty="0" smtClean="0"/>
          </a:p>
          <a:p>
            <a:pPr marL="36900" indent="0">
              <a:buNone/>
            </a:pPr>
            <a:r>
              <a:rPr lang="pt-BR" i="1" dirty="0" smtClean="0"/>
              <a:t>"</a:t>
            </a:r>
            <a:r>
              <a:rPr lang="pt-BR" i="1" dirty="0"/>
              <a:t>As tecnologias mais profundas e duradouras são aquelas que desaparecem. Elas dissipam-se nas coisas do dia a dia até tornarem-se </a:t>
            </a:r>
            <a:r>
              <a:rPr lang="pt-BR" i="1" dirty="0" err="1" smtClean="0"/>
              <a:t>indistingüíveis</a:t>
            </a:r>
            <a:r>
              <a:rPr lang="pt-BR" i="1" dirty="0" smtClean="0"/>
              <a:t>” - Mark </a:t>
            </a:r>
            <a:r>
              <a:rPr lang="pt-BR" i="1" dirty="0" err="1"/>
              <a:t>Weiser</a:t>
            </a:r>
            <a:r>
              <a:rPr lang="pt-BR" i="1" dirty="0"/>
              <a:t> - 1952 </a:t>
            </a:r>
            <a:r>
              <a:rPr lang="pt-BR" i="1" dirty="0" smtClean="0"/>
              <a:t>à </a:t>
            </a:r>
            <a:r>
              <a:rPr lang="pt-BR" i="1" dirty="0"/>
              <a:t>1999 - Cientista Chefe do XEROX </a:t>
            </a:r>
            <a:r>
              <a:rPr lang="pt-BR" i="1" dirty="0" smtClean="0"/>
              <a:t>PARC.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AutoShape 12" descr="Resultado de imagem para internet das coisas c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4" descr="Resultado de imagem para internet das coisas cida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Apache</a:t>
            </a:r>
          </a:p>
          <a:p>
            <a:r>
              <a:rPr lang="pt-BR" dirty="0" smtClean="0"/>
              <a:t>PHP 5</a:t>
            </a:r>
          </a:p>
          <a:p>
            <a:r>
              <a:rPr lang="pt-BR" dirty="0" smtClean="0"/>
              <a:t>SQL</a:t>
            </a:r>
          </a:p>
          <a:p>
            <a:r>
              <a:rPr lang="pt-BR" dirty="0" smtClean="0"/>
              <a:t>PYTHON</a:t>
            </a:r>
          </a:p>
          <a:p>
            <a:r>
              <a:rPr lang="pt-BR" dirty="0"/>
              <a:t>BOOTSTRAP</a:t>
            </a:r>
          </a:p>
          <a:p>
            <a:r>
              <a:rPr lang="pt-BR" dirty="0" err="1"/>
              <a:t>Jquery</a:t>
            </a:r>
            <a:endParaRPr lang="pt-BR" dirty="0"/>
          </a:p>
          <a:p>
            <a:pPr marL="3690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Raspberry</a:t>
            </a:r>
            <a:r>
              <a:rPr lang="pt-BR" dirty="0" smtClean="0"/>
              <a:t> PI</a:t>
            </a:r>
          </a:p>
          <a:p>
            <a:pPr lvl="1"/>
            <a:r>
              <a:rPr lang="pt-BR" dirty="0" smtClean="0"/>
              <a:t>GPIO</a:t>
            </a:r>
          </a:p>
          <a:p>
            <a:r>
              <a:rPr lang="pt-BR" dirty="0" smtClean="0"/>
              <a:t>Cooler</a:t>
            </a:r>
          </a:p>
          <a:p>
            <a:r>
              <a:rPr lang="pt-BR" dirty="0" smtClean="0"/>
              <a:t>Componentes elétricos </a:t>
            </a:r>
          </a:p>
          <a:p>
            <a:pPr lvl="1"/>
            <a:r>
              <a:rPr lang="pt-BR" dirty="0" smtClean="0"/>
              <a:t>Led</a:t>
            </a:r>
          </a:p>
          <a:p>
            <a:pPr lvl="1"/>
            <a:r>
              <a:rPr lang="pt-BR" dirty="0" smtClean="0"/>
              <a:t>Módulo relé</a:t>
            </a:r>
          </a:p>
          <a:p>
            <a:pPr lvl="1"/>
            <a:r>
              <a:rPr lang="pt-BR" dirty="0">
                <a:effectLst/>
                <a:hlinkClick r:id="rId2"/>
              </a:rPr>
              <a:t>220 ohm</a:t>
            </a:r>
            <a:r>
              <a:rPr lang="pt-BR" dirty="0">
                <a:effectLst/>
              </a:rPr>
              <a:t> </a:t>
            </a:r>
            <a:r>
              <a:rPr lang="pt-BR" dirty="0" err="1">
                <a:effectLst/>
              </a:rPr>
              <a:t>resistors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2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Geral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6" y="2133600"/>
            <a:ext cx="4487114" cy="3778250"/>
          </a:xfrm>
        </p:spPr>
      </p:pic>
    </p:spTree>
    <p:extLst>
      <p:ext uri="{BB962C8B-B14F-4D97-AF65-F5344CB8AC3E}">
        <p14:creationId xmlns:p14="http://schemas.microsoft.com/office/powerpoint/2010/main" val="36516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- Modelagem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49" y="2798591"/>
            <a:ext cx="7535327" cy="2448267"/>
          </a:xfrm>
        </p:spPr>
      </p:pic>
    </p:spTree>
    <p:extLst>
      <p:ext uri="{BB962C8B-B14F-4D97-AF65-F5344CB8AC3E}">
        <p14:creationId xmlns:p14="http://schemas.microsoft.com/office/powerpoint/2010/main" val="2465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0" y="1749196"/>
            <a:ext cx="7440494" cy="452281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5" y="2378183"/>
            <a:ext cx="1240570" cy="98320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258" y="3960380"/>
            <a:ext cx="578544" cy="1038783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81" y="1764561"/>
            <a:ext cx="3761888" cy="4507450"/>
          </a:xfrm>
          <a:prstGeom prst="rect">
            <a:avLst/>
          </a:prstGeom>
        </p:spPr>
      </p:pic>
      <p:sp>
        <p:nvSpPr>
          <p:cNvPr id="20" name="Texto explicativo em elipse 19"/>
          <p:cNvSpPr/>
          <p:nvPr/>
        </p:nvSpPr>
        <p:spPr>
          <a:xfrm>
            <a:off x="9345769" y="609600"/>
            <a:ext cx="2743200" cy="1062705"/>
          </a:xfrm>
          <a:prstGeom prst="wedgeEllipse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TASK – BACKGROUND(SERVER)</a:t>
            </a:r>
            <a:endParaRPr lang="pt-BR" dirty="0"/>
          </a:p>
        </p:txBody>
      </p:sp>
      <p:sp>
        <p:nvSpPr>
          <p:cNvPr id="21" name="Texto explicativo em elipse 20"/>
          <p:cNvSpPr/>
          <p:nvPr/>
        </p:nvSpPr>
        <p:spPr>
          <a:xfrm flipH="1">
            <a:off x="300672" y="744643"/>
            <a:ext cx="2638260" cy="811120"/>
          </a:xfrm>
          <a:prstGeom prst="wedgeEllipseCallou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ACIONAR DEVICE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6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435</TotalTime>
  <Words>101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Cacho</vt:lpstr>
      <vt:lpstr>Automação Residencial com Raspberry PI</vt:lpstr>
      <vt:lpstr>Introdução</vt:lpstr>
      <vt:lpstr>Introdução</vt:lpstr>
      <vt:lpstr>Introdução</vt:lpstr>
      <vt:lpstr>Internet das Coisas</vt:lpstr>
      <vt:lpstr>Tecnologias</vt:lpstr>
      <vt:lpstr>Caso de Uso Geral</vt:lpstr>
      <vt:lpstr>Banco de dados - Modelagem</vt:lpstr>
      <vt:lpstr>Arquitetura</vt:lpstr>
      <vt:lpstr>Circuito Elétrico Cooller</vt:lpstr>
      <vt:lpstr>Circuito Elétrico Led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Residencial com Raspberry PI</dc:title>
  <dc:creator>Rodrigo talison</dc:creator>
  <cp:lastModifiedBy>Rodrigo talison</cp:lastModifiedBy>
  <cp:revision>26</cp:revision>
  <dcterms:created xsi:type="dcterms:W3CDTF">2017-11-30T20:50:27Z</dcterms:created>
  <dcterms:modified xsi:type="dcterms:W3CDTF">2017-12-08T23:09:08Z</dcterms:modified>
</cp:coreProperties>
</file>