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78" r:id="rId7"/>
    <p:sldId id="287" r:id="rId8"/>
    <p:sldId id="258" r:id="rId9"/>
    <p:sldId id="289" r:id="rId10"/>
    <p:sldId id="286" r:id="rId11"/>
    <p:sldId id="280" r:id="rId12"/>
    <p:sldId id="281" r:id="rId13"/>
    <p:sldId id="279" r:id="rId14"/>
    <p:sldId id="288" r:id="rId15"/>
    <p:sldId id="282" r:id="rId16"/>
    <p:sldId id="266" r:id="rId17"/>
    <p:sldId id="283" r:id="rId18"/>
    <p:sldId id="284" r:id="rId19"/>
    <p:sldId id="285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0655" autoAdjust="0"/>
  </p:normalViewPr>
  <p:slideViewPr>
    <p:cSldViewPr snapToGrid="0">
      <p:cViewPr varScale="1">
        <p:scale>
          <a:sx n="76" d="100"/>
          <a:sy n="76" d="100"/>
        </p:scale>
        <p:origin x="948" y="31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F38E-6ECA-3F29-9A2E-76FCBF9D1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EAE7B-FB60-9096-1E90-77C87F1C47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B6AE87-29D7-4503-442C-3E4BFE9BCB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07C4D-FA6F-53B2-D6A5-9BF80966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8567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9CFB-9A30-3570-BF0C-0B1A78FF6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127F37-1CF9-49A0-A3C8-C5ABA7F65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E3215-2A95-427C-698C-5B6CA8EE4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79C1B-BC27-C8F8-B631-324048416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3640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A8A0D-8CFE-31E4-D71E-A7A6EA2D9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9318D-6927-7961-37AE-54CB97F7BA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E84BCB-BC76-3AB9-EB33-DAC9C3514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2A802-8C02-9F52-2835-AF2B76ECDC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32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8E3DC-0F4E-2A8F-90DC-FA46178EC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426A32-8C5F-BDD8-6555-3F93EE0404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8F0C6D-BE7B-5B15-8FF1-E3E417D01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89444-47B3-2D66-8548-4E29B98DAE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80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de-DE"/>
              <a:t>Tabelle durch Klicken auf Symbol hinzufügen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de-DE"/>
              <a:t>Tabelle durch Klicken auf Symbol hinzufügen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pixabay.com/en/settings-options-software-website-265131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3276" y="3726700"/>
            <a:ext cx="4941771" cy="3200400"/>
          </a:xfrm>
        </p:spPr>
        <p:txBody>
          <a:bodyPr anchor="ctr"/>
          <a:lstStyle/>
          <a:p>
            <a:r>
              <a:rPr lang="en-US" dirty="0"/>
              <a:t>FINAL PROJECT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What I learned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Bildplatzhalter 5" descr="Ein Bild, das Text, Screenshot, Marke, Computer enthält.&#10;&#10;KI-generierte Inhalte können fehlerhaft sein.">
            <a:extLst>
              <a:ext uri="{FF2B5EF4-FFF2-40B4-BE49-F238E27FC236}">
                <a16:creationId xmlns:a16="http://schemas.microsoft.com/office/drawing/2014/main" id="{CDA8424B-C5CF-2515-A5BA-8C1DA5F5370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8099" r="1809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A0CB9-4B7C-2A31-6840-E1EEBD461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7A773-EBD7-77FE-5476-C5D89C0A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why I learned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75228-E839-BBAB-890E-70F1FDCD2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My learning process: </a:t>
            </a:r>
          </a:p>
          <a:p>
            <a:pPr lvl="1"/>
            <a:r>
              <a:rPr lang="en-GB" dirty="0"/>
              <a:t>With the creation of this website, I was able to understand a little bit more about: </a:t>
            </a:r>
          </a:p>
          <a:p>
            <a:pPr lvl="2"/>
            <a:r>
              <a:rPr lang="en-GB" dirty="0"/>
              <a:t>CSS Flexbox </a:t>
            </a:r>
          </a:p>
          <a:p>
            <a:pPr lvl="2"/>
            <a:r>
              <a:rPr lang="en-GB" dirty="0"/>
              <a:t>LightBox </a:t>
            </a:r>
          </a:p>
          <a:p>
            <a:pPr lvl="2"/>
            <a:r>
              <a:rPr lang="en-GB" dirty="0"/>
              <a:t>Formular Page via JavaScript </a:t>
            </a:r>
          </a:p>
          <a:p>
            <a:pPr lvl="2"/>
            <a:r>
              <a:rPr lang="en-GB" dirty="0"/>
              <a:t>Change the main photo every 5 seconds (index page) via JavaScript</a:t>
            </a:r>
          </a:p>
          <a:p>
            <a:pPr lvl="2"/>
            <a:r>
              <a:rPr lang="en-GB" dirty="0"/>
              <a:t>Gallery Page via JavaScript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412E184-5BB1-D62E-756E-627335261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75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Idea of the Website </a:t>
            </a:r>
          </a:p>
          <a:p>
            <a:r>
              <a:rPr lang="en-US" dirty="0"/>
              <a:t>What I did in the end</a:t>
            </a:r>
          </a:p>
          <a:p>
            <a:r>
              <a:rPr lang="en-US" dirty="0"/>
              <a:t>Difficulties during the execution </a:t>
            </a:r>
          </a:p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IDEA OF THE WEBSITE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F6D0B-D2B7-31E1-70F3-028C0BCA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F907-88AB-BD77-9010-BDF1C9F0F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why I chose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D182EF-9E40-E2BB-A737-7A77277DD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Main reasons:</a:t>
            </a:r>
          </a:p>
          <a:p>
            <a:pPr lvl="1"/>
            <a:r>
              <a:rPr lang="en-GB" dirty="0"/>
              <a:t>Covers front-end basics: HTML (structure), CSS (design) and JavaScript (</a:t>
            </a:r>
            <a:r>
              <a:rPr lang="en-GB" dirty="0" err="1"/>
              <a:t>behavior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Is a scalable project: can start small and expand (therefore learning in a gradual way)</a:t>
            </a:r>
          </a:p>
          <a:p>
            <a:pPr lvl="1"/>
            <a:r>
              <a:rPr lang="en-GB" dirty="0"/>
              <a:t>Portfolio value: is a professional-looking project</a:t>
            </a:r>
          </a:p>
          <a:p>
            <a:pPr lvl="1"/>
            <a:endParaRPr lang="en-GB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7B1D5B2-4F9B-0E92-6CF0-117A990DE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What was the idea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My first idea:</a:t>
            </a:r>
          </a:p>
          <a:p>
            <a:pPr lvl="1"/>
            <a:r>
              <a:rPr lang="en-GB" dirty="0"/>
              <a:t>A photography website inspired by modern portfolio designs. It has a fixed vertical menu on the left and three main pages:</a:t>
            </a:r>
          </a:p>
          <a:p>
            <a:pPr lvl="3"/>
            <a:r>
              <a:rPr lang="en-GB" b="0" dirty="0"/>
              <a:t>Gallery – photos displayed in a grid, with hover effects and an enlarged view when clicked.</a:t>
            </a:r>
          </a:p>
          <a:p>
            <a:pPr lvl="3"/>
            <a:r>
              <a:rPr lang="en-GB" b="0" dirty="0"/>
              <a:t>About – information about a fictional photographer.</a:t>
            </a:r>
          </a:p>
          <a:p>
            <a:pPr lvl="3"/>
            <a:r>
              <a:rPr lang="en-GB" b="0" dirty="0"/>
              <a:t>Contact – a simple form to send messages.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507E-C1D5-96E6-62E3-056F1DCEC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78321-330F-838E-3E6B-CBF07AC88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What I did</a:t>
            </a:r>
          </a:p>
        </p:txBody>
      </p:sp>
    </p:spTree>
    <p:extLst>
      <p:ext uri="{BB962C8B-B14F-4D97-AF65-F5344CB8AC3E}">
        <p14:creationId xmlns:p14="http://schemas.microsoft.com/office/powerpoint/2010/main" val="304004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1C8BE-6CF3-925E-7C57-A8AA45435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B265A-0123-A797-F523-FEC39EFBD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What I did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557F2-2F14-73A2-7809-81CB39B23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In the end, I did:</a:t>
            </a:r>
          </a:p>
          <a:p>
            <a:pPr lvl="1"/>
            <a:r>
              <a:rPr lang="en-GB" dirty="0"/>
              <a:t>A photography website inspired by modern portfolio designs. It has a fixed vertical menu on the left and four main pages:</a:t>
            </a:r>
          </a:p>
          <a:p>
            <a:pPr lvl="3"/>
            <a:r>
              <a:rPr lang="en-GB" dirty="0"/>
              <a:t>Home – A main photo that changes every 5 seconds, a small introductory text, a button that goes to contact.</a:t>
            </a:r>
          </a:p>
          <a:p>
            <a:pPr lvl="3"/>
            <a:r>
              <a:rPr lang="en-GB" b="0" dirty="0"/>
              <a:t>Gallery – photos displayed in a grid, with hover effects and an enlarged view when clicked.</a:t>
            </a:r>
          </a:p>
          <a:p>
            <a:pPr lvl="3"/>
            <a:r>
              <a:rPr lang="en-GB" b="0" dirty="0"/>
              <a:t>About – information about a fictional photographer.</a:t>
            </a:r>
          </a:p>
          <a:p>
            <a:pPr lvl="3"/>
            <a:r>
              <a:rPr lang="en-GB" b="0" dirty="0"/>
              <a:t>Contact – a simple form to send messages.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98D9BAE-B506-8206-CB48-8DCE08072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912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Choosing colors and fonts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Choosing colors and fonts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I choose the colors: black, white and beige/gray.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Elegance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Sofisticated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Fonts: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I choose 2 fonts: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Tangerine: more design &amp; elegant</a:t>
            </a:r>
          </a:p>
          <a:p>
            <a:pPr marL="569214" lvl="1"/>
            <a:r>
              <a:rPr lang="en-US" dirty="0"/>
              <a:t>For the titles and for the “logo”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dirty="0" err="1"/>
              <a:t>Cormorant</a:t>
            </a:r>
            <a:r>
              <a:rPr lang="de-CH" dirty="0"/>
              <a:t> Garamond: simple &amp; easy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read</a:t>
            </a:r>
            <a:endParaRPr lang="de-CH" dirty="0"/>
          </a:p>
          <a:p>
            <a:pPr marL="569214" lvl="1"/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menu</a:t>
            </a:r>
            <a:r>
              <a:rPr lang="de-CH" dirty="0"/>
              <a:t> and </a:t>
            </a:r>
            <a:r>
              <a:rPr lang="de-CH" dirty="0" err="1"/>
              <a:t>content</a:t>
            </a:r>
            <a:r>
              <a:rPr lang="de-CH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{A80C7A9F-DCE3-460F-AA68-8389FD36C3F5}TF7521aafa-c748-4c40-a498-ba511be234dc5b1b6097_win32-5039330bb2f3</Template>
  <TotalTime>34</TotalTime>
  <Words>638</Words>
  <Application>Microsoft Office PowerPoint</Application>
  <PresentationFormat>Breitbild</PresentationFormat>
  <Paragraphs>163</Paragraphs>
  <Slides>17</Slides>
  <Notes>17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Custom</vt:lpstr>
      <vt:lpstr>FINAL PROJECT</vt:lpstr>
      <vt:lpstr>AGENDA</vt:lpstr>
      <vt:lpstr>IDEA OF THE WEBSITE</vt:lpstr>
      <vt:lpstr>why I chose it</vt:lpstr>
      <vt:lpstr>What was the idea</vt:lpstr>
      <vt:lpstr>What I did</vt:lpstr>
      <vt:lpstr>What I did</vt:lpstr>
      <vt:lpstr>Choosing colors and fonts</vt:lpstr>
      <vt:lpstr>Choosing colors and fonts</vt:lpstr>
      <vt:lpstr>What I learned</vt:lpstr>
      <vt:lpstr>why I learned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Jonen Talissa</dc:creator>
  <cp:lastModifiedBy>Jonen Talissa</cp:lastModifiedBy>
  <cp:revision>1</cp:revision>
  <dcterms:created xsi:type="dcterms:W3CDTF">2025-10-09T13:14:02Z</dcterms:created>
  <dcterms:modified xsi:type="dcterms:W3CDTF">2025-10-09T13:48:14Z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