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42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7AC4-E160-951A-17B6-B368046D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12B6C-FB83-3721-4D7F-05592183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DB21-81F8-95DF-43AD-4A09A7FE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FFF2-4688-61F2-EFAC-AC356FC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628A-EA43-4FC0-3BC8-40B88E8A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69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7838-0220-3AA4-D073-FA0FA165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AA9A0-9EA4-5C3C-ACE9-86BF1B24F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2974-3F40-47C1-87D8-0D38AE60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06D5-512D-121D-9205-601BDB74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EB9C-61C5-274E-D4A2-73794D6C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5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5A598-3798-585A-0708-C710A63FE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37C5-DA54-C589-C2EF-E6776E593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4FBB-8B47-06C2-45AF-7C50997F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F1EC-FACC-71EE-5392-A62315C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BD09-1236-F999-501B-AD31F9A3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781-12E4-9226-26A2-B36C5BC9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A305-C0DA-4C6A-C9B9-ABBE7FB7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7F83-2771-8D60-A269-53745F27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0931-1D2A-FBDD-AB7A-D7A900F5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A9BE-FB2E-8A4F-EFFC-3AF1BE65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1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3341-5FE8-4EAC-631B-17851D56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D98B-051C-5BE9-E504-F1E4F8C5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8BB1-A38F-7D26-C464-04CDC1B8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A708-3B1D-1CC1-4038-B9523BC4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196D-C2DA-8DE9-B51A-1ECAB6A1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3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F8A9-2FB8-6E29-F527-2B585B2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59D-645B-E605-C7D3-24FDFEB01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36DD-4146-794C-8D17-A32D4CE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3241-ADC8-7451-FC2D-2AC1C26D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366DE-0FFF-65AE-2D9A-F931ACF2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58F3-6FF6-9876-AED6-47AA5E9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0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5BAB-5047-B083-3D84-FF05EE26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8543-5315-4F33-34A1-5673DFB3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A956D-F923-C3E8-CCE4-8DF836A7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701AF-70D4-0A56-9950-B7125A5E8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12337-0F99-4F51-5AEB-E3B02BB0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DC36-571E-D0A1-A268-207AF4C4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55E2A-F62F-CF03-24E1-2CE1FA5C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6725A-E311-3853-DA50-84405779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CE06-46DD-8FC0-05B6-9D60229B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0591E-B5EB-1F7F-9798-6824B0D7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1190D-27CE-4195-408C-6344D60A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E385B-A0BE-D40E-E19F-F22BE0B1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14CD1-F950-9705-B949-3FDC8281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9AC49-3C0F-45FF-6BF9-F12D6057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DDF2A-B8F8-67B4-59F7-C2175B6C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5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746-3061-6628-C1C4-D51C3F63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B5CA-7342-82D6-FA0A-9DA78E46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92406-2BD9-9896-99F1-25E9BC1F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B7AE-3201-2A2E-0493-0D3ACECC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31BF-B808-9BB5-BF77-9BFB83F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21F5-7B8C-8CB3-D5D7-74D46D63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4270-9121-2CEC-7C51-DADEA0E4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58BDF-3F30-02AE-C112-23234EFF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5E5BC-59DD-EEF9-6B99-31D50B94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A764-9392-506B-14E3-88288D4A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5455-FF74-24DC-5B17-9D0B9713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51B8-D491-0FDC-F164-6560C9CB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7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6239E-81D0-6ADA-D858-0FB57ED5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75A3-8D70-32FD-8F19-60A0B8F9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180F-B6D5-E8EC-6F94-BBFC6689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8C14-2B5C-4BF2-B4C2-E0D9CD48F90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9FB8-B238-D28D-0CDA-496190FCB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3A0B-67B4-3056-4429-0F71F7BF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6354-964D-400F-9341-2BE242C74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DFE239-90E1-EE8D-1C20-0E319DC0C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2"/>
          <a:stretch/>
        </p:blipFill>
        <p:spPr>
          <a:xfrm>
            <a:off x="797281" y="1042458"/>
            <a:ext cx="4361837" cy="2276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3D5BC-40FC-806F-F34B-9B65993F1E8B}"/>
              </a:ext>
            </a:extLst>
          </p:cNvPr>
          <p:cNvSpPr txBox="1"/>
          <p:nvPr/>
        </p:nvSpPr>
        <p:spPr>
          <a:xfrm>
            <a:off x="797281" y="780848"/>
            <a:ext cx="1961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Incineration of waste</a:t>
            </a:r>
            <a:endParaRPr lang="en-GB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A5ACB-8919-79FB-9EA6-BC0400144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9"/>
          <a:stretch/>
        </p:blipFill>
        <p:spPr>
          <a:xfrm>
            <a:off x="5479143" y="1042458"/>
            <a:ext cx="4293173" cy="2209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C65500-20BC-135F-2988-92F5B71BDC4D}"/>
              </a:ext>
            </a:extLst>
          </p:cNvPr>
          <p:cNvSpPr txBox="1"/>
          <p:nvPr/>
        </p:nvSpPr>
        <p:spPr>
          <a:xfrm>
            <a:off x="5479143" y="780848"/>
            <a:ext cx="1961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Lime production</a:t>
            </a:r>
            <a:endParaRPr lang="en-GB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57DF7-84EA-13BD-20A8-3BEE487CC66E}"/>
              </a:ext>
            </a:extLst>
          </p:cNvPr>
          <p:cNvSpPr txBox="1"/>
          <p:nvPr/>
        </p:nvSpPr>
        <p:spPr>
          <a:xfrm>
            <a:off x="797281" y="3344041"/>
            <a:ext cx="1961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Petroleum refining</a:t>
            </a:r>
            <a:endParaRPr lang="en-GB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3C8DB-D870-4CBF-8802-EE9C14D08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"/>
          <a:stretch/>
        </p:blipFill>
        <p:spPr>
          <a:xfrm>
            <a:off x="797281" y="3605651"/>
            <a:ext cx="4361837" cy="224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EA99F-7C13-B50B-A160-1A3258957AC1}"/>
              </a:ext>
            </a:extLst>
          </p:cNvPr>
          <p:cNvSpPr txBox="1"/>
          <p:nvPr/>
        </p:nvSpPr>
        <p:spPr>
          <a:xfrm>
            <a:off x="5479142" y="3344041"/>
            <a:ext cx="1961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Water-borne Navigation</a:t>
            </a:r>
            <a:endParaRPr lang="en-GB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43DF85-60B0-5904-B4AF-D5A63C3AA8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67"/>
          <a:stretch/>
        </p:blipFill>
        <p:spPr>
          <a:xfrm>
            <a:off x="5479143" y="3605651"/>
            <a:ext cx="4293174" cy="21839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32D0C9-B386-291A-23EB-45CE8F2EFE9C}"/>
              </a:ext>
            </a:extLst>
          </p:cNvPr>
          <p:cNvSpPr txBox="1"/>
          <p:nvPr/>
        </p:nvSpPr>
        <p:spPr>
          <a:xfrm>
            <a:off x="797281" y="464633"/>
            <a:ext cx="390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 of emissions per capita for Austrian sectors</a:t>
            </a:r>
            <a:endParaRPr lang="en-GB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76BEA2-2053-5160-4AED-A24D71459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316" y="3108122"/>
            <a:ext cx="656018" cy="6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Talis Tebecis</dc:creator>
  <cp:lastModifiedBy>Talis Tebecis</cp:lastModifiedBy>
  <cp:revision>1</cp:revision>
  <dcterms:created xsi:type="dcterms:W3CDTF">2023-04-22T09:35:13Z</dcterms:created>
  <dcterms:modified xsi:type="dcterms:W3CDTF">2023-04-22T09:44:39Z</dcterms:modified>
</cp:coreProperties>
</file>