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603FF-FFD6-4CAE-BFFE-18D41DADF6AD}" v="14" dt="2023-11-10T01:16:13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s Tebecis" userId="0b56c13e46b6a80f" providerId="LiveId" clId="{C02603FF-FFD6-4CAE-BFFE-18D41DADF6AD}"/>
    <pc:docChg chg="custSel addSld delSld modSld sldOrd">
      <pc:chgData name="Talis Tebecis" userId="0b56c13e46b6a80f" providerId="LiveId" clId="{C02603FF-FFD6-4CAE-BFFE-18D41DADF6AD}" dt="2023-11-10T01:16:15.521" v="2100" actId="6549"/>
      <pc:docMkLst>
        <pc:docMk/>
      </pc:docMkLst>
      <pc:sldChg chg="modSp mod">
        <pc:chgData name="Talis Tebecis" userId="0b56c13e46b6a80f" providerId="LiveId" clId="{C02603FF-FFD6-4CAE-BFFE-18D41DADF6AD}" dt="2023-11-10T00:45:08.137" v="0" actId="122"/>
        <pc:sldMkLst>
          <pc:docMk/>
          <pc:sldMk cId="1914279793" sldId="257"/>
        </pc:sldMkLst>
        <pc:spChg chg="mod">
          <ac:chgData name="Talis Tebecis" userId="0b56c13e46b6a80f" providerId="LiveId" clId="{C02603FF-FFD6-4CAE-BFFE-18D41DADF6AD}" dt="2023-11-10T00:45:08.137" v="0" actId="122"/>
          <ac:spMkLst>
            <pc:docMk/>
            <pc:sldMk cId="1914279793" sldId="257"/>
            <ac:spMk id="2" creationId="{A6152216-BB36-DC0C-7E0C-312352AA8FE9}"/>
          </ac:spMkLst>
        </pc:spChg>
      </pc:sldChg>
      <pc:sldChg chg="addSp delSp modSp add mod">
        <pc:chgData name="Talis Tebecis" userId="0b56c13e46b6a80f" providerId="LiveId" clId="{C02603FF-FFD6-4CAE-BFFE-18D41DADF6AD}" dt="2023-11-10T00:48:07.895" v="38" actId="20577"/>
        <pc:sldMkLst>
          <pc:docMk/>
          <pc:sldMk cId="65216932" sldId="258"/>
        </pc:sldMkLst>
        <pc:spChg chg="mod">
          <ac:chgData name="Talis Tebecis" userId="0b56c13e46b6a80f" providerId="LiveId" clId="{C02603FF-FFD6-4CAE-BFFE-18D41DADF6AD}" dt="2023-11-10T00:48:07.895" v="38" actId="20577"/>
          <ac:spMkLst>
            <pc:docMk/>
            <pc:sldMk cId="65216932" sldId="258"/>
            <ac:spMk id="2" creationId="{A6152216-BB36-DC0C-7E0C-312352AA8FE9}"/>
          </ac:spMkLst>
        </pc:spChg>
        <pc:picChg chg="add mod">
          <ac:chgData name="Talis Tebecis" userId="0b56c13e46b6a80f" providerId="LiveId" clId="{C02603FF-FFD6-4CAE-BFFE-18D41DADF6AD}" dt="2023-11-10T00:47:44.583" v="6" actId="1076"/>
          <ac:picMkLst>
            <pc:docMk/>
            <pc:sldMk cId="65216932" sldId="258"/>
            <ac:picMk id="4" creationId="{57071853-AE22-C1FD-2550-96005EF319D7}"/>
          </ac:picMkLst>
        </pc:picChg>
        <pc:picChg chg="del">
          <ac:chgData name="Talis Tebecis" userId="0b56c13e46b6a80f" providerId="LiveId" clId="{C02603FF-FFD6-4CAE-BFFE-18D41DADF6AD}" dt="2023-11-10T00:45:15.716" v="3" actId="478"/>
          <ac:picMkLst>
            <pc:docMk/>
            <pc:sldMk cId="65216932" sldId="258"/>
            <ac:picMk id="7" creationId="{05E8F25E-C0AA-2553-00F1-0B7E9B414D15}"/>
          </ac:picMkLst>
        </pc:picChg>
      </pc:sldChg>
      <pc:sldChg chg="del">
        <pc:chgData name="Talis Tebecis" userId="0b56c13e46b6a80f" providerId="LiveId" clId="{C02603FF-FFD6-4CAE-BFFE-18D41DADF6AD}" dt="2023-11-10T00:45:12.715" v="1" actId="47"/>
        <pc:sldMkLst>
          <pc:docMk/>
          <pc:sldMk cId="471409564" sldId="258"/>
        </pc:sldMkLst>
      </pc:sldChg>
      <pc:sldChg chg="new del">
        <pc:chgData name="Talis Tebecis" userId="0b56c13e46b6a80f" providerId="LiveId" clId="{C02603FF-FFD6-4CAE-BFFE-18D41DADF6AD}" dt="2023-11-10T00:49:56.719" v="40" actId="47"/>
        <pc:sldMkLst>
          <pc:docMk/>
          <pc:sldMk cId="3074078284" sldId="259"/>
        </pc:sldMkLst>
      </pc:sldChg>
      <pc:sldChg chg="addSp delSp modSp add mod ord">
        <pc:chgData name="Talis Tebecis" userId="0b56c13e46b6a80f" providerId="LiveId" clId="{C02603FF-FFD6-4CAE-BFFE-18D41DADF6AD}" dt="2023-11-10T01:16:15.521" v="2100" actId="6549"/>
        <pc:sldMkLst>
          <pc:docMk/>
          <pc:sldMk cId="4076474008" sldId="259"/>
        </pc:sldMkLst>
        <pc:spChg chg="mod">
          <ac:chgData name="Talis Tebecis" userId="0b56c13e46b6a80f" providerId="LiveId" clId="{C02603FF-FFD6-4CAE-BFFE-18D41DADF6AD}" dt="2023-11-10T01:13:57.776" v="1780" actId="20577"/>
          <ac:spMkLst>
            <pc:docMk/>
            <pc:sldMk cId="4076474008" sldId="259"/>
            <ac:spMk id="2" creationId="{A6152216-BB36-DC0C-7E0C-312352AA8FE9}"/>
          </ac:spMkLst>
        </pc:spChg>
        <pc:spChg chg="add mod">
          <ac:chgData name="Talis Tebecis" userId="0b56c13e46b6a80f" providerId="LiveId" clId="{C02603FF-FFD6-4CAE-BFFE-18D41DADF6AD}" dt="2023-11-10T01:01:36.829" v="1030" actId="14100"/>
          <ac:spMkLst>
            <pc:docMk/>
            <pc:sldMk cId="4076474008" sldId="259"/>
            <ac:spMk id="3" creationId="{F498B809-7DC1-CC41-C881-1CF27226435A}"/>
          </ac:spMkLst>
        </pc:spChg>
        <pc:spChg chg="add mod">
          <ac:chgData name="Talis Tebecis" userId="0b56c13e46b6a80f" providerId="LiveId" clId="{C02603FF-FFD6-4CAE-BFFE-18D41DADF6AD}" dt="2023-11-10T01:16:15.521" v="2100" actId="6549"/>
          <ac:spMkLst>
            <pc:docMk/>
            <pc:sldMk cId="4076474008" sldId="259"/>
            <ac:spMk id="5" creationId="{95B3DEC7-D924-F709-C7AF-D414629BB325}"/>
          </ac:spMkLst>
        </pc:spChg>
        <pc:graphicFrameChg chg="add mod modGraphic">
          <ac:chgData name="Talis Tebecis" userId="0b56c13e46b6a80f" providerId="LiveId" clId="{C02603FF-FFD6-4CAE-BFFE-18D41DADF6AD}" dt="2023-11-10T01:13:46.990" v="1765" actId="14100"/>
          <ac:graphicFrameMkLst>
            <pc:docMk/>
            <pc:sldMk cId="4076474008" sldId="259"/>
            <ac:graphicFrameMk id="4" creationId="{2206552C-75A8-9674-772B-275A30B03731}"/>
          </ac:graphicFrameMkLst>
        </pc:graphicFrameChg>
        <pc:picChg chg="del">
          <ac:chgData name="Talis Tebecis" userId="0b56c13e46b6a80f" providerId="LiveId" clId="{C02603FF-FFD6-4CAE-BFFE-18D41DADF6AD}" dt="2023-11-10T00:50:01.647" v="44" actId="478"/>
          <ac:picMkLst>
            <pc:docMk/>
            <pc:sldMk cId="4076474008" sldId="259"/>
            <ac:picMk id="7" creationId="{05E8F25E-C0AA-2553-00F1-0B7E9B414D15}"/>
          </ac:picMkLst>
        </pc:picChg>
      </pc:sldChg>
      <pc:sldChg chg="new del">
        <pc:chgData name="Talis Tebecis" userId="0b56c13e46b6a80f" providerId="LiveId" clId="{C02603FF-FFD6-4CAE-BFFE-18D41DADF6AD}" dt="2023-11-10T00:50:52.541" v="145" actId="47"/>
        <pc:sldMkLst>
          <pc:docMk/>
          <pc:sldMk cId="890732540" sldId="260"/>
        </pc:sldMkLst>
      </pc:sldChg>
      <pc:sldChg chg="modSp add mod ord">
        <pc:chgData name="Talis Tebecis" userId="0b56c13e46b6a80f" providerId="LiveId" clId="{C02603FF-FFD6-4CAE-BFFE-18D41DADF6AD}" dt="2023-11-10T01:01:10.336" v="961"/>
        <pc:sldMkLst>
          <pc:docMk/>
          <pc:sldMk cId="2725979220" sldId="260"/>
        </pc:sldMkLst>
        <pc:spChg chg="mod">
          <ac:chgData name="Talis Tebecis" userId="0b56c13e46b6a80f" providerId="LiveId" clId="{C02603FF-FFD6-4CAE-BFFE-18D41DADF6AD}" dt="2023-11-10T01:01:08.197" v="959" actId="20577"/>
          <ac:spMkLst>
            <pc:docMk/>
            <pc:sldMk cId="2725979220" sldId="260"/>
            <ac:spMk id="2" creationId="{A6152216-BB36-DC0C-7E0C-312352AA8FE9}"/>
          </ac:spMkLst>
        </pc:spChg>
      </pc:sldChg>
      <pc:sldChg chg="new del">
        <pc:chgData name="Talis Tebecis" userId="0b56c13e46b6a80f" providerId="LiveId" clId="{C02603FF-FFD6-4CAE-BFFE-18D41DADF6AD}" dt="2023-11-10T01:01:00.187" v="941" actId="47"/>
        <pc:sldMkLst>
          <pc:docMk/>
          <pc:sldMk cId="3934249852" sldId="260"/>
        </pc:sldMkLst>
      </pc:sldChg>
      <pc:sldChg chg="addSp delSp modSp add mod">
        <pc:chgData name="Talis Tebecis" userId="0b56c13e46b6a80f" providerId="LiveId" clId="{C02603FF-FFD6-4CAE-BFFE-18D41DADF6AD}" dt="2023-11-10T01:09:46.682" v="1764" actId="1076"/>
        <pc:sldMkLst>
          <pc:docMk/>
          <pc:sldMk cId="31935306" sldId="261"/>
        </pc:sldMkLst>
        <pc:spChg chg="mod">
          <ac:chgData name="Talis Tebecis" userId="0b56c13e46b6a80f" providerId="LiveId" clId="{C02603FF-FFD6-4CAE-BFFE-18D41DADF6AD}" dt="2023-11-10T01:04:23.118" v="1270" actId="20577"/>
          <ac:spMkLst>
            <pc:docMk/>
            <pc:sldMk cId="31935306" sldId="261"/>
            <ac:spMk id="2" creationId="{A6152216-BB36-DC0C-7E0C-312352AA8FE9}"/>
          </ac:spMkLst>
        </pc:spChg>
        <pc:spChg chg="add mod">
          <ac:chgData name="Talis Tebecis" userId="0b56c13e46b6a80f" providerId="LiveId" clId="{C02603FF-FFD6-4CAE-BFFE-18D41DADF6AD}" dt="2023-11-10T01:09:43.270" v="1763" actId="20577"/>
          <ac:spMkLst>
            <pc:docMk/>
            <pc:sldMk cId="31935306" sldId="261"/>
            <ac:spMk id="3" creationId="{023FC896-B551-4B1E-EEA8-5E64A35A607F}"/>
          </ac:spMkLst>
        </pc:spChg>
        <pc:picChg chg="del">
          <ac:chgData name="Talis Tebecis" userId="0b56c13e46b6a80f" providerId="LiveId" clId="{C02603FF-FFD6-4CAE-BFFE-18D41DADF6AD}" dt="2023-11-10T01:04:19.673" v="1255" actId="478"/>
          <ac:picMkLst>
            <pc:docMk/>
            <pc:sldMk cId="31935306" sldId="261"/>
            <ac:picMk id="4" creationId="{57071853-AE22-C1FD-2550-96005EF319D7}"/>
          </ac:picMkLst>
        </pc:picChg>
        <pc:picChg chg="add mod">
          <ac:chgData name="Talis Tebecis" userId="0b56c13e46b6a80f" providerId="LiveId" clId="{C02603FF-FFD6-4CAE-BFFE-18D41DADF6AD}" dt="2023-11-10T01:09:46.682" v="1764" actId="1076"/>
          <ac:picMkLst>
            <pc:docMk/>
            <pc:sldMk cId="31935306" sldId="261"/>
            <ac:picMk id="6" creationId="{2988B532-AF97-D2AF-87AE-E6EC1EFFB8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A0E-BE23-C031-DA1A-0D420C7A3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BFECA-B573-9DFB-E3D6-F5536628E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2BD9-D48A-6541-DE85-56A1D03A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F733-40B9-3CE3-4AFA-78C27FF0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44CB-C0C8-EE9B-6C5A-5FD6B226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3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3143-AA16-5080-1D7B-598C62D5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F51D-1912-C55F-E74A-AC6D74365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8251-7079-320F-D380-94A60D29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5C47-3C81-44FC-11FB-4F36A3BC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D4D8-659D-DEE5-94CE-0B095995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95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F94EE-3637-020C-6CC8-D8E0980E7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3FB4-82A4-536A-A083-731F0597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75FE-F122-7B9A-4B92-40458D3D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A99F-DDD1-BC98-5859-08C7B343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5199-93AF-1AA0-F1C7-F7A154F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D32-E311-3B7E-ADEB-999E9BCF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205-8395-9F90-C1CE-7161BD7A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4007-0423-5BAD-2328-7D9F7CFB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CD7-95F2-8022-DE2F-FBA4689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C989-452A-F55D-D9ED-C96862F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7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00BA-36A8-2164-AF15-080968C1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5E208-4282-CF30-B02A-F3036CA3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9FA1-8D41-4C8E-BA8B-01DD02A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8038-5A9D-BC3E-61E3-BDA13CBC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3C0-3E37-16C0-19F3-6A4CEA8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2282-FF37-E84C-3948-28BE42B9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1227-17B1-54A5-6F9C-550CB989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D4F0-91EF-6C96-B78F-B2E6E86C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186C-DE78-B753-EEF9-CE8D500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03BB-1BED-00A8-2DC0-1279CBC1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FBE8-D910-6833-6EF9-CF8CCACC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5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C3F0-2CA7-3B6A-031A-97B71F3E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045-845B-5EB6-7ED0-E8E6F71A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DA64-BCB0-D43D-36C2-5ED5E894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DE811-FE33-8CDE-8FC4-325E018B7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9D906-22C9-79A0-4D10-325BA91A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3510D-FC07-F49A-0568-D13F6E78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95151-BA50-82A7-4587-707DB178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89991-D809-C9C0-1210-292FAF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7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9ABA-FD38-DDFD-791D-5CE0EF1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B122E-67E5-ED04-B9CB-4210967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26208-ACA1-F44B-CC27-073C9DD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DAACA-3689-EED6-2026-13FA3881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9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B438A-697D-EC0E-8AB9-49190E62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5AEAD-86E9-6F44-72EC-BCCCB55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6B511-FF30-70FE-B8B1-838A0A9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2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8520-3E54-E401-59E7-349D08B1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FC8-E8D0-A125-7C49-5DEAEDAF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79E7-C37A-BE83-67F7-90D67657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9E36-C4D9-A084-FCD7-52B5E4A3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D3DF-7980-4BEA-8D99-7BD3A837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7EEA3-72BE-F346-8F82-BDE7DDF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287B-E4AE-137E-6A4D-637C8AC3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2B19-385A-6010-F150-8A402BF13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0554-2594-BAC3-B3B3-8B92E193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456BE-06A7-ABC0-9771-319A476B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791C8-A8A0-1BA9-57C1-718A420A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BFC7-4F15-A6BD-9DB9-237F621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4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A1B1C-59E8-3951-E920-F8013D20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8A3AA-4239-BA92-E1A4-F26A67E1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37E5-7E50-E521-830F-08B0D8FC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ED68-9000-8903-90FC-ADBAE1F03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CDA8-7C87-741B-AE8E-8AA0C4E9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2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istebecis/reverse_eu_pol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Austrian climate policy –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B809-7DC1-CC41-C881-1CF27226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EDGAR 7.0 </a:t>
            </a:r>
            <a:r>
              <a:rPr lang="en-AU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 EDGAR 8.0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Addition: biofuels on top of fossil fuels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Addition: methane (CH4), nitrous oxide (N2O) and F-gases on top of carbon dioxide (CO2)</a:t>
            </a:r>
          </a:p>
          <a:p>
            <a:pPr lvl="1"/>
            <a:r>
              <a:rPr lang="en-AU" sz="1400" dirty="0">
                <a:latin typeface="Montserrat" panose="00000500000000000000" pitchFamily="2" charset="0"/>
              </a:rPr>
              <a:t>All in GWP CO2-eq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Data up to 2022</a:t>
            </a:r>
          </a:p>
          <a:p>
            <a:pPr marL="0" indent="0">
              <a:buNone/>
            </a:pPr>
            <a:endParaRPr lang="en-AU" sz="18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Other data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GDP data updated up to 2022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Population data updated up to 2022</a:t>
            </a:r>
          </a:p>
          <a:p>
            <a:pPr marL="0" indent="0">
              <a:buNone/>
            </a:pPr>
            <a:endParaRPr lang="en-AU" sz="1800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Samples</a:t>
            </a:r>
            <a:endParaRPr lang="en-AU" sz="1800" dirty="0">
              <a:latin typeface="Montserrat" panose="00000500000000000000" pitchFamily="2" charset="0"/>
            </a:endParaRPr>
          </a:p>
          <a:p>
            <a:r>
              <a:rPr lang="en-AU" sz="1800" dirty="0">
                <a:latin typeface="Montserrat" panose="00000500000000000000" pitchFamily="2" charset="0"/>
              </a:rPr>
              <a:t>EU15 and EU31 </a:t>
            </a:r>
            <a:r>
              <a:rPr lang="en-AU" sz="1800" dirty="0">
                <a:latin typeface="Montserrat" panose="00000500000000000000" pitchFamily="2" charset="0"/>
                <a:sym typeface="Wingdings" panose="05000000000000000000" pitchFamily="2" charset="2"/>
              </a:rPr>
              <a:t> EU15, EU31, OECD, (and pseudo-countries EU15 and EU31)</a:t>
            </a:r>
          </a:p>
          <a:p>
            <a:pPr lvl="1"/>
            <a:r>
              <a:rPr lang="en-AU" sz="1400" dirty="0">
                <a:latin typeface="Montserrat" panose="00000500000000000000" pitchFamily="2" charset="0"/>
                <a:sym typeface="Wingdings" panose="05000000000000000000" pitchFamily="2" charset="2"/>
              </a:rPr>
              <a:t>Adds: Australia, Canada, Chile, Colombia, Costa Rica, Israel, Japan, Korea, Mexico, New Zealand, Türkiye, US</a:t>
            </a:r>
            <a:endParaRPr lang="en-AU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B809-7DC1-CC41-C881-1CF27226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476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Overview of all samples</a:t>
            </a:r>
            <a:endParaRPr lang="en-AU" sz="1400" dirty="0">
              <a:latin typeface="Montserrat" panose="000005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06552C-75A8-9674-772B-275A30B0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46533"/>
              </p:ext>
            </p:extLst>
          </p:nvPr>
        </p:nvGraphicFramePr>
        <p:xfrm>
          <a:off x="838201" y="1304924"/>
          <a:ext cx="10515597" cy="268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49">
                  <a:extLst>
                    <a:ext uri="{9D8B030D-6E8A-4147-A177-3AD203B41FA5}">
                      <a16:colId xmlns:a16="http://schemas.microsoft.com/office/drawing/2014/main" val="2801794706"/>
                    </a:ext>
                  </a:extLst>
                </a:gridCol>
                <a:gridCol w="3914774">
                  <a:extLst>
                    <a:ext uri="{9D8B030D-6E8A-4147-A177-3AD203B41FA5}">
                      <a16:colId xmlns:a16="http://schemas.microsoft.com/office/drawing/2014/main" val="3529771261"/>
                    </a:ext>
                  </a:extLst>
                </a:gridCol>
                <a:gridCol w="4600574">
                  <a:extLst>
                    <a:ext uri="{9D8B030D-6E8A-4147-A177-3AD203B41FA5}">
                      <a16:colId xmlns:a16="http://schemas.microsoft.com/office/drawing/2014/main" val="2497409123"/>
                    </a:ext>
                  </a:extLst>
                </a:gridCol>
              </a:tblGrid>
              <a:tr h="27281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Montserrat" panose="00000500000000000000" pitchFamily="2" charset="0"/>
                        </a:rPr>
                        <a:t>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latin typeface="Montserrat" panose="00000500000000000000" pitchFamily="2" charset="0"/>
                        </a:rPr>
                        <a:t>EDGAR 7.0 (original)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EDGAR 8.0 (incl. biofuels &amp; new gases)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109131"/>
                  </a:ext>
                </a:extLst>
              </a:tr>
              <a:tr h="272815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EU15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18435"/>
                  </a:ext>
                </a:extLst>
              </a:tr>
              <a:tr h="272815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EU31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038669"/>
                  </a:ext>
                </a:extLst>
              </a:tr>
              <a:tr h="272815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OECD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6709"/>
                  </a:ext>
                </a:extLst>
              </a:tr>
              <a:tr h="672696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OECD with EU15 pseudo-country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524211"/>
                  </a:ext>
                </a:extLst>
              </a:tr>
              <a:tr h="672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OECD with EU31 pseudo-country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04588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B3DEC7-D924-F709-C7AF-D414629BB325}"/>
              </a:ext>
            </a:extLst>
          </p:cNvPr>
          <p:cNvSpPr txBox="1">
            <a:spLocks/>
          </p:cNvSpPr>
          <p:nvPr/>
        </p:nvSpPr>
        <p:spPr>
          <a:xfrm>
            <a:off x="838200" y="4215688"/>
            <a:ext cx="10515600" cy="20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b="1" dirty="0">
                <a:latin typeface="Montserrat" panose="00000500000000000000" pitchFamily="2" charset="0"/>
              </a:rPr>
              <a:t>Progress to date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Data updated; data wrangling mostly complete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Data exploration underway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Code written for analysis; initial tests of analysis complete (runtime: approx. 10+ hours)</a:t>
            </a:r>
          </a:p>
          <a:p>
            <a:r>
              <a:rPr lang="en-AU" sz="1800">
                <a:latin typeface="Montserrat" panose="00000500000000000000" pitchFamily="2" charset="0"/>
              </a:rPr>
              <a:t>Repo: </a:t>
            </a:r>
            <a:r>
              <a:rPr lang="en-AU" sz="1800">
                <a:latin typeface="Montserrat" panose="00000500000000000000" pitchFamily="2" charset="0"/>
                <a:hlinkClick r:id="rId2"/>
              </a:rPr>
              <a:t>https://github.com/talistebecis/reverse_eu_pol.git</a:t>
            </a:r>
            <a:endParaRPr lang="en-AU" sz="1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 total emissions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8F25E-C0AA-2553-00F1-0B7E9B41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665935"/>
            <a:ext cx="9086850" cy="57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 emissions time series 1995-2022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1853-AE22-C1FD-2550-96005EF3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665935"/>
            <a:ext cx="10096502" cy="6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C896-B551-4B1E-EEA8-5E64A35A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>
            <a:normAutofit/>
          </a:bodyPr>
          <a:lstStyle/>
          <a:p>
            <a:r>
              <a:rPr lang="en-AU" sz="1800" dirty="0">
                <a:latin typeface="Montserrat" panose="00000500000000000000" pitchFamily="2" charset="0"/>
              </a:rPr>
              <a:t>Does it make sense to use pseudo-countries? Will it cause issues?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Should I also look at Level 1 and Level 2 emissions? They did not add much in the original paper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Does including “heterogenous treatment effects” affect break identification? (below)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8B532-AF97-D2AF-87AE-E6EC1EFF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21298"/>
            <a:ext cx="6934200" cy="34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Austrian climate policy – updates</vt:lpstr>
      <vt:lpstr>Approach</vt:lpstr>
      <vt:lpstr>Austria total emissions 2022</vt:lpstr>
      <vt:lpstr>Austria emissions time series 1995-2022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Austria total emissions 2022</dc:title>
  <dc:creator>Talis Tebecis</dc:creator>
  <cp:lastModifiedBy>Talis Tebecis</cp:lastModifiedBy>
  <cp:revision>1</cp:revision>
  <dcterms:created xsi:type="dcterms:W3CDTF">2023-11-10T00:40:35Z</dcterms:created>
  <dcterms:modified xsi:type="dcterms:W3CDTF">2023-11-10T01:16:16Z</dcterms:modified>
</cp:coreProperties>
</file>