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4BE8B2-898A-4976-8B93-B75F1D1AF496}" v="4" dt="2024-07-22T19:55:08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s Tebecis" userId="0b56c13e46b6a80f" providerId="LiveId" clId="{E64BE8B2-898A-4976-8B93-B75F1D1AF496}"/>
    <pc:docChg chg="undo custSel addSld delSld modSld">
      <pc:chgData name="Talis Tebecis" userId="0b56c13e46b6a80f" providerId="LiveId" clId="{E64BE8B2-898A-4976-8B93-B75F1D1AF496}" dt="2024-07-22T19:55:32.688" v="55" actId="47"/>
      <pc:docMkLst>
        <pc:docMk/>
      </pc:docMkLst>
      <pc:sldChg chg="modSp mod">
        <pc:chgData name="Talis Tebecis" userId="0b56c13e46b6a80f" providerId="LiveId" clId="{E64BE8B2-898A-4976-8B93-B75F1D1AF496}" dt="2024-07-22T19:48:08.576" v="3" actId="1076"/>
        <pc:sldMkLst>
          <pc:docMk/>
          <pc:sldMk cId="1164417495" sldId="256"/>
        </pc:sldMkLst>
        <pc:spChg chg="mod">
          <ac:chgData name="Talis Tebecis" userId="0b56c13e46b6a80f" providerId="LiveId" clId="{E64BE8B2-898A-4976-8B93-B75F1D1AF496}" dt="2024-07-22T19:48:08.576" v="3" actId="1076"/>
          <ac:spMkLst>
            <pc:docMk/>
            <pc:sldMk cId="1164417495" sldId="256"/>
            <ac:spMk id="28" creationId="{F9DADE70-F8FC-41DF-E4B6-EBD6B04FF0BD}"/>
          </ac:spMkLst>
        </pc:spChg>
      </pc:sldChg>
      <pc:sldChg chg="addSp delSp modSp new del mod">
        <pc:chgData name="Talis Tebecis" userId="0b56c13e46b6a80f" providerId="LiveId" clId="{E64BE8B2-898A-4976-8B93-B75F1D1AF496}" dt="2024-07-22T19:55:32.688" v="55" actId="47"/>
        <pc:sldMkLst>
          <pc:docMk/>
          <pc:sldMk cId="3101363396" sldId="257"/>
        </pc:sldMkLst>
        <pc:spChg chg="del">
          <ac:chgData name="Talis Tebecis" userId="0b56c13e46b6a80f" providerId="LiveId" clId="{E64BE8B2-898A-4976-8B93-B75F1D1AF496}" dt="2024-07-22T19:39:40.458" v="1" actId="478"/>
          <ac:spMkLst>
            <pc:docMk/>
            <pc:sldMk cId="3101363396" sldId="257"/>
            <ac:spMk id="2" creationId="{9763357F-1640-D73B-533D-C8D39F37EB90}"/>
          </ac:spMkLst>
        </pc:spChg>
        <pc:spChg chg="del">
          <ac:chgData name="Talis Tebecis" userId="0b56c13e46b6a80f" providerId="LiveId" clId="{E64BE8B2-898A-4976-8B93-B75F1D1AF496}" dt="2024-07-22T19:39:40.458" v="1" actId="478"/>
          <ac:spMkLst>
            <pc:docMk/>
            <pc:sldMk cId="3101363396" sldId="257"/>
            <ac:spMk id="3" creationId="{DBB0528F-1FB7-3EA8-912F-127A6BECCC7D}"/>
          </ac:spMkLst>
        </pc:spChg>
        <pc:spChg chg="add del mod">
          <ac:chgData name="Talis Tebecis" userId="0b56c13e46b6a80f" providerId="LiveId" clId="{E64BE8B2-898A-4976-8B93-B75F1D1AF496}" dt="2024-07-22T19:54:57.179" v="19" actId="478"/>
          <ac:spMkLst>
            <pc:docMk/>
            <pc:sldMk cId="3101363396" sldId="257"/>
            <ac:spMk id="4" creationId="{B75FF999-E75C-2BAA-1D94-98659AC59C18}"/>
          </ac:spMkLst>
        </pc:spChg>
        <pc:spChg chg="add del mod">
          <ac:chgData name="Talis Tebecis" userId="0b56c13e46b6a80f" providerId="LiveId" clId="{E64BE8B2-898A-4976-8B93-B75F1D1AF496}" dt="2024-07-22T19:55:30.720" v="54" actId="478"/>
          <ac:spMkLst>
            <pc:docMk/>
            <pc:sldMk cId="3101363396" sldId="257"/>
            <ac:spMk id="5" creationId="{173D4478-4586-2DD5-B01C-B415CF2BDA66}"/>
          </ac:spMkLst>
        </pc:spChg>
        <pc:spChg chg="add del mod">
          <ac:chgData name="Talis Tebecis" userId="0b56c13e46b6a80f" providerId="LiveId" clId="{E64BE8B2-898A-4976-8B93-B75F1D1AF496}" dt="2024-07-22T19:54:54.478" v="17" actId="478"/>
          <ac:spMkLst>
            <pc:docMk/>
            <pc:sldMk cId="3101363396" sldId="257"/>
            <ac:spMk id="6" creationId="{7963A811-E47A-1C70-6AFD-C34F752C21DB}"/>
          </ac:spMkLst>
        </pc:spChg>
        <pc:spChg chg="add del mod">
          <ac:chgData name="Talis Tebecis" userId="0b56c13e46b6a80f" providerId="LiveId" clId="{E64BE8B2-898A-4976-8B93-B75F1D1AF496}" dt="2024-07-22T19:54:54.956" v="18" actId="478"/>
          <ac:spMkLst>
            <pc:docMk/>
            <pc:sldMk cId="3101363396" sldId="257"/>
            <ac:spMk id="7" creationId="{D791F32E-8E36-B819-DD90-A8AB56C0AAA4}"/>
          </ac:spMkLst>
        </pc:spChg>
        <pc:spChg chg="add del mod">
          <ac:chgData name="Talis Tebecis" userId="0b56c13e46b6a80f" providerId="LiveId" clId="{E64BE8B2-898A-4976-8B93-B75F1D1AF496}" dt="2024-07-22T19:55:30.720" v="54" actId="478"/>
          <ac:spMkLst>
            <pc:docMk/>
            <pc:sldMk cId="3101363396" sldId="257"/>
            <ac:spMk id="8" creationId="{D6496513-0949-CEC1-37A0-65109B42B4E6}"/>
          </ac:spMkLst>
        </pc:spChg>
        <pc:spChg chg="add del mod">
          <ac:chgData name="Talis Tebecis" userId="0b56c13e46b6a80f" providerId="LiveId" clId="{E64BE8B2-898A-4976-8B93-B75F1D1AF496}" dt="2024-07-22T19:54:53.969" v="16" actId="478"/>
          <ac:spMkLst>
            <pc:docMk/>
            <pc:sldMk cId="3101363396" sldId="257"/>
            <ac:spMk id="9" creationId="{93EEF464-909B-D549-5253-ED250117FAC8}"/>
          </ac:spMkLst>
        </pc:spChg>
        <pc:spChg chg="add del mod">
          <ac:chgData name="Talis Tebecis" userId="0b56c13e46b6a80f" providerId="LiveId" clId="{E64BE8B2-898A-4976-8B93-B75F1D1AF496}" dt="2024-07-22T19:54:53.336" v="15" actId="478"/>
          <ac:spMkLst>
            <pc:docMk/>
            <pc:sldMk cId="3101363396" sldId="257"/>
            <ac:spMk id="10" creationId="{33A7755E-6968-9EDF-9BEF-836DDC83049B}"/>
          </ac:spMkLst>
        </pc:spChg>
        <pc:spChg chg="mod">
          <ac:chgData name="Talis Tebecis" userId="0b56c13e46b6a80f" providerId="LiveId" clId="{E64BE8B2-898A-4976-8B93-B75F1D1AF496}" dt="2024-07-22T19:54:23.808" v="4"/>
          <ac:spMkLst>
            <pc:docMk/>
            <pc:sldMk cId="3101363396" sldId="257"/>
            <ac:spMk id="13" creationId="{B791D6BB-45AA-19BB-4B21-49B882B34DD7}"/>
          </ac:spMkLst>
        </pc:spChg>
        <pc:spChg chg="mod">
          <ac:chgData name="Talis Tebecis" userId="0b56c13e46b6a80f" providerId="LiveId" clId="{E64BE8B2-898A-4976-8B93-B75F1D1AF496}" dt="2024-07-22T19:54:23.808" v="4"/>
          <ac:spMkLst>
            <pc:docMk/>
            <pc:sldMk cId="3101363396" sldId="257"/>
            <ac:spMk id="15" creationId="{81992214-4419-0A8A-30FA-3C6C8EACF89B}"/>
          </ac:spMkLst>
        </pc:spChg>
        <pc:spChg chg="mod">
          <ac:chgData name="Talis Tebecis" userId="0b56c13e46b6a80f" providerId="LiveId" clId="{E64BE8B2-898A-4976-8B93-B75F1D1AF496}" dt="2024-07-22T19:54:23.808" v="4"/>
          <ac:spMkLst>
            <pc:docMk/>
            <pc:sldMk cId="3101363396" sldId="257"/>
            <ac:spMk id="16" creationId="{A6F02DE9-84D3-9722-446B-5BE2B97F0D73}"/>
          </ac:spMkLst>
        </pc:spChg>
        <pc:spChg chg="add del mod">
          <ac:chgData name="Talis Tebecis" userId="0b56c13e46b6a80f" providerId="LiveId" clId="{E64BE8B2-898A-4976-8B93-B75F1D1AF496}" dt="2024-07-22T19:55:30.720" v="54" actId="478"/>
          <ac:spMkLst>
            <pc:docMk/>
            <pc:sldMk cId="3101363396" sldId="257"/>
            <ac:spMk id="23" creationId="{72F9DE8F-4C46-94B4-A2A5-847567FDD4BB}"/>
          </ac:spMkLst>
        </pc:spChg>
        <pc:spChg chg="add del mod">
          <ac:chgData name="Talis Tebecis" userId="0b56c13e46b6a80f" providerId="LiveId" clId="{E64BE8B2-898A-4976-8B93-B75F1D1AF496}" dt="2024-07-22T19:55:30.720" v="54" actId="478"/>
          <ac:spMkLst>
            <pc:docMk/>
            <pc:sldMk cId="3101363396" sldId="257"/>
            <ac:spMk id="24" creationId="{963DE0C3-4694-C386-7D82-DC72BE3209E3}"/>
          </ac:spMkLst>
        </pc:spChg>
        <pc:spChg chg="add del mod">
          <ac:chgData name="Talis Tebecis" userId="0b56c13e46b6a80f" providerId="LiveId" clId="{E64BE8B2-898A-4976-8B93-B75F1D1AF496}" dt="2024-07-22T19:55:30.720" v="54" actId="478"/>
          <ac:spMkLst>
            <pc:docMk/>
            <pc:sldMk cId="3101363396" sldId="257"/>
            <ac:spMk id="25" creationId="{B111640A-F4AE-BB63-1403-C52BD92F07A0}"/>
          </ac:spMkLst>
        </pc:spChg>
        <pc:spChg chg="add del mod">
          <ac:chgData name="Talis Tebecis" userId="0b56c13e46b6a80f" providerId="LiveId" clId="{E64BE8B2-898A-4976-8B93-B75F1D1AF496}" dt="2024-07-22T19:55:30.720" v="54" actId="478"/>
          <ac:spMkLst>
            <pc:docMk/>
            <pc:sldMk cId="3101363396" sldId="257"/>
            <ac:spMk id="26" creationId="{4ACDC22E-5318-D466-BE56-387565E8C775}"/>
          </ac:spMkLst>
        </pc:spChg>
        <pc:grpChg chg="add del mod">
          <ac:chgData name="Talis Tebecis" userId="0b56c13e46b6a80f" providerId="LiveId" clId="{E64BE8B2-898A-4976-8B93-B75F1D1AF496}" dt="2024-07-22T19:54:38.401" v="9" actId="478"/>
          <ac:grpSpMkLst>
            <pc:docMk/>
            <pc:sldMk cId="3101363396" sldId="257"/>
            <ac:grpSpMk id="12" creationId="{06942F6B-4EEB-54A8-327E-3B3FEA54E5CB}"/>
          </ac:grpSpMkLst>
        </pc:grpChg>
        <pc:picChg chg="add del mod">
          <ac:chgData name="Talis Tebecis" userId="0b56c13e46b6a80f" providerId="LiveId" clId="{E64BE8B2-898A-4976-8B93-B75F1D1AF496}" dt="2024-07-22T19:54:28.563" v="5" actId="478"/>
          <ac:picMkLst>
            <pc:docMk/>
            <pc:sldMk cId="3101363396" sldId="257"/>
            <ac:picMk id="11" creationId="{606A694A-CB9A-2A39-2237-19BC8FA4D7D4}"/>
          </ac:picMkLst>
        </pc:picChg>
        <pc:picChg chg="mod">
          <ac:chgData name="Talis Tebecis" userId="0b56c13e46b6a80f" providerId="LiveId" clId="{E64BE8B2-898A-4976-8B93-B75F1D1AF496}" dt="2024-07-22T19:54:23.808" v="4"/>
          <ac:picMkLst>
            <pc:docMk/>
            <pc:sldMk cId="3101363396" sldId="257"/>
            <ac:picMk id="14" creationId="{F47827C1-A236-F3EF-4905-6AA85560113C}"/>
          </ac:picMkLst>
        </pc:picChg>
        <pc:picChg chg="add del mod">
          <ac:chgData name="Talis Tebecis" userId="0b56c13e46b6a80f" providerId="LiveId" clId="{E64BE8B2-898A-4976-8B93-B75F1D1AF496}" dt="2024-07-22T19:54:38.401" v="9" actId="478"/>
          <ac:picMkLst>
            <pc:docMk/>
            <pc:sldMk cId="3101363396" sldId="257"/>
            <ac:picMk id="17" creationId="{05EEE3A0-451E-C06B-57F8-920B0DDFB9C2}"/>
          </ac:picMkLst>
        </pc:picChg>
        <pc:picChg chg="add del mod">
          <ac:chgData name="Talis Tebecis" userId="0b56c13e46b6a80f" providerId="LiveId" clId="{E64BE8B2-898A-4976-8B93-B75F1D1AF496}" dt="2024-07-22T19:54:38.401" v="9" actId="478"/>
          <ac:picMkLst>
            <pc:docMk/>
            <pc:sldMk cId="3101363396" sldId="257"/>
            <ac:picMk id="18" creationId="{04133BA4-58AE-CCD4-CCC4-9B2B52E0720B}"/>
          </ac:picMkLst>
        </pc:picChg>
        <pc:picChg chg="add del mod">
          <ac:chgData name="Talis Tebecis" userId="0b56c13e46b6a80f" providerId="LiveId" clId="{E64BE8B2-898A-4976-8B93-B75F1D1AF496}" dt="2024-07-22T19:54:38.401" v="9" actId="478"/>
          <ac:picMkLst>
            <pc:docMk/>
            <pc:sldMk cId="3101363396" sldId="257"/>
            <ac:picMk id="19" creationId="{E8EAF6EF-89A1-E022-5004-2DC3D4E8B1C9}"/>
          </ac:picMkLst>
        </pc:picChg>
        <pc:picChg chg="add del mod">
          <ac:chgData name="Talis Tebecis" userId="0b56c13e46b6a80f" providerId="LiveId" clId="{E64BE8B2-898A-4976-8B93-B75F1D1AF496}" dt="2024-07-22T19:54:38.401" v="9" actId="478"/>
          <ac:picMkLst>
            <pc:docMk/>
            <pc:sldMk cId="3101363396" sldId="257"/>
            <ac:picMk id="20" creationId="{A3AD94EA-B156-7CD2-2AA5-01EB8C7D8CD7}"/>
          </ac:picMkLst>
        </pc:picChg>
        <pc:picChg chg="add del mod">
          <ac:chgData name="Talis Tebecis" userId="0b56c13e46b6a80f" providerId="LiveId" clId="{E64BE8B2-898A-4976-8B93-B75F1D1AF496}" dt="2024-07-22T19:54:38.401" v="9" actId="478"/>
          <ac:picMkLst>
            <pc:docMk/>
            <pc:sldMk cId="3101363396" sldId="257"/>
            <ac:picMk id="21" creationId="{F15D3476-6C97-406D-3C3E-84F644D08275}"/>
          </ac:picMkLst>
        </pc:picChg>
        <pc:picChg chg="add del mod">
          <ac:chgData name="Talis Tebecis" userId="0b56c13e46b6a80f" providerId="LiveId" clId="{E64BE8B2-898A-4976-8B93-B75F1D1AF496}" dt="2024-07-22T19:54:38.401" v="9" actId="478"/>
          <ac:picMkLst>
            <pc:docMk/>
            <pc:sldMk cId="3101363396" sldId="257"/>
            <ac:picMk id="22" creationId="{C1B2D744-A8F8-1B72-C5B0-C845E0AF6A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63AF-A4C8-EAD8-C19D-8B9816BEC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D8696-1204-C341-9276-3F7E9F3D3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C36FE-055F-84FC-DD63-5273E00F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A1FE1-018C-7146-0585-F65A715B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17DC0-57F8-707F-70DA-13DF8A65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80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961E-8ACD-E821-5EB3-D51C39B9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0CB9C-DFC5-D94E-47A4-562801E71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2C2A-FCF7-E54E-CDA8-9BDF878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BAD6F-8B78-E153-C336-E4096FB9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1216-8B9F-B0D7-C4A0-46406121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30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9FA62-D410-634F-5BFC-DBA114F4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C41F2-494D-B1BF-5D5D-E0DDC683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3BC88-245A-0019-10D9-C4F283B7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6EEFF-3756-9ED5-9A43-F8843085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D748-3042-5544-08BA-68831537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27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AA0F-50F7-B8AF-8BA0-60FEA52D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55CC-B393-C0CF-ECEE-2A62D04C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0ADA-BE2E-6BB5-113B-19A5474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82395-2C8E-9A84-A521-8EF0586E6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A50BA-B513-CED8-1505-F54A6CBC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950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22CF-777E-300D-370A-B557FC62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4770D-A5F7-563F-FCC2-BBF5371C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F6C07-A5AA-F07E-8CCE-43E1C30F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D77C-33A2-39A0-ECEE-3D277469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EF32B-95AF-49E0-627D-822B8C60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6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1E67-A79F-43AC-57FF-891994D0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5211-40AB-763C-ECCA-6907DB8AB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3EA9C-BBE8-2F79-A841-AA5A7C972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07CE9-F908-0E37-2D00-13153E7D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95B0-CE17-A343-F286-C75B51DC4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0AA7E-67E2-31A3-F34E-8B015EC4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332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7AD5-32AA-934C-450E-4E374EAC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0943B-8020-FE07-9AE9-CD87A540F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B20E5-5D08-00F0-2B4E-8F37B7C3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88B93C-53C6-E72E-FA77-544511251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E4161-7401-0765-5A92-B27C21801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2B6186-EE8E-5ECC-CED1-56AC0272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FCC47-8382-306A-3CEC-37430F93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8BC6F-5FE1-D650-FC18-ED44E5B9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15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5CBD0-7D33-093A-2CCE-8CBF5CFD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83674-F668-5BBD-A600-9853F061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6F1C2-8FE6-AF25-1EAC-5890CA50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33A49-9535-1A8F-9FCF-B8EF1090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03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1DB1B-B60B-DE87-E0D4-65191A19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C4DDF-E1B8-925B-589A-2CC037CF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11CFB-0602-058E-D709-6D528D32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21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0F4-82F3-FCE9-1128-A5F40C1F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DEA8-840F-C534-62BE-3A0C1526E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E756A-61CD-A8DE-5BCD-4F14F72C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7F642-9955-B3D0-934D-0BFA9C0D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5BA02-ED80-C17C-F532-ABEC62D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541BF-4FD6-D398-0900-C1B8F092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8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3415-989E-DA38-D36D-0778A9A4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F0041-9EB9-0F4A-08EB-7A30DCBEE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57176-AF68-93D9-1872-906E00DDD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B2755-63B9-0DDC-0CAF-342272E3E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F177B-907C-373C-9D47-B5FB5E42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C73DC-8F5F-3BA4-690E-18FFBFE0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84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C1E55B-8A26-634D-9E3D-968B8A06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58BF2-01C5-C9D2-6992-53EFB091F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42B55-1242-7CAA-8CD7-6E8253318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B25B1-60F3-49B0-9933-CAABAC3E3736}" type="datetimeFigureOut">
              <a:rPr lang="en-AU" smtClean="0"/>
              <a:t>22/07/2024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726F4-511F-99EE-648C-E7578968C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EDD8-3188-A2D4-223A-4B784F33D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5DA0F-0F09-40AC-9247-8BD086B920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31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689465D-E02F-E5BC-9B6A-93734FC30C9A}"/>
              </a:ext>
            </a:extLst>
          </p:cNvPr>
          <p:cNvGrpSpPr/>
          <p:nvPr/>
        </p:nvGrpSpPr>
        <p:grpSpPr>
          <a:xfrm>
            <a:off x="822960" y="1958340"/>
            <a:ext cx="11094720" cy="2453640"/>
            <a:chOff x="822960" y="1958340"/>
            <a:chExt cx="11094720" cy="245364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4DE86B-EAAD-74FF-C785-A56D2EAE9608}"/>
                </a:ext>
              </a:extLst>
            </p:cNvPr>
            <p:cNvSpPr/>
            <p:nvPr/>
          </p:nvSpPr>
          <p:spPr>
            <a:xfrm>
              <a:off x="822960" y="1958340"/>
              <a:ext cx="11094720" cy="2453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FE27D8-9AC7-FD86-A4D7-C80F72B9B62C}"/>
                </a:ext>
              </a:extLst>
            </p:cNvPr>
            <p:cNvGrpSpPr/>
            <p:nvPr/>
          </p:nvGrpSpPr>
          <p:grpSpPr>
            <a:xfrm>
              <a:off x="10680698" y="2760502"/>
              <a:ext cx="1180580" cy="804691"/>
              <a:chOff x="10302273" y="1510822"/>
              <a:chExt cx="1180580" cy="804691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6F4D3AD-41EF-E5F8-5079-FF557B304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302273" y="1510822"/>
                <a:ext cx="732475" cy="804691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B3C7DF-7AB2-1E35-2108-6B84114E0D63}"/>
                  </a:ext>
                </a:extLst>
              </p:cNvPr>
              <p:cNvSpPr/>
              <p:nvPr/>
            </p:nvSpPr>
            <p:spPr>
              <a:xfrm>
                <a:off x="10650223" y="1574028"/>
                <a:ext cx="453405" cy="18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AU" sz="9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Actuals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04185F8-312D-BD89-DE1F-8267693AF291}"/>
                  </a:ext>
                </a:extLst>
              </p:cNvPr>
              <p:cNvSpPr/>
              <p:nvPr/>
            </p:nvSpPr>
            <p:spPr>
              <a:xfrm>
                <a:off x="10650223" y="1822335"/>
                <a:ext cx="453405" cy="18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AU" sz="9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Fitted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56E56B-E053-D2F3-5049-D236990D2906}"/>
                  </a:ext>
                </a:extLst>
              </p:cNvPr>
              <p:cNvSpPr/>
              <p:nvPr/>
            </p:nvSpPr>
            <p:spPr>
              <a:xfrm>
                <a:off x="10650223" y="2068924"/>
                <a:ext cx="832630" cy="18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r>
                  <a:rPr lang="en-AU" sz="9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Counterfactual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2D4915E-99F8-4CE7-EF72-C5CC0BE123EF}"/>
                </a:ext>
              </a:extLst>
            </p:cNvPr>
            <p:cNvGrpSpPr/>
            <p:nvPr/>
          </p:nvGrpSpPr>
          <p:grpSpPr>
            <a:xfrm>
              <a:off x="907811" y="2071528"/>
              <a:ext cx="3234701" cy="2242892"/>
              <a:chOff x="412511" y="821848"/>
              <a:chExt cx="3234701" cy="224289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1319E1B-0040-20D6-9883-91E9EF51B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11" y="821848"/>
                <a:ext cx="3234701" cy="2242892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1E7426-4A90-253D-DE0F-875A328E78E3}"/>
                  </a:ext>
                </a:extLst>
              </p:cNvPr>
              <p:cNvSpPr/>
              <p:nvPr/>
            </p:nvSpPr>
            <p:spPr>
              <a:xfrm>
                <a:off x="1678300" y="821848"/>
                <a:ext cx="934272" cy="18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sz="11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Netherlands</a:t>
                </a:r>
                <a:endParaRPr lang="en-AU" sz="9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428B700-C09A-1616-1BFD-5EB0F615D8FD}"/>
                </a:ext>
              </a:extLst>
            </p:cNvPr>
            <p:cNvGrpSpPr/>
            <p:nvPr/>
          </p:nvGrpSpPr>
          <p:grpSpPr>
            <a:xfrm>
              <a:off x="7451723" y="2049267"/>
              <a:ext cx="3234701" cy="2309038"/>
              <a:chOff x="3691961" y="799587"/>
              <a:chExt cx="3234701" cy="2309038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B3E354A-8E49-E151-4978-22BBF2442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1961" y="799587"/>
                <a:ext cx="3234701" cy="2309038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12AD9D-C29D-3A73-BADA-F1165337C1B5}"/>
                  </a:ext>
                </a:extLst>
              </p:cNvPr>
              <p:cNvSpPr/>
              <p:nvPr/>
            </p:nvSpPr>
            <p:spPr>
              <a:xfrm>
                <a:off x="5040267" y="821848"/>
                <a:ext cx="934272" cy="18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sz="11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Ireland</a:t>
                </a:r>
                <a:endParaRPr lang="en-AU" sz="9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55E5D28-A3D4-2EB2-0DE4-B91407B2DFEE}"/>
                </a:ext>
              </a:extLst>
            </p:cNvPr>
            <p:cNvGrpSpPr/>
            <p:nvPr/>
          </p:nvGrpSpPr>
          <p:grpSpPr>
            <a:xfrm>
              <a:off x="4191786" y="2044724"/>
              <a:ext cx="3199365" cy="2236249"/>
              <a:chOff x="6987842" y="795044"/>
              <a:chExt cx="3199365" cy="223624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DD2B874-3ED3-2EC5-2FFB-A607127F4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7842" y="795044"/>
                <a:ext cx="3199365" cy="2236249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9DADE70-F8FC-41DF-E4B6-EBD6B04FF0BD}"/>
                  </a:ext>
                </a:extLst>
              </p:cNvPr>
              <p:cNvSpPr/>
              <p:nvPr/>
            </p:nvSpPr>
            <p:spPr>
              <a:xfrm>
                <a:off x="8127225" y="821848"/>
                <a:ext cx="1236780" cy="18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AU" sz="1100" b="1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United Kingdom</a:t>
                </a:r>
                <a:endParaRPr lang="en-AU" sz="900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41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Talis Tebecis</dc:creator>
  <cp:lastModifiedBy>Talis Tebecis</cp:lastModifiedBy>
  <cp:revision>1</cp:revision>
  <dcterms:created xsi:type="dcterms:W3CDTF">2024-07-22T19:18:58Z</dcterms:created>
  <dcterms:modified xsi:type="dcterms:W3CDTF">2024-07-22T19:55:34Z</dcterms:modified>
</cp:coreProperties>
</file>