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F96C5-5CCF-40C0-B326-72E40417FBCA}" v="58" dt="2024-07-19T19:46:0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2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s Tebecis" userId="0b56c13e46b6a80f" providerId="LiveId" clId="{D66F96C5-5CCF-40C0-B326-72E40417FBCA}"/>
    <pc:docChg chg="undo custSel modSld">
      <pc:chgData name="Talis Tebecis" userId="0b56c13e46b6a80f" providerId="LiveId" clId="{D66F96C5-5CCF-40C0-B326-72E40417FBCA}" dt="2024-07-19T19:47:20.412" v="1082" actId="20577"/>
      <pc:docMkLst>
        <pc:docMk/>
      </pc:docMkLst>
      <pc:sldChg chg="addSp delSp modSp mod">
        <pc:chgData name="Talis Tebecis" userId="0b56c13e46b6a80f" providerId="LiveId" clId="{D66F96C5-5CCF-40C0-B326-72E40417FBCA}" dt="2024-07-19T19:47:20.412" v="1082" actId="20577"/>
        <pc:sldMkLst>
          <pc:docMk/>
          <pc:sldMk cId="224240065" sldId="257"/>
        </pc:sldMkLst>
        <pc:spChg chg="add del mod">
          <ac:chgData name="Talis Tebecis" userId="0b56c13e46b6a80f" providerId="LiveId" clId="{D66F96C5-5CCF-40C0-B326-72E40417FBCA}" dt="2024-07-07T18:29:21.901" v="822" actId="478"/>
          <ac:spMkLst>
            <pc:docMk/>
            <pc:sldMk cId="224240065" sldId="257"/>
            <ac:spMk id="3" creationId="{AD0F58D8-1A19-9AF9-EC3E-930CFED57D98}"/>
          </ac:spMkLst>
        </pc:spChg>
        <pc:spChg chg="mod topLvl">
          <ac:chgData name="Talis Tebecis" userId="0b56c13e46b6a80f" providerId="LiveId" clId="{D66F96C5-5CCF-40C0-B326-72E40417FBCA}" dt="2024-07-07T18:32:38.062" v="861" actId="404"/>
          <ac:spMkLst>
            <pc:docMk/>
            <pc:sldMk cId="224240065" sldId="257"/>
            <ac:spMk id="4" creationId="{B149AF77-909D-699A-18F3-1A320D02C921}"/>
          </ac:spMkLst>
        </pc:spChg>
        <pc:spChg chg="mod topLvl">
          <ac:chgData name="Talis Tebecis" userId="0b56c13e46b6a80f" providerId="LiveId" clId="{D66F96C5-5CCF-40C0-B326-72E40417FBCA}" dt="2024-07-07T18:33:28.720" v="862" actId="207"/>
          <ac:spMkLst>
            <pc:docMk/>
            <pc:sldMk cId="224240065" sldId="257"/>
            <ac:spMk id="5" creationId="{6A34D0F9-1D85-FBAA-98CD-7F7BFC32EBB9}"/>
          </ac:spMkLst>
        </pc:spChg>
        <pc:spChg chg="mod topLvl">
          <ac:chgData name="Talis Tebecis" userId="0b56c13e46b6a80f" providerId="LiveId" clId="{D66F96C5-5CCF-40C0-B326-72E40417FBCA}" dt="2024-07-07T18:33:28.720" v="862" actId="207"/>
          <ac:spMkLst>
            <pc:docMk/>
            <pc:sldMk cId="224240065" sldId="257"/>
            <ac:spMk id="6" creationId="{37FB11E7-6F42-95F2-B25F-035BF9E7888D}"/>
          </ac:spMkLst>
        </pc:spChg>
        <pc:spChg chg="mod topLvl">
          <ac:chgData name="Talis Tebecis" userId="0b56c13e46b6a80f" providerId="LiveId" clId="{D66F96C5-5CCF-40C0-B326-72E40417FBCA}" dt="2024-07-07T18:33:28.720" v="862" actId="207"/>
          <ac:spMkLst>
            <pc:docMk/>
            <pc:sldMk cId="224240065" sldId="257"/>
            <ac:spMk id="7" creationId="{940D1965-A04E-A0DF-7CD9-5785A6AB981F}"/>
          </ac:spMkLst>
        </pc:spChg>
        <pc:spChg chg="mod topLvl">
          <ac:chgData name="Talis Tebecis" userId="0b56c13e46b6a80f" providerId="LiveId" clId="{D66F96C5-5CCF-40C0-B326-72E40417FBCA}" dt="2024-07-19T19:45:10.750" v="964" actId="20577"/>
          <ac:spMkLst>
            <pc:docMk/>
            <pc:sldMk cId="224240065" sldId="257"/>
            <ac:spMk id="8" creationId="{97F00FDF-BEF2-CA83-BEB0-14EBACCAD931}"/>
          </ac:spMkLst>
        </pc:spChg>
        <pc:spChg chg="mod topLvl">
          <ac:chgData name="Talis Tebecis" userId="0b56c13e46b6a80f" providerId="LiveId" clId="{D66F96C5-5CCF-40C0-B326-72E40417FBCA}" dt="2024-07-19T19:46:39.539" v="1048" actId="12"/>
          <ac:spMkLst>
            <pc:docMk/>
            <pc:sldMk cId="224240065" sldId="257"/>
            <ac:spMk id="9" creationId="{6B422B9E-8E88-8F00-BDEB-6DCAA2202ED6}"/>
          </ac:spMkLst>
        </pc:spChg>
        <pc:spChg chg="mod topLvl">
          <ac:chgData name="Talis Tebecis" userId="0b56c13e46b6a80f" providerId="LiveId" clId="{D66F96C5-5CCF-40C0-B326-72E40417FBCA}" dt="2024-07-19T19:47:20.412" v="1082" actId="20577"/>
          <ac:spMkLst>
            <pc:docMk/>
            <pc:sldMk cId="224240065" sldId="257"/>
            <ac:spMk id="10" creationId="{8F1A294C-B73E-9FB9-7C2F-890D1DE47E59}"/>
          </ac:spMkLst>
        </pc:spChg>
        <pc:spChg chg="add">
          <ac:chgData name="Talis Tebecis" userId="0b56c13e46b6a80f" providerId="LiveId" clId="{D66F96C5-5CCF-40C0-B326-72E40417FBCA}" dt="2024-07-07T18:01:56.344" v="0"/>
          <ac:spMkLst>
            <pc:docMk/>
            <pc:sldMk cId="224240065" sldId="257"/>
            <ac:spMk id="11" creationId="{146B0294-1D6B-834B-D319-6AC5E98FC55D}"/>
          </ac:spMkLst>
        </pc:spChg>
        <pc:spChg chg="add del mod ord">
          <ac:chgData name="Talis Tebecis" userId="0b56c13e46b6a80f" providerId="LiveId" clId="{D66F96C5-5CCF-40C0-B326-72E40417FBCA}" dt="2024-07-07T18:29:12.821" v="820" actId="478"/>
          <ac:spMkLst>
            <pc:docMk/>
            <pc:sldMk cId="224240065" sldId="257"/>
            <ac:spMk id="11" creationId="{49A628E3-C465-047E-634B-F3519C46B08E}"/>
          </ac:spMkLst>
        </pc:spChg>
        <pc:spChg chg="add">
          <ac:chgData name="Talis Tebecis" userId="0b56c13e46b6a80f" providerId="LiveId" clId="{D66F96C5-5CCF-40C0-B326-72E40417FBCA}" dt="2024-07-07T18:02:37.608" v="13"/>
          <ac:spMkLst>
            <pc:docMk/>
            <pc:sldMk cId="224240065" sldId="257"/>
            <ac:spMk id="13" creationId="{2D5BEF1C-5C0E-4A6D-B11C-795FA13E1372}"/>
          </ac:spMkLst>
        </pc:spChg>
        <pc:spChg chg="add del mod">
          <ac:chgData name="Talis Tebecis" userId="0b56c13e46b6a80f" providerId="LiveId" clId="{D66F96C5-5CCF-40C0-B326-72E40417FBCA}" dt="2024-07-07T18:07:27.292" v="140" actId="478"/>
          <ac:spMkLst>
            <pc:docMk/>
            <pc:sldMk cId="224240065" sldId="257"/>
            <ac:spMk id="16" creationId="{32556390-8F08-9426-2CDD-59A04EDE29D9}"/>
          </ac:spMkLst>
        </pc:spChg>
        <pc:spChg chg="add mod topLvl">
          <ac:chgData name="Talis Tebecis" userId="0b56c13e46b6a80f" providerId="LiveId" clId="{D66F96C5-5CCF-40C0-B326-72E40417FBCA}" dt="2024-07-07T18:30:56.752" v="828" actId="2711"/>
          <ac:spMkLst>
            <pc:docMk/>
            <pc:sldMk cId="224240065" sldId="257"/>
            <ac:spMk id="17" creationId="{CC823ABF-C095-422D-5A7E-5EEE592FD88E}"/>
          </ac:spMkLst>
        </pc:spChg>
        <pc:spChg chg="add mod topLvl">
          <ac:chgData name="Talis Tebecis" userId="0b56c13e46b6a80f" providerId="LiveId" clId="{D66F96C5-5CCF-40C0-B326-72E40417FBCA}" dt="2024-07-07T18:30:56.752" v="828" actId="2711"/>
          <ac:spMkLst>
            <pc:docMk/>
            <pc:sldMk cId="224240065" sldId="257"/>
            <ac:spMk id="19" creationId="{DCFBAD4E-D4F0-014A-6F12-3C05FFD20C0B}"/>
          </ac:spMkLst>
        </pc:spChg>
        <pc:spChg chg="add mod topLvl">
          <ac:chgData name="Talis Tebecis" userId="0b56c13e46b6a80f" providerId="LiveId" clId="{D66F96C5-5CCF-40C0-B326-72E40417FBCA}" dt="2024-07-07T18:30:56.752" v="828" actId="2711"/>
          <ac:spMkLst>
            <pc:docMk/>
            <pc:sldMk cId="224240065" sldId="257"/>
            <ac:spMk id="20" creationId="{92C26AB7-1341-1649-25C5-7626D86C0899}"/>
          </ac:spMkLst>
        </pc:spChg>
        <pc:spChg chg="add mod">
          <ac:chgData name="Talis Tebecis" userId="0b56c13e46b6a80f" providerId="LiveId" clId="{D66F96C5-5CCF-40C0-B326-72E40417FBCA}" dt="2024-07-07T18:22:41.349" v="761" actId="571"/>
          <ac:spMkLst>
            <pc:docMk/>
            <pc:sldMk cId="224240065" sldId="257"/>
            <ac:spMk id="28" creationId="{8FB43DBB-48B3-9DCF-DAC4-7DA188929504}"/>
          </ac:spMkLst>
        </pc:spChg>
        <pc:grpChg chg="add del mod">
          <ac:chgData name="Talis Tebecis" userId="0b56c13e46b6a80f" providerId="LiveId" clId="{D66F96C5-5CCF-40C0-B326-72E40417FBCA}" dt="2024-07-07T18:10:50.889" v="293" actId="165"/>
          <ac:grpSpMkLst>
            <pc:docMk/>
            <pc:sldMk cId="224240065" sldId="257"/>
            <ac:grpSpMk id="21" creationId="{257F2028-36B4-1792-18D0-CDD49F2F0102}"/>
          </ac:grpSpMkLst>
        </pc:grpChg>
        <pc:grpChg chg="add mod">
          <ac:chgData name="Talis Tebecis" userId="0b56c13e46b6a80f" providerId="LiveId" clId="{D66F96C5-5CCF-40C0-B326-72E40417FBCA}" dt="2024-07-19T19:45:58.990" v="1016" actId="1036"/>
          <ac:grpSpMkLst>
            <pc:docMk/>
            <pc:sldMk cId="224240065" sldId="257"/>
            <ac:grpSpMk id="22" creationId="{C82BA59D-948C-0E4B-E4F8-E12E66784103}"/>
          </ac:grpSpMkLst>
        </pc:grpChg>
        <pc:picChg chg="add mod">
          <ac:chgData name="Talis Tebecis" userId="0b56c13e46b6a80f" providerId="LiveId" clId="{D66F96C5-5CCF-40C0-B326-72E40417FBCA}" dt="2024-07-19T19:45:15.279" v="968" actId="1038"/>
          <ac:picMkLst>
            <pc:docMk/>
            <pc:sldMk cId="224240065" sldId="257"/>
            <ac:picMk id="2" creationId="{795B0FB2-D883-E1D6-024C-ED83B706846A}"/>
          </ac:picMkLst>
        </pc:picChg>
        <pc:picChg chg="add mod">
          <ac:chgData name="Talis Tebecis" userId="0b56c13e46b6a80f" providerId="LiveId" clId="{D66F96C5-5CCF-40C0-B326-72E40417FBCA}" dt="2024-07-19T19:46:45.333" v="1053" actId="1038"/>
          <ac:picMkLst>
            <pc:docMk/>
            <pc:sldMk cId="224240065" sldId="257"/>
            <ac:picMk id="3" creationId="{2E678250-9375-92A9-D100-FA044141D18E}"/>
          </ac:picMkLst>
        </pc:picChg>
        <pc:picChg chg="add mod">
          <ac:chgData name="Talis Tebecis" userId="0b56c13e46b6a80f" providerId="LiveId" clId="{D66F96C5-5CCF-40C0-B326-72E40417FBCA}" dt="2024-07-19T19:46:45.333" v="1053" actId="1038"/>
          <ac:picMkLst>
            <pc:docMk/>
            <pc:sldMk cId="224240065" sldId="257"/>
            <ac:picMk id="11" creationId="{25C87AD2-1F92-550C-737E-571DF842FE89}"/>
          </ac:picMkLst>
        </pc:picChg>
        <pc:picChg chg="add del mod">
          <ac:chgData name="Talis Tebecis" userId="0b56c13e46b6a80f" providerId="LiveId" clId="{D66F96C5-5CCF-40C0-B326-72E40417FBCA}" dt="2024-07-07T18:02:12.739" v="8" actId="478"/>
          <ac:picMkLst>
            <pc:docMk/>
            <pc:sldMk cId="224240065" sldId="257"/>
            <ac:picMk id="12" creationId="{4D61AA86-8130-8910-A21D-1BD4631A7580}"/>
          </ac:picMkLst>
        </pc:picChg>
        <pc:picChg chg="add del mod">
          <ac:chgData name="Talis Tebecis" userId="0b56c13e46b6a80f" providerId="LiveId" clId="{D66F96C5-5CCF-40C0-B326-72E40417FBCA}" dt="2024-07-07T18:02:57.052" v="17" actId="478"/>
          <ac:picMkLst>
            <pc:docMk/>
            <pc:sldMk cId="224240065" sldId="257"/>
            <ac:picMk id="14" creationId="{88FF32A0-32F7-D12D-1B69-93F87652E299}"/>
          </ac:picMkLst>
        </pc:picChg>
        <pc:picChg chg="add mod topLvl">
          <ac:chgData name="Talis Tebecis" userId="0b56c13e46b6a80f" providerId="LiveId" clId="{D66F96C5-5CCF-40C0-B326-72E40417FBCA}" dt="2024-07-07T18:31:58.123" v="852" actId="1035"/>
          <ac:picMkLst>
            <pc:docMk/>
            <pc:sldMk cId="224240065" sldId="257"/>
            <ac:picMk id="18" creationId="{1E83D94C-A43F-2CAA-DB73-7E9953308F72}"/>
          </ac:picMkLst>
        </pc:picChg>
        <pc:picChg chg="add del mod">
          <ac:chgData name="Talis Tebecis" userId="0b56c13e46b6a80f" providerId="LiveId" clId="{D66F96C5-5CCF-40C0-B326-72E40417FBCA}" dt="2024-07-19T19:45:49.369" v="994" actId="478"/>
          <ac:picMkLst>
            <pc:docMk/>
            <pc:sldMk cId="224240065" sldId="257"/>
            <ac:picMk id="24" creationId="{129B7287-C33B-A5E0-4532-F675CC78953B}"/>
          </ac:picMkLst>
        </pc:picChg>
        <pc:picChg chg="add mod">
          <ac:chgData name="Talis Tebecis" userId="0b56c13e46b6a80f" providerId="LiveId" clId="{D66F96C5-5CCF-40C0-B326-72E40417FBCA}" dt="2024-07-19T19:46:45.333" v="1053" actId="1038"/>
          <ac:picMkLst>
            <pc:docMk/>
            <pc:sldMk cId="224240065" sldId="257"/>
            <ac:picMk id="25" creationId="{D63D30E7-D2EA-D053-1EA3-CDC4C391D3E1}"/>
          </ac:picMkLst>
        </pc:picChg>
        <pc:picChg chg="add mod">
          <ac:chgData name="Talis Tebecis" userId="0b56c13e46b6a80f" providerId="LiveId" clId="{D66F96C5-5CCF-40C0-B326-72E40417FBCA}" dt="2024-07-19T19:45:15.279" v="968" actId="1038"/>
          <ac:picMkLst>
            <pc:docMk/>
            <pc:sldMk cId="224240065" sldId="257"/>
            <ac:picMk id="27" creationId="{18932A27-784C-FC14-4419-BF52ED167FAE}"/>
          </ac:picMkLst>
        </pc:picChg>
        <pc:picChg chg="add mod">
          <ac:chgData name="Talis Tebecis" userId="0b56c13e46b6a80f" providerId="LiveId" clId="{D66F96C5-5CCF-40C0-B326-72E40417FBCA}" dt="2024-07-07T18:22:41.349" v="761" actId="571"/>
          <ac:picMkLst>
            <pc:docMk/>
            <pc:sldMk cId="224240065" sldId="257"/>
            <ac:picMk id="29" creationId="{03F8390A-1511-8BEC-A431-45C6FA0389FF}"/>
          </ac:picMkLst>
        </pc:picChg>
        <pc:picChg chg="add mod">
          <ac:chgData name="Talis Tebecis" userId="0b56c13e46b6a80f" providerId="LiveId" clId="{D66F96C5-5CCF-40C0-B326-72E40417FBCA}" dt="2024-07-19T19:45:15.279" v="968" actId="1038"/>
          <ac:picMkLst>
            <pc:docMk/>
            <pc:sldMk cId="224240065" sldId="257"/>
            <ac:picMk id="30" creationId="{36A5422B-2364-A320-C716-F10907886025}"/>
          </ac:picMkLst>
        </pc:picChg>
        <pc:picChg chg="add mod topLvl">
          <ac:chgData name="Talis Tebecis" userId="0b56c13e46b6a80f" providerId="LiveId" clId="{D66F96C5-5CCF-40C0-B326-72E40417FBCA}" dt="2024-07-07T18:31:19.984" v="831" actId="1076"/>
          <ac:picMkLst>
            <pc:docMk/>
            <pc:sldMk cId="224240065" sldId="257"/>
            <ac:picMk id="1030" creationId="{9BA890CA-0986-FBC8-84B4-7AFA5E846E6A}"/>
          </ac:picMkLst>
        </pc:picChg>
        <pc:picChg chg="add">
          <ac:chgData name="Talis Tebecis" userId="0b56c13e46b6a80f" providerId="LiveId" clId="{D66F96C5-5CCF-40C0-B326-72E40417FBCA}" dt="2024-07-07T18:03:53.137" v="25"/>
          <ac:picMkLst>
            <pc:docMk/>
            <pc:sldMk cId="224240065" sldId="257"/>
            <ac:picMk id="1032" creationId="{03CD6CDF-3012-DEB6-E195-65AA9F2C37F5}"/>
          </ac:picMkLst>
        </pc:picChg>
        <pc:picChg chg="add">
          <ac:chgData name="Talis Tebecis" userId="0b56c13e46b6a80f" providerId="LiveId" clId="{D66F96C5-5CCF-40C0-B326-72E40417FBCA}" dt="2024-07-07T18:05:21.636" v="69"/>
          <ac:picMkLst>
            <pc:docMk/>
            <pc:sldMk cId="224240065" sldId="257"/>
            <ac:picMk id="1034" creationId="{C964C429-25BB-4AD6-98D9-874F045113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CE31-040C-9E76-EAF3-9199FBBD2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56467-2701-C22D-1FD7-9329C0A57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4D98-FA15-A0E5-190C-B37DBFCB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D53F-B96E-CE7D-B115-27D1394E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CC46-850F-5577-D0A5-5086CA2D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0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50EC-A160-9538-913F-0FFA6ED7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F3308-415F-41E0-3C99-D0C6AC401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3406-BE4F-AD3E-4CB6-E5280815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5ADA-DBA2-EDDA-F15F-08966626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8643-E161-0214-B4F0-BCE8845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88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0610B-E961-DC7B-6484-CFA4D98B6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98452-38BC-C954-612D-CAD31F43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CA59-8B62-B1D4-8746-75A7CB3F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73AF-90EB-AA81-382D-95B501B9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B3D1-B3C7-4050-F194-5DA87C52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0111-0FBD-B8CA-572D-FC145ABA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452A-FA19-384F-2385-7EE9343E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C57C-B800-CB2B-6280-09A02FB0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8FB8-ECCF-1586-36A7-4B85376A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F7FA6-B30F-0256-99C6-A92F5DB6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5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7E9B-D31C-0A7D-B522-24638583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94A5-DC63-4D79-6623-8CD99613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1023-F8CE-29BC-38C8-E7289808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08BA-369F-08D3-8852-05FBF0B9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AAB0-4419-FB97-DEE9-7647893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36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1826-3AC8-3EB7-D673-7FE57DD7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9ED9-2543-8819-E63B-648D3C97F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7596F-4812-615E-3B70-7B380F9C8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B83B-DF7E-8B87-BF37-F4D07848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3B7ED-9EDF-C968-B348-662F5F6D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D1448-D962-6556-FAC0-C84EA4EE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3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160D-BB92-F34B-7FDE-FC73E229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30106-D9E6-9D05-55DC-FAD2059D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60F4D-2E4F-E0E9-56CB-93033957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35701-2D5D-9B26-D060-9E0838335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8FB12-B20B-3D3A-FC2F-DE5891E87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CEE75-04F7-99D7-332D-EC17779C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552A3-A534-AA0D-B465-C11E149E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315F7-C627-77BC-A4C2-A7626DBE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0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6B0-072C-2ABF-E97B-182144F3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E7174-F078-8986-2B23-C51EA1B0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415A9-29DB-5CF4-C01F-E55F04D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BE2FA-02B9-C399-B176-C93C7F23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78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7A67A-7591-8A8E-4EC1-D3EA10D6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B2E-BEBA-6E4F-376B-CBC7FB15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25A36-B210-19D8-C3DC-5B202F29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9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7467-EF6C-0052-2531-85D60784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FFD8-8801-3F9A-EA40-8F17FD44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901BF-56C6-CA24-4BE3-CD3B8249D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1C4E4-0090-875F-C462-55DDF3F4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EEA0-AC09-F344-74B9-F0A5588B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24560-50E1-9A04-C3B1-4EAA42EF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02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CE0B-4AD4-710C-63E4-E281E8F7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DFFF8-888B-2A62-8AA6-C8E518A76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F9B9-712E-BCAF-52F8-E602E3A1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14525-45B5-B2C3-EB08-DB841B1E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A4D-0C9A-45CB-6900-4656ED41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5E27-5D9B-36F6-74D2-18DF88DB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1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CCF56-71C5-0783-E71F-E4905926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8103-7A7E-7478-5FAA-22B3B7F9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F62B-78AA-284A-D43A-3A3D9D7FA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56177-1CD5-4C17-AD61-0708F5C46606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1107-ADBC-326F-5011-D91AE95F9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0C4F-CCAF-EC8F-F4E8-A3F490E1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7E5B2-1C92-4ED9-8D3A-48709FEB4F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20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49AF77-909D-699A-18F3-1A320D02C921}"/>
              </a:ext>
            </a:extLst>
          </p:cNvPr>
          <p:cNvSpPr/>
          <p:nvPr/>
        </p:nvSpPr>
        <p:spPr>
          <a:xfrm>
            <a:off x="1023294" y="1247558"/>
            <a:ext cx="10197156" cy="75994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Which are the most effective European climate policies?</a:t>
            </a:r>
          </a:p>
          <a:p>
            <a:pPr algn="ctr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A systematic approach to evaluating </a:t>
            </a:r>
            <a:r>
              <a:rPr lang="en-AU" sz="2000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climate policies.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4D0F9-1D85-FBAA-98CD-7F7BFC32EBB9}"/>
              </a:ext>
            </a:extLst>
          </p:cNvPr>
          <p:cNvSpPr/>
          <p:nvPr/>
        </p:nvSpPr>
        <p:spPr>
          <a:xfrm>
            <a:off x="1023294" y="2009645"/>
            <a:ext cx="2748606" cy="4222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we need it?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B11E7-6F42-95F2-B25F-035BF9E7888D}"/>
              </a:ext>
            </a:extLst>
          </p:cNvPr>
          <p:cNvSpPr/>
          <p:nvPr/>
        </p:nvSpPr>
        <p:spPr>
          <a:xfrm>
            <a:off x="3771900" y="2009645"/>
            <a:ext cx="4049498" cy="4222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we implement it?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D1965-A04E-A0DF-7CD9-5785A6AB981F}"/>
              </a:ext>
            </a:extLst>
          </p:cNvPr>
          <p:cNvSpPr/>
          <p:nvPr/>
        </p:nvSpPr>
        <p:spPr>
          <a:xfrm>
            <a:off x="7821398" y="2009645"/>
            <a:ext cx="3399052" cy="4222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learn from it?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00FDF-BEF2-CA83-BEB0-14EBACCAD931}"/>
              </a:ext>
            </a:extLst>
          </p:cNvPr>
          <p:cNvSpPr/>
          <p:nvPr/>
        </p:nvSpPr>
        <p:spPr>
          <a:xfrm>
            <a:off x="1023294" y="2434031"/>
            <a:ext cx="2748606" cy="28901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EU Green Deal</a:t>
            </a:r>
            <a:b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ambitious.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makers need to learn from the past, but current policy evaluation approaches have three </a:t>
            </a:r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drawbacks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opinions differ.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Evaluations are incomparable.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mixes ignored.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22B9E-8E88-8F00-BDEB-6DCAA2202ED6}"/>
              </a:ext>
            </a:extLst>
          </p:cNvPr>
          <p:cNvSpPr/>
          <p:nvPr/>
        </p:nvSpPr>
        <p:spPr>
          <a:xfrm>
            <a:off x="3771900" y="2436175"/>
            <a:ext cx="4049498" cy="28901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causal analysis.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reductions in emissions not explained by the typical determinants of emissions and link them to policies that likely caused them.</a:t>
            </a:r>
          </a:p>
          <a:p>
            <a:endParaRPr lang="en-AU" sz="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comparison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Captures policy mixes</a:t>
            </a:r>
            <a:endParaRPr lang="en-A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A294C-B73E-9FB9-7C2F-890D1DE47E59}"/>
              </a:ext>
            </a:extLst>
          </p:cNvPr>
          <p:cNvSpPr/>
          <p:nvPr/>
        </p:nvSpPr>
        <p:spPr>
          <a:xfrm>
            <a:off x="7821398" y="2436175"/>
            <a:ext cx="3399052" cy="28901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180000" rtlCol="0" anchor="ctr"/>
          <a:lstStyle/>
          <a:p>
            <a:pPr algn="ctr"/>
            <a:r>
              <a:rPr lang="en-AU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  <a:p>
            <a:pPr algn="ctr"/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policies were identified.</a:t>
            </a:r>
          </a:p>
          <a:p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from our analysis</a:t>
            </a:r>
            <a:endParaRPr lang="en-A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AU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Regulations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were most effective.</a:t>
            </a:r>
          </a:p>
          <a:p>
            <a:pPr marL="342900" indent="-342900">
              <a:buAutoNum type="arabicPeriod"/>
            </a:pPr>
            <a:r>
              <a:rPr lang="en-AU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mixes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more effective than isolated policies.</a:t>
            </a:r>
          </a:p>
          <a:p>
            <a:pPr marL="342900" indent="-342900">
              <a:buAutoNum type="arabicPeriod"/>
            </a:pPr>
            <a:r>
              <a:rPr lang="en-AU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Carrots and sticks</a:t>
            </a:r>
            <a:r>
              <a:rPr lang="en-A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 well.</a:t>
            </a:r>
          </a:p>
          <a:p>
            <a:pPr marL="342900" indent="-342900">
              <a:buAutoNum type="arabicPeriod"/>
            </a:pPr>
            <a:r>
              <a:rPr lang="en-AU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Harmonising policy </a:t>
            </a:r>
            <a:r>
              <a:rPr lang="en-A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regional and national level improves effectiveness.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A890CA-0986-FBC8-84B4-7AFA5E846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62"/>
          <a:stretch/>
        </p:blipFill>
        <p:spPr bwMode="auto">
          <a:xfrm>
            <a:off x="2832396" y="2702561"/>
            <a:ext cx="773630" cy="3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82BA59D-948C-0E4B-E4F8-E12E66784103}"/>
              </a:ext>
            </a:extLst>
          </p:cNvPr>
          <p:cNvGrpSpPr/>
          <p:nvPr/>
        </p:nvGrpSpPr>
        <p:grpSpPr>
          <a:xfrm>
            <a:off x="4006198" y="4110510"/>
            <a:ext cx="3564719" cy="1169551"/>
            <a:chOff x="4207715" y="4184858"/>
            <a:chExt cx="3564719" cy="11695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23ABF-C095-422D-5A7E-5EEE592FD88E}"/>
                </a:ext>
              </a:extLst>
            </p:cNvPr>
            <p:cNvSpPr txBox="1"/>
            <p:nvPr/>
          </p:nvSpPr>
          <p:spPr>
            <a:xfrm>
              <a:off x="4207715" y="4184858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Countries</a:t>
              </a:r>
            </a:p>
            <a:p>
              <a:r>
                <a:rPr lang="en-AU" sz="1400" dirty="0">
                  <a:latin typeface="Arial" panose="020B0604020202020204" pitchFamily="34" charset="0"/>
                  <a:cs typeface="Arial" panose="020B0604020202020204" pitchFamily="34" charset="0"/>
                </a:rPr>
                <a:t>The EU15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83D94C-A43F-2CAA-DB73-7E9953308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2463" y="4764574"/>
              <a:ext cx="823357" cy="55474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BAD4E-D4F0-014A-6F12-3C05FFD20C0B}"/>
                </a:ext>
              </a:extLst>
            </p:cNvPr>
            <p:cNvSpPr txBox="1"/>
            <p:nvPr/>
          </p:nvSpPr>
          <p:spPr>
            <a:xfrm>
              <a:off x="5671010" y="4184858"/>
              <a:ext cx="83067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Gases</a:t>
              </a:r>
            </a:p>
            <a:p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AU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U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</a:t>
              </a:r>
              <a:r>
                <a:rPr lang="en-AU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U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AU" sz="14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F-gases</a:t>
              </a:r>
              <a:endParaRPr lang="en-A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C26AB7-1341-1649-25C5-7626D86C0899}"/>
                </a:ext>
              </a:extLst>
            </p:cNvPr>
            <p:cNvSpPr txBox="1"/>
            <p:nvPr/>
          </p:nvSpPr>
          <p:spPr>
            <a:xfrm>
              <a:off x="6733367" y="4184858"/>
              <a:ext cx="10390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Period</a:t>
              </a:r>
            </a:p>
            <a:p>
              <a:r>
                <a:rPr lang="en-A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1995-2022</a:t>
              </a:r>
              <a:endParaRPr lang="en-A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D63D30E7-D2EA-D053-1EA3-CDC4C391D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750" y="3375607"/>
            <a:ext cx="244742" cy="244742"/>
          </a:xfrm>
          <a:prstGeom prst="rect">
            <a:avLst/>
          </a:prstGeom>
        </p:spPr>
      </p:pic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18932A27-784C-FC14-4419-BF52ED167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3330648" y="4621482"/>
            <a:ext cx="253994" cy="253994"/>
          </a:xfrm>
          <a:prstGeom prst="rect">
            <a:avLst/>
          </a:prstGeom>
        </p:spPr>
      </p:pic>
      <p:pic>
        <p:nvPicPr>
          <p:cNvPr id="30" name="Graphic 29" descr="Badge Cross with solid fill">
            <a:extLst>
              <a:ext uri="{FF2B5EF4-FFF2-40B4-BE49-F238E27FC236}">
                <a16:creationId xmlns:a16="http://schemas.microsoft.com/office/drawing/2014/main" id="{36A5422B-2364-A320-C716-F109078860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3330648" y="4930910"/>
            <a:ext cx="253994" cy="253994"/>
          </a:xfrm>
          <a:prstGeom prst="rect">
            <a:avLst/>
          </a:prstGeom>
        </p:spPr>
      </p:pic>
      <p:pic>
        <p:nvPicPr>
          <p:cNvPr id="2" name="Graphic 1" descr="Badge Cross with solid fill">
            <a:extLst>
              <a:ext uri="{FF2B5EF4-FFF2-40B4-BE49-F238E27FC236}">
                <a16:creationId xmlns:a16="http://schemas.microsoft.com/office/drawing/2014/main" id="{795B0FB2-D883-E1D6-024C-ED83B7068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3330648" y="4312054"/>
            <a:ext cx="253994" cy="253994"/>
          </a:xfrm>
          <a:prstGeom prst="rect">
            <a:avLst/>
          </a:prstGeom>
        </p:spPr>
      </p:pic>
      <p:pic>
        <p:nvPicPr>
          <p:cNvPr id="3" name="Graphic 2" descr="Badge Tick with solid fill">
            <a:extLst>
              <a:ext uri="{FF2B5EF4-FFF2-40B4-BE49-F238E27FC236}">
                <a16:creationId xmlns:a16="http://schemas.microsoft.com/office/drawing/2014/main" id="{2E678250-9375-92A9-D100-FA044141D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750" y="3587976"/>
            <a:ext cx="244742" cy="244742"/>
          </a:xfrm>
          <a:prstGeom prst="rect">
            <a:avLst/>
          </a:prstGeom>
        </p:spPr>
      </p:pic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25C87AD2-1F92-550C-737E-571DF842F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750" y="3800344"/>
            <a:ext cx="244742" cy="24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Talis Tebecis</dc:creator>
  <cp:lastModifiedBy>Talis Tebecis</cp:lastModifiedBy>
  <cp:revision>1</cp:revision>
  <dcterms:created xsi:type="dcterms:W3CDTF">2024-07-07T17:34:28Z</dcterms:created>
  <dcterms:modified xsi:type="dcterms:W3CDTF">2024-07-19T19:47:25Z</dcterms:modified>
</cp:coreProperties>
</file>