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270FD-5121-6A5D-F73E-722938ED2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D275F6-7464-34FD-4705-2C119103B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C9628-08CD-C502-3FB2-F4E509F0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77270-D55A-8F2D-DA7C-E1A11575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C4743-5A7B-81EC-CF96-ACD83A33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57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9CEDF-19BA-F19D-DF2A-E9E29D2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0A1E9C-99FD-514C-B6B6-5A991514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7327A-3E96-D963-B57C-18BEA7B8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3C9F7A-4E7E-F483-31D8-508BC40D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C83C29-6521-BE12-36AB-3667F0D1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67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C5108E-E737-D8D0-CB75-991012ACB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FA5210-17D8-4B58-145F-CB8882B7A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D670B-77AD-0E5F-8F3C-0C810B5E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E6379-C9E2-8677-968A-DB8A8211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14F85-D978-918F-E09D-B85986FC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89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9F2F4-5072-D495-7295-B0B1BA9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A9E311-BBA5-E51D-742A-54E5C8872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29E4DE-22B0-F19C-F73F-2F23EA2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37D198-6854-15BE-DB2D-8CB56CC3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92AA3-4515-6875-131C-F2D88E6F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56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A7462-8AF2-7E8C-CB97-FA3BB8C7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385F1-ADF9-71CE-CCD0-B570C911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5569D-BCCC-43C1-BAD8-28CF7D40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6A4CA-BD9E-385C-0334-B5CE97C3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ACDE26-3033-08E5-3009-53D58293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43EF2-1E33-ADEF-4783-41CF537E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4B0F6-1642-B55B-137D-AFEF68D82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C9EE95-F2C6-1F94-1A4A-BF35F780F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D1E6D7-BD4E-2E99-8005-F8FE4C68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F4E34-FCBF-ED78-4A3A-542A2BA8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59781-326E-AE36-EAC7-DC1BA411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90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8B009-DF94-2F93-6E81-0415EA78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3A3B09-A36E-C19C-9A7C-BB9A188E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04B155-C31B-1B41-E0DD-E7E67F0DD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2DD7EF-AC92-368D-3D0F-A48AA35DA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7681E8-7C26-DE37-D0F5-01139866C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FA2D54-798B-554A-EB57-1FAE0B56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47BADE-9986-562F-DE80-291BABC8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C13460-FC30-F41B-4956-C346A4B1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86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A49C8-BD93-BC95-1D17-455292B3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BBB1D3-345D-4008-5999-23A3328F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F8A52E-3B02-2EEC-7927-320D2160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8E74FF-F61E-A8E4-8AFE-1F39B46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2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851107-40BF-F96D-419A-D704B331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4F7B7B-820E-B238-1442-4A077E8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88ECFA-C2B8-E194-87C8-CB3C0F5A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32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0FA14-3902-21E7-02BB-6DE51975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E92C62-D3D8-D211-1D30-BB2BB702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3A55DF-9A96-15A2-4844-F3F4B5A8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0A8E03-BAD0-BD33-524A-0BAD8D3B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4BCDD0-CF34-DF16-7BD1-52E99A0B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8A8478-654B-3BB7-128B-78AB57DB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21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ECD51-B08C-D966-2DD3-9D95D755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9F8176-033D-4AE5-EAC8-38E1ABE42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61A836-09CB-3735-7685-D8AD75EC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0E09E6-F2AC-2E56-FA8E-6A64658B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7EE3CE-00A5-F734-115E-E2EC48F7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AA7ABA-3F96-9A33-DE49-A3C57CB9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1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70C9DB-1CEF-D739-7EEF-16D2A386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BC00EC-E1EC-D49C-2A0D-03DD6BE5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9DD23E-37D8-98EB-EEF4-C7046EEDD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0828F-2C9A-49C9-B364-8DF55EA00F1D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9943D2-471D-982F-A6FF-855929CCB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0AB17-813F-6289-297F-A2AE07BFE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BDE29-2002-4C84-8A9B-BD456038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3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D96BC-DB57-6BC4-B685-20682E444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5826F2-2CA4-5CD5-9C6E-EF16FB33F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B70649EF-BAAB-619B-4177-E912310FE5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B70649EF-BAAB-619B-4177-E912310FE5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66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52D9921B-8415-8DF7-7D0D-1DA9C640E1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52D9921B-8415-8DF7-7D0D-1DA9C640E1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58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992F6F51-7B9B-256A-20F7-498F5BED3C2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992F6F51-7B9B-256A-20F7-498F5BED3C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777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2463882A-346D-49A6-AC5C-96557592EE66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9A81EE41-BC90-43D1-A3EE-99A5847E4E3E&quot;"/>
    <we:property name="embedUrl" value="&quot;/reportEmbed?reportId=b36b024b-f3fe-4a32-8ff9-441d7f7d0d46&amp;config=eyJjbHVzdGVyVXJsIjoiaHR0cHM6Ly9XQUJJLVNPVVRILUNFTlRSQUwtVVMtQi1QUklNQVJZLXJlZGlyZWN0LmFuYWx5c2lzLndpbmRvd3MubmV0IiwiZW1iZWRGZWF0dXJlcyI6eyJ1c2FnZU1ldHJpY3NWTmV4dCI6dHJ1ZX19&amp;disableSensitivityBanner=true&quot;"/>
    <we:property name="bookmark" value="&quot;H4sIAAAAAAAAA+1YzXLbNhB+FQ0vucga/oh/uTmKO+3UbT1RxpeOpgMCSwoZiGQAUI3q0QvlNfpiXQCUbCmynMhpnXFzIrG7WHy72P0I4sZjXLWCrH4lC/Beej/VjFPCGjkIvKFXOyEAK8ISiqBMx34Sx/64zFHbtJo3tfJe3niayAr0NVcdEcYTCn+fDT0ixBWpzKgkQsHQa0GqpiaC/wXOGFVadrAeevChFY0kxuVUEw3G7RLNcYwQglGEKxKq+RKmQLWTFhCTLGVBEgZp7JdlSKIxmilnYJEdNDGu7fKTptaE17iMkUUJZFnMxmkaFUURR0UKzMgVryvRA76d+3bVmuSoOcEnZqN4h8saP+s1hhOQFOI4giguwzQfkyKB5FRfwHIoyigqKKRRFIVF4gdmbsmF7qEXq4sPrcSs4144XxPMYdVI3E3h2exKUC6ZN96kEd3Cvl3syKdNJym8gdKqas31Cj2VvCY15WazDJor2eA2Wg2+so5qK543f04k4KKYMn893OI4Z0ucjdJ9EOdVJaEiuh9e/CsIB1MiwEl/6Oq+bvxP8c5QcnRrWg6TOZF6d3dwIBnIVyub+ddcbkozHO4Bf9Jo17NN76Dxuzvd0ReJg//1q2JmyzfM0zKH1AdCsRmSkEVl9GD53l82kuv5AjSnZnQJpf7P0nu33G/zG5vhG17NLZApRXN2sXQl9AQ1cASkxWaY2Qx+wwlEN5j0aL8dgjvt+51GjMb01eAKswB7eQ1OoBKCtt8+lxwL+Wn5pIhhnAWhn2VFSfOojCNaPoJPvqXP0GfU+48c+1bS+eoSlnCAZLb6T1UbQNdEcnfQsmGcGF5/Ytw683Yifm2OcMbsDp7+/X3HyYDBgBFNnKs+FO+8bo6SwDEyes55+eXvj+rkxHw1QoBqAfUhln6Q8ajoFLYmMIflIPk9zCfPeYf7yn/eQfZl7Fg8YABJlmWMQVzGfh6F+SNY/Dmn7TsrfhErPshGSuChRu7wj7cAWdnQzDK24lqHjoPTN8yqwRYk/ndwLFLn+5qIzrh98YooTl8gorWt8XsozZqr/wmhzdzFDqnV5lrHRS4bYd822cDzpDATnfZ9B3KFkK3FLdSRATLaghwdgDAyy6IzrvBLI0irTEmYCyYUMbDR/wwrdcLx9LLB9jIA3pJCwB8Zi8dpENCzxKfsbByS9CyPITkL/ZxQ/NVN03y8/wHtU2LQXfG63kAznfyIiG0X3BPy7jpoJJvG/qVukrEpxroTwhGzwXyoL5pOq5ZQuCI1HOgPu8nMXZcd6RF7DbjtkPX6H+2ntC9/FAAA&quot;"/>
    <we:property name="datasetId" value="&quot;2d2bc96d-e457-40ef-b533-06e25a3fc8a6&quot;"/>
    <we:property name="pageName" value="&quot;be5a87d1621750ff2a34&quot;"/>
    <we:property name="reportUrl" value="&quot;/groups/me/reports/b36b024b-f3fe-4a32-8ff9-441d7f7d0d46/be5a87d1621750ff2a34&quot;"/>
    <we:property name="reportName" value="&quot;sample_financial&quot;"/>
    <we:property name="reportState" value="&quot;CONNECTED&quot;"/>
    <we:property name="pageDisplayName" value="&quot;Página 1&quot;"/>
    <we:property name="backgroundColor" value="&quot;#FFFFFF&quot;"/>
    <we:property name="initialStateBookmark" value="&quot;H4sIAAAAAAAAA+1YUXPaOBD+K4xf+kIYbGNs941QOu0kaZjQycsN05GttVFH2K4kc+Uy/KH7G/fHbiUZEiiBO9K7dNI+Ya1Wq28/7X4WvnMokxUnyw9kDs5r531BWUpoKVqu03YKazy/vr64GtxcfPowuBqhuawUKwvpvL5zFBE5qFsma8J1CDT+Nm07hPMxyfUoI1xC26lAyLIgnP0B1hmnlKhh1Xbga8VLQXTIiSIKdNgFuuMY93Y7Pu5IUsUWMIFUWWsCAYlC6vY9Nwy6WeYRv4du0joYZHtddGiz/bAsFGEFbqNtfh+iKKC9MPSTJAn8JASq7ZIVOW8A36/9uKw0K3JG8BfZSD7jtjrOaoXpuCSEIPDBDzIvjHsk6UP/1FhAY0gy309SCH3f95J+19VrM8ZVAz1Zjr5WAlnHs7CxhshhXgo8Ru4YdgVIS+adMyx5PTdPoy37pKxFCjeQmalCMbXESBkrSJEyfVgazViUeIxmBh9pnSpjnpW/DwXgpkhZd9Xe4BjQBa5G6y6IQZ4LyIlqhqP/BGFrQjhY69u6aOqm+y3eKVoOHk3FYDgjQm2fDg4EBXG+NMy/YWJdml57B/izZruarnsHnT8/6I6mSCz8718VU1O+XhxmMYRdICk2Q9+jfuYfLd/Hy0YwNZuDYqkeXUKm/jd6H5b7Pb+BHt6wfGaATFJ0p6OFLaFnqIEDIA02rcx6cI0LiCqRdH+3HdwH7ftLRvSM7qvWGFmAHV7dE6SEoO+PryWHUn5ePUkC6EWu142iJEtjPwv8NHuCnvxIr6F/UO/vGPatSGfLS1jAHpHZzH87tQZ0SwSzFy2TxonpNVfFTTBnK+M3+gqn3R7gaZ6/1Iy0KLQoUcSGalJxBkV5UAQOidFL5uXqrz/lycR8N0GAfA7FPpU+qngpryW2JlCLZa/4HdeTl3zCTeW/7CSbMrYq7lKAfhRFlEKQBd3Y9+InqPhLpu2XKv4rVTyqRpLjpUZs6Y8zB5Gb1PQ2puIqi46BnS+pmQZTkPi/g2GR2ti3hNc67KtzIln6ChGtTI0/ImnGXf4kgja1H3ZIIdefdWzmouTmac0G3ie5Xmhnv9QglgjZeNxD7WggnQ3Izh4IHb0tBmMS3zScVFKXhP7AhCYKJvsLWMoTrqeXJbaXBvCRJBw+RTToha6bnvW7KT3reSQ8iwPon3ndmKT4VzcM497uC7ShRKMbs6JYQ9Od/ISMTRc8kvL2PugkytL8S12TsS7GoubcCrPGvK8vylrJiqQwJgXs6Q9zyNR+LjvQI+YzoGM2wZZkyOSRBRr4pqNWq78B/MiHt6gUAAA=&quot;"/>
    <we:property name="isFiltersActionButtonVisible" value="false"/>
    <we:property name="isVisualContainerHeaderHidden" value="false"/>
    <we:property name="reportEmbeddedTime" value="&quot;2024-07-01T21:44:07.546Z&quot;"/>
    <we:property name="creatorTenantId" value="&quot;cf72e2bd-7a2b-4783-bdeb-39d57b07f76f&quot;"/>
    <we:property name="creatorUserId" value="&quot;1003BFFD81CB3FCC&quot;"/>
    <we:property name="creatorSessionId" value="&quot;9b561dcf-67ce-4184-9cae-e6256c70f729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A1362EA-444C-4D3D-8AA8-08C3AD44003F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9A81EE41-BC90-43D1-A3EE-99A5847E4E3E&quot;"/>
    <we:property name="embedUrl" value="&quot;/reportEmbed?reportId=b36b024b-f3fe-4a32-8ff9-441d7f7d0d46&amp;config=eyJjbHVzdGVyVXJsIjoiaHR0cHM6Ly9XQUJJLVNPVVRILUNFTlRSQUwtVVMtQi1QUklNQVJZLXJlZGlyZWN0LmFuYWx5c2lzLndpbmRvd3MubmV0IiwiZW1iZWRGZWF0dXJlcyI6eyJ1c2FnZU1ldHJpY3NWTmV4dCI6dHJ1ZX19&amp;disableSensitivityBanner=true&quot;"/>
    <we:property name="bookmark" value="&quot;H4sIAAAAAAAAA+VXzW7bMAx+lUDnYFDsOLZ369IOG9ANxbL1MvRAS1SiwrU8Wc6aFX2hvcZebJTs/rfJUBRo1p5skTR/Pn4S5TMmdVOXsPoMJ8jeso+V1AKksYMRG7KqE/JRFoucx6Mkn4yL8ShLVEpaUzttqoa9PWMO7BzdoW5aKL0nEn4/GjIoywOY+5WCssEhq9E2poJS/8LOmFTOtng+ZHhal8aCdzlz4NC7XZI5rSmF0ZuYIoJweokzFK6TpomKeVwUBc9VnEQiTTiSWdMZhMzuNfGuQ/ipqRzoisJ4mcg4xlmcj/NRilEuBY8iL290NS/7hK++/bqqPTjNAmof1BTHFNb7OT+ncsZyEoFQYhwVI1CgxgDZY33FMlcqE6rAPELMeZoJ4b9VunR96sVq77S2hDr1ovO1I5dQCZQsQGux6ZA8YzvzucU5uH65d0M5NWV7co98Zlor8AuqoKqcdiuKoXRFMbRvo8/zwBpqcNAMZlBiJ33fVn2/uF8uzM+pRWqw9IIjkqyFRICVNxGhhZVo361CtbvaXtAhGt5K+lkrpdI8q6WSscqzJMIEiV0SxWTLW/et0q4ZzEwpX0P71lXbtXCSTiaCx2MOaS4EjLjMt3330avSbnP7hpvz/aDRghWL1T4usbyb2qX+ruoioUOwujvXQxmPLK8fUJfO2I2Kd/3E8GbX8unff7QaBhIHEhx0rvpS2E5l2DpQpiSaG0sDsXxVuHz687u5B5jNmz3Qd7oA627v+W5yU2LH12Zzj293ErxkQHuivewie9YchStLCsDTJIsjemScS8gy3HhorttvT3U0Tk1bOaLcow7D/+zq9PB23KoR/PAN6l/OjacnRsdguqjRnRszNUlVnKlCSeQvbuw/747byOBa4/bT9yHUn5O+gcFXkLETpP9z/2Ja19Qg8AAqDPHrzoXGYEcMgEr67oR365/7mvjeNecQytb3JfzNsxAmRPsLUN1rqEYQAAA=&quot;"/>
    <we:property name="datasetId" value="&quot;2d2bc96d-e457-40ef-b533-06e25a3fc8a6&quot;"/>
    <we:property name="pageName" value="&quot;75f303bbb09f352c750e&quot;"/>
    <we:property name="reportUrl" value="&quot;/groups/me/reports/b36b024b-f3fe-4a32-8ff9-441d7f7d0d46/75f303bbb09f352c750e&quot;"/>
    <we:property name="reportName" value="&quot;sample_financial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VXS27bMBC9isG1UciSbUnZOU6KFvkibrMpgmJEDm0GCqVSlBs3yIV6jV6sQ0r5J3YRBIibrEQOR/N588ghL5hQVZnDYh/OkG2wz1ooDqIwnR7rMt0INw8OdvZGRzvf90d72yQuSqsKXbGNC2bBTNEeq6qG3Jkg4beTLoM8P4Spm0nIK+yyEk1VaMjVL2yUacmaGi+7DM/LvDDgTE4sWHRm56ROc/Ld+xCRR+BWzXGC3DbSeCCjIMqyLEhlNAh5PAiQ1KpGwUf2qIoz7d2PC21BaXLjZDwJMEqitJ/2YgxTwYMwdPJK6WneBnzz75dF6VCpZlA6p0V2Sm6dnctLSqcvhiFwyfth1gMJsg+QPNdWJFIpEy4zTEPENIgTzt2/UuW2DT1bbJ+XhlCnWjS2RmIOmqNgHlqDVYPkBRtNpwanYNvp9p3FcZHXZ4/IJ0VtOB6h9EvaKrsgH1Jp8qFcGV2ch6agAvuVzgRybKQfa93WK3DTWfFzbJAKLJzghCRLIeFgxF1EaGIEms2Fz3ZLmSs6hN17Qb9qppSaY7WQIpJpMghxgMQugXy45qX7qpWtOpMiF++hfMuybUo4jIdDHkT9AOKUc+gFIl333UdDqezq8nVXx/tJoQHDZ4tdnGP+MLTr9YdLVwEdg1HNue7TeGZ6bWe6NsbuZLzlOoZTuxVPO/5RK+gI7Aiw0JhqU2EjXbBloIxJNC0MdcL8XeGy9+d39Qgwqze7p+94Bsbe3/NN56bATm/15hbf5iR4y4C2RHvbSbasOfFXlhggiAdJFNInCQIBSYIrD81l++2ljsZxUWtLlHvWYfifXZ2e3o5r1YKfvkH9y7nx8sRoGEwXNbpzYyKHsYwSmUmBwZtr+6+741YyuFS4/vR9CvXXpK9n8A1k7Azpfe4GRW2rEjgegkbvv2xMKPR6xADQwlXHj4377irie1OcY8hrVxf/mmfeCdVLZTmu+MG98ZkPy0f3FztJdhhvEAAA&quot;"/>
    <we:property name="isFiltersActionButtonVisible" value="false"/>
    <we:property name="isVisualContainerHeaderHidden" value="false"/>
    <we:property name="reportEmbeddedTime" value="&quot;2024-07-01T21:44:43.807Z&quot;"/>
    <we:property name="creatorTenantId" value="&quot;cf72e2bd-7a2b-4783-bdeb-39d57b07f76f&quot;"/>
    <we:property name="creatorUserId" value="&quot;1003BFFD81CB3FCC&quot;"/>
    <we:property name="creatorSessionId" value="&quot;36075e0a-63a0-4446-889e-11776fec8cf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94143A1-D2E6-4FBE-BCE4-46169F4EB3D8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9A81EE41-BC90-43D1-A3EE-99A5847E4E3E&quot;"/>
    <we:property name="embedUrl" value="&quot;/reportEmbed?reportId=b36b024b-f3fe-4a32-8ff9-441d7f7d0d46&amp;config=eyJjbHVzdGVyVXJsIjoiaHR0cHM6Ly9XQUJJLVNPVVRILUNFTlRSQUwtVVMtQi1QUklNQVJZLXJlZGlyZWN0LmFuYWx5c2lzLndpbmRvd3MubmV0IiwiZW1iZWRGZWF0dXJlcyI6eyJ1c2FnZU1ldHJpY3NWTmV4dCI6dHJ1ZX19&amp;disableSensitivityBanner=true&quot;"/>
    <we:property name="bookmark" value="&quot;H4sIAAAAAAAAA+1W22rcMBD9laDnpfiyvuUt3aZQKCV027yUfRhLI0dBKxlZTncb9t87kjdJcyFLISQU+mTNxTNHZ85gXzOhhl7D9guskR2zT0YoDsK6o5TNmJmcCaZJOc/nHKo8k0XZyqKiqO29smZgx9fMg+vQn6thBB0qkfPHasZA6zPogiVBDzhjPbrBGtDqF07JFPJuxN2M4abX1kEoufTgMZS9onSyCUL6LqeOwL26wiVyP3krKOaVbJI6aUueQT0XuaC0YUqIyJ5MCaVj+4U1HpShNsHH0yovkzpNi6Quyoy3Ba+Df1Cm03vAd+9+2/aBnOEC6ElstJfUNtTZ7eg6eSlLmNdZntZNLgF4k+YHa3nc+NZuHldLeYa8LLFqa8yTVmZNzsPbUmm/B99uTze9I95pGlO1E3EFhmNghMh1OExcXrOTrnPYgd+bp/eCC6vH9RP+pR0dx68oY8h45bfUQypDPVQYZMB55iyNOEboKJWP3o+j2U8sCeaF/blwSCMWwTG7xbsgV2cd6U8/gvxSqJbYrdFMsO7jWJHn2eH0ChcX4Pz96ZDhBLr328j8B+VuxJnNHkB9U9Z3q5vtoYzLP/ZjT/oE/+VZXkX5ljltXcMTrKSsUVZJVcmD8n0NOSzsaDxd/jlZvu0aHS1B4/A3a/S2eL8b5YejpdXiMOaDK7eG/uG2vZ6I77QxiVjyvOAgm6aWc6iESKHJ/ov4Rb8F/5IgoibukLA10i9QONjRDz1wPAODsX8/lVAY84h+MALF/uzC87MiBU3XPQc9hpvGHyYW28RuvwHb7nH+qQkAAA==&quot;"/>
    <we:property name="datasetId" value="&quot;2d2bc96d-e457-40ef-b533-06e25a3fc8a6&quot;"/>
    <we:property name="pageName" value="&quot;7a547f9080b6c2a84d3d&quot;"/>
    <we:property name="reportUrl" value="&quot;/groups/me/reports/b36b024b-f3fe-4a32-8ff9-441d7f7d0d46/7a547f9080b6c2a84d3d&quot;"/>
    <we:property name="reportName" value="&quot;sample_financial&quot;"/>
    <we:property name="reportState" value="&quot;CONNECTED&quot;"/>
    <we:property name="pageDisplayName" value="&quot;Página 3&quot;"/>
    <we:property name="backgroundColor" value="&quot;#FFFFFF&quot;"/>
    <we:property name="initialStateBookmark" value="&quot;H4sIAAAAAAAAA+1W22obMRD9laBnU/Zi7yVvjptCSXMhbvJSTJnVjjYKsrRotand4H/vSOs0zYWYQkgo9Gk1o9HM0ZkzrG5ZLbtWwfoElsj22WddSw61sXsxGzE9OA9OT4+Op+dH30+mx4fkNq2TRnds/5Y5sA26S9n1oHwKcn5bjBgodQaNtwSoDkesRdsZDUr+xCGYtpztcTNiuGqVseBTzh049GlvKJxsqh1/SKkicCdvcI7cDd4cJuNclFERVRlPoBjXaU1h3RAQkD0b4lOH8jOjHUhNZbyPx3maRUUcT6JikiW8mvDC+zupG7UFfH/267r1rHRXQF9io7qmsj7PZkPXSTORwbhI0rgoUwHAyzjdmcvhylVm9TRbzBPkWYZ5VWAaVSIpU+5PC6ncFny1Ply1lninbgzZpvUNaI6eESLXYjdwecumTWOxAbc1Dx9szozql8/456a3HM9RhC3tpFtTDSE11ZC+kR7nmTXU4rBDSyFd8H7q9bZjkTevzI+ZRWpx7R2j33hn5GqMJeGpJ5BfC9UcmyXqAdZDHAvyvNicVuLsCqx72B0ybI32YB2Y/yjtnTiT0SOo78r6ZnE3PRRx/cd8bEkf4L8+y4sg3yylqSt5hLkQBYo8ynOxU75vIYeZ6bWjy78ky/cdo705KOz+ZozeF++Flq7bmxtV78a8c+SW0D6etrcT8b02BhELnk44iLIsxBjyuo6hTP6L+FX/Bf+SIIIm7pGwJdITyC9M77oWOJ6BxlC/HVJIDHFEP+ga6+3a+u8XSQoarnsJqvc3DQ8mFooQA7JSuOOAf0axACug+wURcThA0gkAAA==&quot;"/>
    <we:property name="isFiltersActionButtonVisible" value="false"/>
    <we:property name="isVisualContainerHeaderHidden" value="false"/>
    <we:property name="reportEmbeddedTime" value="&quot;2024-07-01T21:45:03.615Z&quot;"/>
    <we:property name="creatorTenantId" value="&quot;cf72e2bd-7a2b-4783-bdeb-39d57b07f76f&quot;"/>
    <we:property name="creatorUserId" value="&quot;1003BFFD81CB3FCC&quot;"/>
    <we:property name="creatorSessionId" value="&quot;be5fba8e-98e6-48ef-b681-1eb452297086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FDDF0C07DC2F41AB6A8158D6BF1830" ma:contentTypeVersion="12" ma:contentTypeDescription="Create a new document." ma:contentTypeScope="" ma:versionID="7dc562e26bec9e6f8415bedbc1462296">
  <xsd:schema xmlns:xsd="http://www.w3.org/2001/XMLSchema" xmlns:xs="http://www.w3.org/2001/XMLSchema" xmlns:p="http://schemas.microsoft.com/office/2006/metadata/properties" xmlns:ns3="2aebced9-f4dc-4c98-bd97-5c166a0e5323" xmlns:ns4="d3e8d0d5-d028-4583-8260-cda2efe4d709" targetNamespace="http://schemas.microsoft.com/office/2006/metadata/properties" ma:root="true" ma:fieldsID="1d767a9cda1a1d2f3d8c00a2ae4bad65" ns3:_="" ns4:_="">
    <xsd:import namespace="2aebced9-f4dc-4c98-bd97-5c166a0e5323"/>
    <xsd:import namespace="d3e8d0d5-d028-4583-8260-cda2efe4d7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bced9-f4dc-4c98-bd97-5c166a0e5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8d0d5-d028-4583-8260-cda2efe4d70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ebced9-f4dc-4c98-bd97-5c166a0e5323" xsi:nil="true"/>
  </documentManagement>
</p:properties>
</file>

<file path=customXml/itemProps1.xml><?xml version="1.0" encoding="utf-8"?>
<ds:datastoreItem xmlns:ds="http://schemas.openxmlformats.org/officeDocument/2006/customXml" ds:itemID="{777FBA5C-19FC-4EF8-BE1B-B6B608E69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ebced9-f4dc-4c98-bd97-5c166a0e5323"/>
    <ds:schemaRef ds:uri="d3e8d0d5-d028-4583-8260-cda2efe4d7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1D99A5-DD51-44C5-A368-465FCA5732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AD3921-3A9B-4DF0-BA70-D74C13CD0CA6}">
  <ds:schemaRefs>
    <ds:schemaRef ds:uri="d3e8d0d5-d028-4583-8260-cda2efe4d709"/>
    <ds:schemaRef ds:uri="http://schemas.microsoft.com/office/2006/documentManagement/types"/>
    <ds:schemaRef ds:uri="http://schemas.microsoft.com/office/2006/metadata/properties"/>
    <ds:schemaRef ds:uri="2aebced9-f4dc-4c98-bd97-5c166a0e5323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TALITA SOUSA PESSOA</dc:creator>
  <cp:lastModifiedBy>TALITA SOUSA PESSOA</cp:lastModifiedBy>
  <cp:revision>1</cp:revision>
  <dcterms:created xsi:type="dcterms:W3CDTF">2024-07-01T21:42:57Z</dcterms:created>
  <dcterms:modified xsi:type="dcterms:W3CDTF">2024-07-01T21:49:07Z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0x01010006FDDF0C07DC2F41AB6A8158D6BF1830</vt:lpwstr>
  </property>
</Properties>
</file>