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99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1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9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76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0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C919-1C52-4E69-A5C9-B9D315E6AA61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72056-5E3C-4BF0-8A0E-FFBD510EB8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Database</a:t>
            </a:r>
            <a:r>
              <a:rPr lang="pt-BR" dirty="0" smtClean="0"/>
              <a:t> SQL no AWS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Subindo uma Instância 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5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um novo VPC </a:t>
            </a:r>
            <a:r>
              <a:rPr lang="pt-BR" dirty="0" err="1" smtClean="0"/>
              <a:t>security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978" y="1825625"/>
            <a:ext cx="10050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6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Adicionar um nome para a nova VPC, porta 3306 (default),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67" y="1825625"/>
            <a:ext cx="99068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Desabilitar backup ou alterar para 0 </a:t>
            </a:r>
            <a:r>
              <a:rPr lang="pt-BR" sz="3200" dirty="0" err="1" smtClean="0"/>
              <a:t>days</a:t>
            </a:r>
            <a:r>
              <a:rPr lang="pt-BR" sz="3200" dirty="0" smtClean="0"/>
              <a:t> para não ser cobrado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69" y="1825625"/>
            <a:ext cx="98566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943" y="1825625"/>
            <a:ext cx="99081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389" y="1825625"/>
            <a:ext cx="101432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Clicar em “</a:t>
            </a:r>
            <a:r>
              <a:rPr lang="pt-BR" sz="3200" dirty="0" err="1" smtClean="0"/>
              <a:t>Cretate</a:t>
            </a:r>
            <a:r>
              <a:rPr lang="pt-BR" sz="3200" dirty="0" smtClean="0"/>
              <a:t> </a:t>
            </a:r>
            <a:r>
              <a:rPr lang="pt-BR" sz="3200" dirty="0" err="1" smtClean="0"/>
              <a:t>database</a:t>
            </a:r>
            <a:r>
              <a:rPr lang="pt-BR" sz="3200" dirty="0" smtClean="0"/>
              <a:t>” para iniciar nossa </a:t>
            </a:r>
            <a:r>
              <a:rPr lang="pt-BR" sz="3200" dirty="0" err="1" smtClean="0"/>
              <a:t>Database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212" y="1825625"/>
            <a:ext cx="9919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 Gigabytes</a:t>
            </a:r>
          </a:p>
          <a:p>
            <a:r>
              <a:rPr lang="pt-BR" dirty="0" err="1" smtClean="0"/>
              <a:t>Availability</a:t>
            </a:r>
            <a:r>
              <a:rPr lang="pt-BR" dirty="0" smtClean="0"/>
              <a:t> Zone (sem habilitar)</a:t>
            </a:r>
          </a:p>
          <a:p>
            <a:r>
              <a:rPr lang="pt-BR" dirty="0" smtClean="0"/>
              <a:t>Executar a conexão com a </a:t>
            </a:r>
            <a:r>
              <a:rPr lang="pt-BR" dirty="0" err="1" smtClean="0"/>
              <a:t>Database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94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Logando</a:t>
            </a:r>
            <a:r>
              <a:rPr lang="pt-BR" dirty="0" smtClean="0"/>
              <a:t> na plataforma AWS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649" y="1825625"/>
            <a:ext cx="9880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8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Clicamos em </a:t>
            </a:r>
            <a:r>
              <a:rPr lang="pt-BR" dirty="0" smtClean="0">
                <a:solidFill>
                  <a:srgbClr val="FF6600"/>
                </a:solidFill>
              </a:rPr>
              <a:t>Services&gt;&gt;</a:t>
            </a:r>
            <a:r>
              <a:rPr lang="pt-BR" dirty="0" err="1" smtClean="0">
                <a:solidFill>
                  <a:srgbClr val="FF6600"/>
                </a:solidFill>
              </a:rPr>
              <a:t>Database</a:t>
            </a:r>
            <a:r>
              <a:rPr lang="pt-BR" dirty="0" smtClean="0">
                <a:solidFill>
                  <a:srgbClr val="FF6600"/>
                </a:solidFill>
              </a:rPr>
              <a:t>&gt;&gt;RDS</a:t>
            </a:r>
            <a:endParaRPr lang="pt-BR" dirty="0">
              <a:solidFill>
                <a:srgbClr val="FF66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30" y="1825625"/>
            <a:ext cx="103821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Clicamos em </a:t>
            </a:r>
            <a:r>
              <a:rPr lang="pt-BR" dirty="0" err="1" smtClean="0">
                <a:solidFill>
                  <a:srgbClr val="FF0000"/>
                </a:solidFill>
              </a:rPr>
              <a:t>Create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Database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689" y="1825625"/>
            <a:ext cx="99406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8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Escolhemos MySQL por ser </a:t>
            </a:r>
            <a:r>
              <a:rPr lang="pt-BR" dirty="0" err="1" smtClean="0"/>
              <a:t>Free</a:t>
            </a:r>
            <a:r>
              <a:rPr lang="pt-BR" dirty="0" smtClean="0"/>
              <a:t> </a:t>
            </a:r>
            <a:r>
              <a:rPr lang="pt-BR" dirty="0" err="1" smtClean="0"/>
              <a:t>Tier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92" y="1825625"/>
            <a:ext cx="99364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Utilizamos a versão 5.6.40 com o </a:t>
            </a:r>
            <a:r>
              <a:rPr lang="pt-BR" sz="3200" dirty="0" err="1" smtClean="0"/>
              <a:t>Template</a:t>
            </a:r>
            <a:r>
              <a:rPr lang="pt-BR" sz="3200" dirty="0" smtClean="0"/>
              <a:t> </a:t>
            </a:r>
            <a:r>
              <a:rPr lang="pt-BR" sz="3200" dirty="0" err="1" smtClean="0"/>
              <a:t>Free</a:t>
            </a:r>
            <a:r>
              <a:rPr lang="pt-BR" sz="3200" dirty="0" smtClean="0"/>
              <a:t> </a:t>
            </a:r>
            <a:r>
              <a:rPr lang="pt-BR" sz="3200" dirty="0" err="1" smtClean="0"/>
              <a:t>tier</a:t>
            </a:r>
            <a:endParaRPr lang="pt-BR" sz="32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23" y="1825625"/>
            <a:ext cx="99101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6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Preencher com um nome de identificação da DB, nome de usuário e senha para acesso à DB 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395" y="1825625"/>
            <a:ext cx="9783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Configurando sem acesso público, ninguém fora da minha VPC terá acesso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98" y="1825625"/>
            <a:ext cx="99438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8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124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Criando um Database SQL no AWS</vt:lpstr>
      <vt:lpstr>Apresentação do PowerPoint</vt:lpstr>
      <vt:lpstr>Logando na plataforma AWS</vt:lpstr>
      <vt:lpstr>Clicamos em Services&gt;&gt;Database&gt;&gt;RDS</vt:lpstr>
      <vt:lpstr>Clicamos em Create Database</vt:lpstr>
      <vt:lpstr>Escolhemos MySQL por ser Free Tier</vt:lpstr>
      <vt:lpstr>Utilizamos a versão 5.6.40 com o Template Free tier</vt:lpstr>
      <vt:lpstr>Preencher com um nome de identificação da DB, nome de usuário e senha para acesso à DB </vt:lpstr>
      <vt:lpstr>Configurando sem acesso público, ninguém fora da minha VPC terá acesso</vt:lpstr>
      <vt:lpstr>Criar um novo VPC security group</vt:lpstr>
      <vt:lpstr>Adicionar um nome para a nova VPC, porta 3306 (default),</vt:lpstr>
      <vt:lpstr>Desabilitar backup ou alterar para 0 days para não ser cobrado</vt:lpstr>
      <vt:lpstr>Apresentação do PowerPoint</vt:lpstr>
      <vt:lpstr>Apresentação do PowerPoint</vt:lpstr>
      <vt:lpstr>Clicar em “Cretate database” para iniciar nossa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Database SQL no AWS</dc:title>
  <dc:creator>Personal</dc:creator>
  <cp:lastModifiedBy>piolla_10@hotmail.com</cp:lastModifiedBy>
  <cp:revision>18</cp:revision>
  <dcterms:created xsi:type="dcterms:W3CDTF">2022-01-21T13:28:00Z</dcterms:created>
  <dcterms:modified xsi:type="dcterms:W3CDTF">2022-02-02T20:59:03Z</dcterms:modified>
</cp:coreProperties>
</file>