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33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94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11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10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58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21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4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0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36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E0D0-8416-4736-8425-3E76B5B922F8}" type="datetimeFigureOut">
              <a:rPr lang="pt-BR" smtClean="0"/>
              <a:t>02/02/2022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8E2AD-323D-4BB4-BECD-BFD69D5661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5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um </a:t>
            </a:r>
            <a:r>
              <a:rPr lang="pt-BR" dirty="0" err="1" smtClean="0"/>
              <a:t>Webserver</a:t>
            </a:r>
            <a:r>
              <a:rPr lang="pt-BR" dirty="0" smtClean="0"/>
              <a:t> com </a:t>
            </a:r>
            <a:r>
              <a:rPr lang="pt-BR" dirty="0" err="1" smtClean="0"/>
              <a:t>Wordpress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1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Adiciono uma </a:t>
            </a:r>
            <a:r>
              <a:rPr lang="pt-BR" sz="3200" dirty="0" err="1" smtClean="0">
                <a:solidFill>
                  <a:srgbClr val="FF0000"/>
                </a:solidFill>
              </a:rPr>
              <a:t>Tag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978" y="1825625"/>
            <a:ext cx="100500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1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Crio um novo </a:t>
            </a:r>
            <a:r>
              <a:rPr lang="pt-BR" dirty="0" smtClean="0">
                <a:solidFill>
                  <a:srgbClr val="FF0000"/>
                </a:solidFill>
              </a:rPr>
              <a:t>‘</a:t>
            </a:r>
            <a:r>
              <a:rPr lang="pt-BR" dirty="0" err="1" smtClean="0">
                <a:solidFill>
                  <a:srgbClr val="FF0000"/>
                </a:solidFill>
              </a:rPr>
              <a:t>security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group</a:t>
            </a:r>
            <a:r>
              <a:rPr lang="pt-BR" dirty="0" smtClean="0">
                <a:solidFill>
                  <a:srgbClr val="FF0000"/>
                </a:solidFill>
              </a:rPr>
              <a:t>’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841" y="1825625"/>
            <a:ext cx="9996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3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Clicar em </a:t>
            </a:r>
            <a:r>
              <a:rPr lang="pt-BR" sz="3200" dirty="0" smtClean="0">
                <a:solidFill>
                  <a:srgbClr val="FF0000"/>
                </a:solidFill>
              </a:rPr>
              <a:t>‘</a:t>
            </a:r>
            <a:r>
              <a:rPr lang="pt-BR" sz="3200" dirty="0" err="1" smtClean="0">
                <a:solidFill>
                  <a:srgbClr val="FF0000"/>
                </a:solidFill>
              </a:rPr>
              <a:t>Launch</a:t>
            </a:r>
            <a:r>
              <a:rPr lang="pt-BR" sz="3200" dirty="0" smtClean="0">
                <a:solidFill>
                  <a:srgbClr val="FF0000"/>
                </a:solidFill>
              </a:rPr>
              <a:t>’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466" y="1825625"/>
            <a:ext cx="100330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9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Criar uma Key </a:t>
            </a:r>
            <a:r>
              <a:rPr lang="pt-BR" sz="3200" dirty="0" err="1" smtClean="0"/>
              <a:t>pair</a:t>
            </a:r>
            <a:r>
              <a:rPr lang="pt-BR" sz="3200" dirty="0" smtClean="0"/>
              <a:t> ou </a:t>
            </a:r>
            <a:r>
              <a:rPr lang="pt-BR" sz="3200" dirty="0" err="1" smtClean="0"/>
              <a:t>utilitazar</a:t>
            </a:r>
            <a:r>
              <a:rPr lang="pt-BR" sz="3200" dirty="0" smtClean="0"/>
              <a:t> uma existente e clicar em </a:t>
            </a:r>
            <a:r>
              <a:rPr lang="pt-BR" sz="3200" dirty="0" err="1" smtClean="0"/>
              <a:t>Launch</a:t>
            </a:r>
            <a:r>
              <a:rPr lang="pt-BR" sz="3200" dirty="0" smtClean="0"/>
              <a:t> </a:t>
            </a:r>
            <a:r>
              <a:rPr lang="pt-BR" sz="3200" dirty="0" err="1" smtClean="0"/>
              <a:t>Instance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340" y="1825625"/>
            <a:ext cx="101013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877" y="1825625"/>
            <a:ext cx="101382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2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partir de agora precisamos confirmar se a </a:t>
            </a:r>
            <a:r>
              <a:rPr lang="pt-BR" dirty="0" err="1" smtClean="0"/>
              <a:t>Database</a:t>
            </a:r>
            <a:r>
              <a:rPr lang="pt-BR" dirty="0" smtClean="0"/>
              <a:t> tem acesso ao EC2 e se o EC2 consegue obter acesso ao </a:t>
            </a:r>
            <a:r>
              <a:rPr lang="pt-BR" dirty="0" err="1" smtClean="0"/>
              <a:t>Database</a:t>
            </a:r>
            <a:r>
              <a:rPr lang="pt-BR" dirty="0" smtClean="0"/>
              <a:t>, para isso precisamos autorizar o Security </a:t>
            </a:r>
            <a:r>
              <a:rPr lang="pt-BR" dirty="0" err="1" smtClean="0"/>
              <a:t>Group</a:t>
            </a:r>
            <a:r>
              <a:rPr lang="pt-BR" dirty="0" smtClean="0"/>
              <a:t>  da EC2 fazendo os seguintes passos.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77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Para isso selecionamos o Security </a:t>
            </a:r>
            <a:r>
              <a:rPr lang="pt-BR" sz="3200" dirty="0" err="1" smtClean="0"/>
              <a:t>group</a:t>
            </a:r>
            <a:r>
              <a:rPr lang="pt-BR" sz="3200" dirty="0" smtClean="0"/>
              <a:t> criado pela </a:t>
            </a:r>
            <a:r>
              <a:rPr lang="pt-BR" sz="3200" dirty="0" err="1" smtClean="0"/>
              <a:t>Database</a:t>
            </a:r>
            <a:r>
              <a:rPr lang="pt-BR" sz="3200" dirty="0" smtClean="0"/>
              <a:t> e clicamos em </a:t>
            </a:r>
            <a:r>
              <a:rPr lang="pt-BR" sz="3200" dirty="0" err="1" smtClean="0">
                <a:solidFill>
                  <a:srgbClr val="FF0000"/>
                </a:solidFill>
              </a:rPr>
              <a:t>Edit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err="1">
                <a:solidFill>
                  <a:srgbClr val="FF0000"/>
                </a:solidFill>
              </a:rPr>
              <a:t>i</a:t>
            </a:r>
            <a:r>
              <a:rPr lang="pt-BR" sz="3200" dirty="0" err="1" smtClean="0">
                <a:solidFill>
                  <a:srgbClr val="FF0000"/>
                </a:solidFill>
              </a:rPr>
              <a:t>nbound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err="1" smtClean="0">
                <a:solidFill>
                  <a:srgbClr val="FF0000"/>
                </a:solidFill>
              </a:rPr>
              <a:t>rules</a:t>
            </a:r>
            <a:r>
              <a:rPr lang="pt-BR" sz="3200" dirty="0" smtClean="0">
                <a:solidFill>
                  <a:srgbClr val="FF0000"/>
                </a:solidFill>
              </a:rPr>
              <a:t>&gt;&gt; </a:t>
            </a:r>
            <a:r>
              <a:rPr lang="pt-BR" sz="3200" dirty="0" err="1" smtClean="0">
                <a:solidFill>
                  <a:srgbClr val="FF0000"/>
                </a:solidFill>
              </a:rPr>
              <a:t>Add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err="1" smtClean="0">
                <a:solidFill>
                  <a:srgbClr val="FF0000"/>
                </a:solidFill>
              </a:rPr>
              <a:t>rules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42600" cy="459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Selecionamos </a:t>
            </a:r>
            <a:r>
              <a:rPr lang="pt-BR" sz="3200" dirty="0" err="1" smtClean="0"/>
              <a:t>Type</a:t>
            </a:r>
            <a:r>
              <a:rPr lang="pt-BR" sz="3200" dirty="0" smtClean="0"/>
              <a:t> </a:t>
            </a:r>
            <a:r>
              <a:rPr lang="pt-BR" sz="3200" dirty="0" smtClean="0">
                <a:solidFill>
                  <a:srgbClr val="FF0000"/>
                </a:solidFill>
              </a:rPr>
              <a:t>‘MYSQL/</a:t>
            </a:r>
            <a:r>
              <a:rPr lang="pt-BR" sz="3200" dirty="0" err="1" smtClean="0">
                <a:solidFill>
                  <a:srgbClr val="FF0000"/>
                </a:solidFill>
              </a:rPr>
              <a:t>Aurosa</a:t>
            </a:r>
            <a:r>
              <a:rPr lang="pt-BR" sz="3200" dirty="0" smtClean="0">
                <a:solidFill>
                  <a:srgbClr val="FF0000"/>
                </a:solidFill>
              </a:rPr>
              <a:t>’&gt;&gt;</a:t>
            </a:r>
            <a:r>
              <a:rPr lang="pt-BR" sz="3200" dirty="0" err="1" smtClean="0">
                <a:solidFill>
                  <a:srgbClr val="FF0000"/>
                </a:solidFill>
              </a:rPr>
              <a:t>Port</a:t>
            </a:r>
            <a:r>
              <a:rPr lang="pt-BR" sz="3200" dirty="0" smtClean="0">
                <a:solidFill>
                  <a:srgbClr val="FF0000"/>
                </a:solidFill>
              </a:rPr>
              <a:t> range 3306 </a:t>
            </a:r>
            <a:r>
              <a:rPr lang="pt-BR" sz="3200" dirty="0" smtClean="0"/>
              <a:t>e o Security </a:t>
            </a:r>
            <a:r>
              <a:rPr lang="pt-BR" sz="3200" dirty="0" err="1" smtClean="0"/>
              <a:t>Group</a:t>
            </a:r>
            <a:r>
              <a:rPr lang="pt-BR" sz="3200" dirty="0" smtClean="0"/>
              <a:t> da nossa EC2, depois em </a:t>
            </a:r>
            <a:r>
              <a:rPr lang="pt-BR" sz="3200" dirty="0" err="1" smtClean="0">
                <a:solidFill>
                  <a:srgbClr val="FF0000"/>
                </a:solidFill>
              </a:rPr>
              <a:t>Save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err="1" smtClean="0">
                <a:solidFill>
                  <a:srgbClr val="FF0000"/>
                </a:solidFill>
              </a:rPr>
              <a:t>rules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628086" cy="45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23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 partir de agora a RDS(</a:t>
            </a:r>
            <a:r>
              <a:rPr lang="pt-BR" sz="3200" dirty="0" err="1" smtClean="0"/>
              <a:t>Database</a:t>
            </a:r>
            <a:r>
              <a:rPr lang="pt-BR" sz="3200" dirty="0" smtClean="0"/>
              <a:t>) consegue acessar via Security </a:t>
            </a:r>
            <a:r>
              <a:rPr lang="pt-BR" sz="3200" dirty="0" err="1"/>
              <a:t>G</a:t>
            </a:r>
            <a:r>
              <a:rPr lang="pt-BR" sz="3200" dirty="0" err="1" smtClean="0"/>
              <a:t>roup</a:t>
            </a:r>
            <a:r>
              <a:rPr lang="pt-BR" sz="3200" dirty="0" smtClean="0"/>
              <a:t> nossa EC2 criada</a:t>
            </a:r>
            <a:endParaRPr lang="pt-BR" sz="32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528" y="1825625"/>
            <a:ext cx="101209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Checo as regras de </a:t>
            </a:r>
            <a:r>
              <a:rPr lang="pt-BR" dirty="0" err="1" smtClean="0"/>
              <a:t>outbound</a:t>
            </a:r>
            <a:r>
              <a:rPr lang="pt-BR" dirty="0" smtClean="0"/>
              <a:t> do meu servidor EC2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690" y="1825625"/>
            <a:ext cx="100546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9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2217" y="762000"/>
            <a:ext cx="7897091" cy="59685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Clicar em </a:t>
            </a:r>
            <a:r>
              <a:rPr lang="pt-BR" sz="3200" dirty="0" smtClean="0">
                <a:solidFill>
                  <a:srgbClr val="FF3300"/>
                </a:solidFill>
              </a:rPr>
              <a:t>Services &gt;&gt; EC2</a:t>
            </a:r>
            <a:endParaRPr lang="pt-BR" sz="3200" dirty="0">
              <a:solidFill>
                <a:srgbClr val="FF33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7" y="2287113"/>
            <a:ext cx="9221538" cy="39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7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932" y="1825625"/>
            <a:ext cx="9994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2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Verifico se meu EC2 criado está funcionando digitando seu IP público no </a:t>
            </a:r>
            <a:r>
              <a:rPr lang="pt-BR" sz="3200" dirty="0" err="1" smtClean="0"/>
              <a:t>Chrome</a:t>
            </a:r>
            <a:r>
              <a:rPr lang="pt-BR" sz="3200" dirty="0" smtClean="0"/>
              <a:t>, após isso clico em </a:t>
            </a:r>
            <a:r>
              <a:rPr lang="pt-BR" sz="3200" dirty="0" err="1" smtClean="0">
                <a:solidFill>
                  <a:srgbClr val="FF0000"/>
                </a:solidFill>
              </a:rPr>
              <a:t>Let´s</a:t>
            </a:r>
            <a:r>
              <a:rPr lang="pt-BR" sz="3200" dirty="0" smtClean="0">
                <a:solidFill>
                  <a:srgbClr val="FF0000"/>
                </a:solidFill>
              </a:rPr>
              <a:t> go!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169" y="1825625"/>
            <a:ext cx="10125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3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Voltamos na </a:t>
            </a:r>
            <a:r>
              <a:rPr lang="pt-BR" dirty="0" err="1" smtClean="0"/>
              <a:t>Database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263" y="1825625"/>
            <a:ext cx="100014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05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Copiamos o endereço DNS dela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416" y="1825625"/>
            <a:ext cx="99751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9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Colocamos o DNS da </a:t>
            </a:r>
            <a:r>
              <a:rPr lang="pt-BR" sz="3200" dirty="0" err="1" smtClean="0"/>
              <a:t>Database</a:t>
            </a:r>
            <a:r>
              <a:rPr lang="pt-BR" sz="3200" dirty="0" smtClean="0"/>
              <a:t> no campo </a:t>
            </a:r>
            <a:r>
              <a:rPr lang="pt-BR" sz="3200" dirty="0" err="1" smtClean="0"/>
              <a:t>Database</a:t>
            </a:r>
            <a:r>
              <a:rPr lang="pt-BR" sz="3200" dirty="0" smtClean="0"/>
              <a:t> Host e clicamos em </a:t>
            </a:r>
            <a:r>
              <a:rPr lang="pt-BR" sz="3200" dirty="0" err="1" smtClean="0">
                <a:solidFill>
                  <a:srgbClr val="FF0000"/>
                </a:solidFill>
              </a:rPr>
              <a:t>Submit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275" y="1825625"/>
            <a:ext cx="98974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6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Fazemos a conexão via </a:t>
            </a:r>
            <a:r>
              <a:rPr lang="pt-BR" dirty="0" err="1" smtClean="0"/>
              <a:t>Putty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932" y="1825625"/>
            <a:ext cx="9994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54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Conseguimos acesso à EC2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777" y="1825625"/>
            <a:ext cx="67724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38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Criamos o arquivo </a:t>
            </a:r>
            <a:r>
              <a:rPr lang="pt-BR" dirty="0" err="1" smtClean="0"/>
              <a:t>wp-config.php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266" y="1825625"/>
            <a:ext cx="68354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4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5972" y="190953"/>
            <a:ext cx="3849914" cy="5788933"/>
          </a:xfrm>
        </p:spPr>
        <p:txBody>
          <a:bodyPr/>
          <a:lstStyle/>
          <a:p>
            <a:r>
              <a:rPr lang="pt-BR" dirty="0" smtClean="0"/>
              <a:t>Instalação realizada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904" y="566057"/>
            <a:ext cx="6091353" cy="60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88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Preencher com as informações solicitadas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245" y="1825625"/>
            <a:ext cx="10435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Clicar em </a:t>
            </a:r>
            <a:r>
              <a:rPr lang="pt-BR" sz="3200" dirty="0" err="1" smtClean="0">
                <a:solidFill>
                  <a:srgbClr val="FF0000"/>
                </a:solidFill>
              </a:rPr>
              <a:t>Launch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err="1" smtClean="0">
                <a:solidFill>
                  <a:srgbClr val="FF0000"/>
                </a:solidFill>
              </a:rPr>
              <a:t>Instance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241" y="1825625"/>
            <a:ext cx="10049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8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Finalizando...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430" y="1990564"/>
            <a:ext cx="754485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14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Digitar </a:t>
            </a:r>
            <a:r>
              <a:rPr lang="pt-BR" dirty="0" err="1" smtClean="0"/>
              <a:t>username</a:t>
            </a:r>
            <a:r>
              <a:rPr lang="pt-BR" dirty="0" smtClean="0"/>
              <a:t> e senha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97" y="2167801"/>
            <a:ext cx="646837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8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Site funcionando!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1" y="1494730"/>
            <a:ext cx="10951937" cy="468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1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Seleciono a </a:t>
            </a:r>
            <a:r>
              <a:rPr lang="pt-BR" sz="3200" dirty="0" err="1" smtClean="0"/>
              <a:t>Instance</a:t>
            </a:r>
            <a:r>
              <a:rPr lang="pt-BR" sz="3200" dirty="0" smtClean="0"/>
              <a:t> </a:t>
            </a:r>
            <a:r>
              <a:rPr lang="pt-BR" sz="3200" dirty="0" err="1" smtClean="0"/>
              <a:t>Free</a:t>
            </a:r>
            <a:r>
              <a:rPr lang="pt-BR" sz="3200" dirty="0" smtClean="0"/>
              <a:t> </a:t>
            </a:r>
            <a:r>
              <a:rPr lang="pt-BR" sz="3200" dirty="0" err="1" smtClean="0"/>
              <a:t>Tier</a:t>
            </a:r>
            <a:r>
              <a:rPr lang="pt-BR" sz="3200" dirty="0" smtClean="0"/>
              <a:t> - </a:t>
            </a:r>
            <a:r>
              <a:rPr lang="pt-BR" sz="3200" b="1" dirty="0" err="1">
                <a:solidFill>
                  <a:srgbClr val="FF0000"/>
                </a:solidFill>
              </a:rPr>
              <a:t>Amazon</a:t>
            </a:r>
            <a:r>
              <a:rPr lang="pt-BR" sz="3200" b="1" dirty="0">
                <a:solidFill>
                  <a:srgbClr val="FF0000"/>
                </a:solidFill>
              </a:rPr>
              <a:t> Linux 2 AMI (HVM) - </a:t>
            </a:r>
            <a:r>
              <a:rPr lang="pt-BR" sz="3200" b="1" dirty="0" err="1">
                <a:solidFill>
                  <a:srgbClr val="FF0000"/>
                </a:solidFill>
              </a:rPr>
              <a:t>Kernel</a:t>
            </a:r>
            <a:r>
              <a:rPr lang="pt-BR" sz="3200" b="1" dirty="0">
                <a:solidFill>
                  <a:srgbClr val="FF0000"/>
                </a:solidFill>
              </a:rPr>
              <a:t> 5.10, SSD Volume </a:t>
            </a:r>
            <a:r>
              <a:rPr lang="pt-BR" sz="3200" b="1" dirty="0" err="1">
                <a:solidFill>
                  <a:srgbClr val="FF0000"/>
                </a:solidFill>
              </a:rPr>
              <a:t>Type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67" y="1825625"/>
            <a:ext cx="99742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Seleciono </a:t>
            </a:r>
            <a:r>
              <a:rPr lang="pt-BR" dirty="0" smtClean="0">
                <a:solidFill>
                  <a:srgbClr val="FF0000"/>
                </a:solidFill>
              </a:rPr>
              <a:t>‘t2 micro’ </a:t>
            </a:r>
            <a:r>
              <a:rPr lang="pt-BR" dirty="0" err="1" smtClean="0">
                <a:solidFill>
                  <a:srgbClr val="FF0000"/>
                </a:solidFill>
              </a:rPr>
              <a:t>Free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tier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eligible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735" y="1825625"/>
            <a:ext cx="101185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Não fizemos alterações nas configurações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680" y="1825625"/>
            <a:ext cx="100666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3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Adicionamos </a:t>
            </a:r>
            <a:r>
              <a:rPr lang="pt-BR" sz="3200" dirty="0"/>
              <a:t>o</a:t>
            </a:r>
            <a:r>
              <a:rPr lang="pt-BR" sz="3200" dirty="0" smtClean="0"/>
              <a:t> script de instalação do </a:t>
            </a:r>
            <a:r>
              <a:rPr lang="pt-BR" sz="3200" dirty="0" err="1" smtClean="0"/>
              <a:t>Wordpress</a:t>
            </a:r>
            <a:r>
              <a:rPr lang="pt-BR" sz="3200" dirty="0" smtClean="0"/>
              <a:t> no campo </a:t>
            </a:r>
            <a:r>
              <a:rPr lang="pt-BR" sz="3200" dirty="0" smtClean="0">
                <a:solidFill>
                  <a:srgbClr val="FF0000"/>
                </a:solidFill>
              </a:rPr>
              <a:t>‘</a:t>
            </a:r>
            <a:r>
              <a:rPr lang="pt-BR" sz="3200" dirty="0" err="1" smtClean="0">
                <a:solidFill>
                  <a:srgbClr val="FF0000"/>
                </a:solidFill>
              </a:rPr>
              <a:t>User</a:t>
            </a:r>
            <a:r>
              <a:rPr lang="pt-BR" sz="3200" dirty="0" smtClean="0">
                <a:solidFill>
                  <a:srgbClr val="FF0000"/>
                </a:solidFill>
              </a:rPr>
              <a:t> data’</a:t>
            </a:r>
            <a:endParaRPr lang="pt-BR" sz="3200" dirty="0">
              <a:solidFill>
                <a:srgbClr val="FF0000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91" y="1825625"/>
            <a:ext cx="100404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do </a:t>
            </a:r>
            <a:r>
              <a:rPr lang="pt-BR" dirty="0" smtClean="0">
                <a:solidFill>
                  <a:srgbClr val="FF0000"/>
                </a:solidFill>
              </a:rPr>
              <a:t>‘script’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a instalação dos </a:t>
            </a:r>
            <a:r>
              <a:rPr lang="pt-BR" dirty="0" err="1" smtClean="0"/>
              <a:t>updates</a:t>
            </a:r>
            <a:endParaRPr lang="pt-BR" dirty="0" smtClean="0"/>
          </a:p>
          <a:p>
            <a:r>
              <a:rPr lang="pt-BR" dirty="0" smtClean="0"/>
              <a:t>Instalar </a:t>
            </a:r>
            <a:r>
              <a:rPr lang="pt-BR" dirty="0" err="1" smtClean="0"/>
              <a:t>Webserver</a:t>
            </a:r>
            <a:endParaRPr lang="pt-BR" dirty="0" smtClean="0"/>
          </a:p>
          <a:p>
            <a:r>
              <a:rPr lang="pt-BR" dirty="0" smtClean="0"/>
              <a:t>Acessar a pasta HTML</a:t>
            </a:r>
          </a:p>
          <a:p>
            <a:r>
              <a:rPr lang="pt-BR" dirty="0" smtClean="0"/>
              <a:t>O arquivo ‘</a:t>
            </a:r>
            <a:r>
              <a:rPr lang="pt-BR" dirty="0" err="1" smtClean="0"/>
              <a:t>funcionando.htl</a:t>
            </a:r>
            <a:r>
              <a:rPr lang="pt-BR" dirty="0" smtClean="0"/>
              <a:t>’ foi adicionado para verificar se o </a:t>
            </a:r>
            <a:r>
              <a:rPr lang="pt-BR" dirty="0" err="1" smtClean="0"/>
              <a:t>webserver</a:t>
            </a:r>
            <a:r>
              <a:rPr lang="pt-BR" dirty="0" smtClean="0"/>
              <a:t> está funcionando antes de instalar o </a:t>
            </a:r>
            <a:r>
              <a:rPr lang="pt-BR" dirty="0" err="1" smtClean="0"/>
              <a:t>Wordpress</a:t>
            </a:r>
            <a:endParaRPr lang="pt-BR" dirty="0" smtClean="0"/>
          </a:p>
          <a:p>
            <a:r>
              <a:rPr lang="pt-BR" dirty="0" smtClean="0"/>
              <a:t>Instalação completa do </a:t>
            </a:r>
            <a:r>
              <a:rPr lang="pt-BR" dirty="0" err="1" smtClean="0"/>
              <a:t>Wordpress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31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Adiciono o </a:t>
            </a:r>
            <a:r>
              <a:rPr lang="pt-BR" dirty="0" err="1" smtClean="0"/>
              <a:t>Storage</a:t>
            </a:r>
            <a:r>
              <a:rPr lang="pt-BR" dirty="0" smtClean="0"/>
              <a:t> de 8GiB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609" y="1825625"/>
            <a:ext cx="100767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1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302</Words>
  <Application>Microsoft Office PowerPoint</Application>
  <PresentationFormat>Widescreen</PresentationFormat>
  <Paragraphs>35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Criando um Webserver com Wordpress</vt:lpstr>
      <vt:lpstr>Clicar em Services &gt;&gt; EC2</vt:lpstr>
      <vt:lpstr>Clicar em Launch Instance</vt:lpstr>
      <vt:lpstr>Seleciono a Instance Free Tier - Amazon Linux 2 AMI (HVM) - Kernel 5.10, SSD Volume Type</vt:lpstr>
      <vt:lpstr>Seleciono ‘t2 micro’ Free tier eligible</vt:lpstr>
      <vt:lpstr>Não fizemos alterações nas configurações</vt:lpstr>
      <vt:lpstr>Adicionamos o script de instalação do Wordpress no campo ‘User data’</vt:lpstr>
      <vt:lpstr>Objetivos do ‘script’</vt:lpstr>
      <vt:lpstr>Adiciono o Storage de 8GiB</vt:lpstr>
      <vt:lpstr>Adiciono uma Tag</vt:lpstr>
      <vt:lpstr>Crio um novo ‘security group’</vt:lpstr>
      <vt:lpstr>Clicar em ‘Launch’</vt:lpstr>
      <vt:lpstr>Criar uma Key pair ou utilitazar uma existente e clicar em Launch Instance</vt:lpstr>
      <vt:lpstr>Apresentação do PowerPoint</vt:lpstr>
      <vt:lpstr>Apresentação do PowerPoint</vt:lpstr>
      <vt:lpstr>Para isso selecionamos o Security group criado pela Database e clicamos em Edit inbound rules&gt;&gt; Add rules</vt:lpstr>
      <vt:lpstr>Selecionamos Type ‘MYSQL/Aurosa’&gt;&gt;Port range 3306 e o Security Group da nossa EC2, depois em Save rules</vt:lpstr>
      <vt:lpstr>A partir de agora a RDS(Database) consegue acessar via Security Group nossa EC2 criada</vt:lpstr>
      <vt:lpstr>Checo as regras de outbound do meu servidor EC2</vt:lpstr>
      <vt:lpstr>Apresentação do PowerPoint</vt:lpstr>
      <vt:lpstr>Verifico se meu EC2 criado está funcionando digitando seu IP público no Chrome, após isso clico em Let´s go!</vt:lpstr>
      <vt:lpstr>Voltamos na Database</vt:lpstr>
      <vt:lpstr>Copiamos o endereço DNS dela</vt:lpstr>
      <vt:lpstr>Colocamos o DNS da Database no campo Database Host e clicamos em Submit</vt:lpstr>
      <vt:lpstr>Fazemos a conexão via Putty</vt:lpstr>
      <vt:lpstr>Conseguimos acesso à EC2</vt:lpstr>
      <vt:lpstr>Criamos o arquivo wp-config.php</vt:lpstr>
      <vt:lpstr>Instalação realizada</vt:lpstr>
      <vt:lpstr>Preencher com as informações solicitadas</vt:lpstr>
      <vt:lpstr>Finalizando...</vt:lpstr>
      <vt:lpstr>Digitar username e senha</vt:lpstr>
      <vt:lpstr>Site funcionando!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Personal</dc:creator>
  <cp:lastModifiedBy>piolla_10@hotmail.com</cp:lastModifiedBy>
  <cp:revision>24</cp:revision>
  <dcterms:created xsi:type="dcterms:W3CDTF">2022-01-24T12:34:59Z</dcterms:created>
  <dcterms:modified xsi:type="dcterms:W3CDTF">2022-02-02T20:54:47Z</dcterms:modified>
</cp:coreProperties>
</file>