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trological-Compatibility/TotalCompatibilit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C4BDBF-82DC-413A-98DF-3C04B238F9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Astrological-Compatibility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0631B9-BAA6-46BE-AC75-05C66C1E7F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4/14/2023 1:46:37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tibility" id="2" name="slide2">
            <a:extLst>
              <a:ext uri="{FF2B5EF4-FFF2-40B4-BE49-F238E27FC236}">
                <a16:creationId xmlns:a16="http://schemas.microsoft.com/office/drawing/2014/main" id="{B1F56E04-1CB2-4220-B445-660A96540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" y="342900"/>
            <a:ext cx="422148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ring Compatibility" id="3" name="slide3">
            <a:extLst>
              <a:ext uri="{FF2B5EF4-FFF2-40B4-BE49-F238E27FC236}">
                <a16:creationId xmlns:a16="http://schemas.microsoft.com/office/drawing/2014/main" id="{BF1E9B53-D20C-49E2-BCCE-677C89D6B8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85950"/>
            <a:ext cx="9067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imum Compatibility" id="4" name="slide4">
            <a:extLst>
              <a:ext uri="{FF2B5EF4-FFF2-40B4-BE49-F238E27FC236}">
                <a16:creationId xmlns:a16="http://schemas.microsoft.com/office/drawing/2014/main" id="{CE981F4D-9384-4D97-8D4E-A88ED75C3E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346710"/>
            <a:ext cx="10736580" cy="61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2023-04-14T01:46:37Z</dcterms:created>
  <dcterms:modified xsi:type="dcterms:W3CDTF">2023-04-14T01:46:37Z</dcterms:modified>
</cp:coreProperties>
</file>