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738FCB-B612-4D9A-8F72-446F02072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5F2314E-7493-4B6A-AEDA-7BB28EA0D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124436-304A-46F3-AE01-0F3C8E94D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E96D-2C75-4D8B-A5D6-00355218174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8AEC85E-7068-4069-87C9-0E8B5F0B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08CB245-F2A6-4E07-BC42-56293117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9D29-E6F1-4D3E-94BB-2984D8B6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5C0C6D-88D4-43F6-A56E-7A5CC637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26ABF61-F088-4381-B9A1-4FB3F6357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D6CA738-107F-40BF-9B7C-FCFEEADE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E96D-2C75-4D8B-A5D6-00355218174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31979DE-08E4-4DBC-ABC5-FD5E12B45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394B3DB-8A86-4999-A358-5EB5FED3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9D29-E6F1-4D3E-94BB-2984D8B6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4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FAC56EA-1653-47BA-A9B6-4E29CE7AD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86FA336-0371-4163-B2E1-40446C933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BC5CD55-8FDF-4C37-A4E2-6080BF94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E96D-2C75-4D8B-A5D6-00355218174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CAD92D-FD22-4A46-9003-9A9737FF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03DBFA9-2FF3-4741-B762-348B6B6D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9D29-E6F1-4D3E-94BB-2984D8B6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4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623E42-AEA8-4338-9306-0CE152241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7B59B8D-5CB6-4BDB-8C7D-F99A07C81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534DC7A-411A-47AE-A1B7-182AC9EC0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E96D-2C75-4D8B-A5D6-00355218174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1DEE80F-2585-4B66-AC9D-A3B839AC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595206D-DB03-4340-82EB-7AC4ADD49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9D29-E6F1-4D3E-94BB-2984D8B6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7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2625DD-B79A-4624-AFCC-6B765113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6F3B5D7-7096-453A-B4D4-2EF715B73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54D0111-EF3A-4E0D-969E-A66C4AD8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E96D-2C75-4D8B-A5D6-00355218174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E62747-3284-4EDC-BA60-974A901C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2E5CD18-B242-42CF-B7A8-446BBD1E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9D29-E6F1-4D3E-94BB-2984D8B6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5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76B60F-310D-437B-A5BA-BF01AD0F2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474A6D-6078-4B23-AB7A-8C2E917D8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07170F0-1EEA-4D1B-96BB-6505D456C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2D94E26-580A-43AB-A804-B6B287B8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E96D-2C75-4D8B-A5D6-00355218174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A4A75EB-362B-4087-93F4-E94A1A72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6931BE6-6CB2-4E2A-8CA9-B075EC8B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9D29-E6F1-4D3E-94BB-2984D8B6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2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D52B4B-E81F-45FE-B3C0-94AEE5607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B2ADAAB-C141-4C44-B700-BB8B87A48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672AFC4-7086-4586-B1CE-DE8367352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CBC835F-7026-4D43-92D5-E8C67B0D9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54985CD-91C2-4BA6-A87D-0D960B9CC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A54475B-A9ED-4066-906B-D8E3680E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E96D-2C75-4D8B-A5D6-00355218174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FABE4F9-5EE9-44D9-AF35-0C16D22A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E111A1A-27D8-4D3F-A09D-DA96FADD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9D29-E6F1-4D3E-94BB-2984D8B6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E6B61D-4268-4D93-8D76-105F4E9A1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F9285D4-B524-4990-AD30-B01DA80A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E96D-2C75-4D8B-A5D6-00355218174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1F6B8B3-6717-44E4-AA61-BB29A2C6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273C9F7-418A-4D28-B1B6-838F81D4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9D29-E6F1-4D3E-94BB-2984D8B6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2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6754BB5-7061-4A42-9330-5BC2721E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E96D-2C75-4D8B-A5D6-00355218174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95760F1-5564-47AF-AE1D-A7E21787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14E6D6B-F0E7-4077-9F30-8C210FB8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9D29-E6F1-4D3E-94BB-2984D8B6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2CA21B-58A9-4AB7-B264-28782D24E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678A0D-7E84-4755-9D2E-8B55A7EF9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79586A7-F2A1-45B8-BCDD-2CBE86B3A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6A5EA73-7080-4EDB-815D-8882C0E3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E96D-2C75-4D8B-A5D6-00355218174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0633BE2-01F4-434B-B493-03ABB59B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9D3633B-2C33-4F4F-8F81-5EC37FEE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9D29-E6F1-4D3E-94BB-2984D8B6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9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3B5F49-072C-4F92-AE48-790714EE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2C5C597-56A9-464A-85BF-9E0F9E4BB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CF4CB09-D2FB-4A3D-9697-F02F29CE7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1237657-CB83-4901-97EC-C88D3F43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E96D-2C75-4D8B-A5D6-00355218174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195079A-78FF-4BD6-B7B5-0AEA1791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59CE294-8E4B-4359-8E51-63C8C659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9D29-E6F1-4D3E-94BB-2984D8B6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0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2C9247C-4150-49D3-B4CA-B6DABEA1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82F8EBF-FB2A-4FBB-896D-392ABAE42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1EEA0F1-4EAC-442D-ABF2-F35471E72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BE96D-2C75-4D8B-A5D6-00355218174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ED022C-42B3-4F03-8012-0151B460C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2E7343F-762D-49AD-9380-660120135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19D29-E6F1-4D3E-94BB-2984D8B6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0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0125846-67A6-4038-98B5-89637432B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tr-TR" dirty="0">
                <a:solidFill>
                  <a:schemeClr val="bg1"/>
                </a:solidFill>
              </a:rPr>
              <a:t>QUANTUM FLAPPY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367F374-E1AF-47B4-B302-485F063AA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tr-TR" sz="1900" dirty="0">
                <a:solidFill>
                  <a:schemeClr val="bg1"/>
                </a:solidFill>
              </a:rPr>
              <a:t>Ali Cevat ERÇAL</a:t>
            </a:r>
          </a:p>
          <a:p>
            <a:pPr algn="l"/>
            <a:r>
              <a:rPr lang="tr-TR" sz="1900" dirty="0">
                <a:solidFill>
                  <a:schemeClr val="bg1"/>
                </a:solidFill>
              </a:rPr>
              <a:t>Talya TÜMER</a:t>
            </a:r>
          </a:p>
          <a:p>
            <a:pPr algn="l"/>
            <a:r>
              <a:rPr lang="tr-TR" sz="1900" dirty="0">
                <a:solidFill>
                  <a:schemeClr val="bg1"/>
                </a:solidFill>
              </a:rPr>
              <a:t>Mehmet Akif AKPINAR</a:t>
            </a:r>
            <a:endParaRPr lang="en-US" sz="19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D7CF699A-07E6-4CB3-8950-6D7D5E1703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0744" r="6044"/>
          <a:stretch/>
        </p:blipFill>
        <p:spPr>
          <a:xfrm>
            <a:off x="1" y="1466850"/>
            <a:ext cx="5486400" cy="213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4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11FFFA-785C-49B1-97F3-19DA9140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PURPOSE OF THE PROJECT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267EF8-41EE-4E41-AAB9-F6FBA0A9A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6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DFAA37-E9F8-44AD-981E-3D6CC32C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ICONS </a:t>
            </a:r>
            <a:endParaRPr lang="en-US" dirty="0"/>
          </a:p>
        </p:txBody>
      </p:sp>
      <p:pic>
        <p:nvPicPr>
          <p:cNvPr id="11" name="İçerik Yer Tutucusu 10">
            <a:extLst>
              <a:ext uri="{FF2B5EF4-FFF2-40B4-BE49-F238E27FC236}">
                <a16:creationId xmlns:a16="http://schemas.microsoft.com/office/drawing/2014/main" id="{68CDD2E2-A2CB-4D1C-B6B3-04A47527D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6282"/>
            <a:ext cx="3004318" cy="3004318"/>
          </a:xfr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22E62884-9A1E-425F-8D7A-65C4B16AB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75" y="1796282"/>
            <a:ext cx="3004318" cy="3004318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A6FEFC42-83C8-4469-96E7-2D5D0E9B6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50" y="1796282"/>
            <a:ext cx="3004318" cy="300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6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0596AD-9D73-4A1B-9E4A-778D5E439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FLAPPY BIRDS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F3E48C2-F058-418C-AD85-486F65806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1" y="2428875"/>
            <a:ext cx="2000250" cy="2000250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4FB6CA5-E26A-4417-B445-60362ECC6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38" y="2371725"/>
            <a:ext cx="2000250" cy="200025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7AE1AEE6-A881-4A5A-8DAD-1DFE91CAF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925" y="2428874"/>
            <a:ext cx="2000251" cy="200025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80C3F18-19E2-41C6-89FC-8E0EC71837AE}"/>
              </a:ext>
            </a:extLst>
          </p:cNvPr>
          <p:cNvSpPr txBox="1"/>
          <p:nvPr/>
        </p:nvSpPr>
        <p:spPr>
          <a:xfrm>
            <a:off x="838200" y="4953000"/>
            <a:ext cx="1068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b="1" dirty="0"/>
              <a:t>Live </a:t>
            </a:r>
            <a:r>
              <a:rPr lang="tr-TR" sz="3600" b="1" dirty="0" err="1"/>
              <a:t>Flappy</a:t>
            </a:r>
            <a:r>
              <a:rPr lang="tr-TR" sz="3600" b="1" dirty="0"/>
              <a:t>              </a:t>
            </a:r>
            <a:r>
              <a:rPr lang="tr-TR" sz="3600" b="1" dirty="0" err="1"/>
              <a:t>Ghost</a:t>
            </a:r>
            <a:r>
              <a:rPr lang="tr-TR" sz="3600" b="1" dirty="0"/>
              <a:t> </a:t>
            </a:r>
            <a:r>
              <a:rPr lang="tr-TR" sz="3600" b="1" dirty="0" err="1"/>
              <a:t>Flappy</a:t>
            </a:r>
            <a:r>
              <a:rPr lang="tr-TR" sz="3600" b="1" dirty="0"/>
              <a:t>              </a:t>
            </a:r>
            <a:r>
              <a:rPr lang="tr-TR" sz="3600" b="1" dirty="0" err="1"/>
              <a:t>Dead</a:t>
            </a:r>
            <a:r>
              <a:rPr lang="tr-TR" sz="3600" b="1" dirty="0"/>
              <a:t> </a:t>
            </a:r>
            <a:r>
              <a:rPr lang="tr-TR" sz="3600" b="1" dirty="0" err="1"/>
              <a:t>Flappy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8087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çizim içeren bir resim&#10;&#10;Açıklama otomatik olarak oluşturuldu">
            <a:extLst>
              <a:ext uri="{FF2B5EF4-FFF2-40B4-BE49-F238E27FC236}">
                <a16:creationId xmlns:a16="http://schemas.microsoft.com/office/drawing/2014/main" id="{388188AA-1FDC-4BCC-9A03-D763605C4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24" y="1746740"/>
            <a:ext cx="6296026" cy="4121859"/>
          </a:xfrm>
          <a:prstGeom prst="rect">
            <a:avLst/>
          </a:prstGeom>
        </p:spPr>
      </p:pic>
      <p:pic>
        <p:nvPicPr>
          <p:cNvPr id="7" name="Resim 6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6421F90D-A4F4-4466-9E09-6CB5DAE996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84" t="27778" r="11943" b="34899"/>
          <a:stretch/>
        </p:blipFill>
        <p:spPr>
          <a:xfrm>
            <a:off x="4862512" y="1895475"/>
            <a:ext cx="21526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5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23</Words>
  <Application>Microsoft Office PowerPoint</Application>
  <PresentationFormat>Geniş ekran</PresentationFormat>
  <Paragraphs>8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Teması</vt:lpstr>
      <vt:lpstr>QUANTUM FLAPPY</vt:lpstr>
      <vt:lpstr>PURPOSE OF THE PROJECT</vt:lpstr>
      <vt:lpstr>ICONS </vt:lpstr>
      <vt:lpstr>FLAPPY BIRDS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FLAPPIES</dc:title>
  <dc:creator>Talya Tümer</dc:creator>
  <cp:lastModifiedBy>Talya Tümer</cp:lastModifiedBy>
  <cp:revision>4</cp:revision>
  <dcterms:created xsi:type="dcterms:W3CDTF">2019-12-15T12:18:36Z</dcterms:created>
  <dcterms:modified xsi:type="dcterms:W3CDTF">2019-12-15T12:56:14Z</dcterms:modified>
</cp:coreProperties>
</file>