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aloo Thambi 2 SemiBold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looThambi2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font" Target="fonts/BalooThambi2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3" name="Google Shape;4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7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ga39e07d9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9" name="Google Shape;4269;ga39e07d9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3" name="Shape 4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" name="Google Shape;4274;ga1bf4c3113_0_4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5" name="Google Shape;4275;ga1bf4c3113_0_4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7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Google Shape;4218;ga39e07d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9" name="Google Shape;4219;ga39e07d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3" name="Shape 4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4" name="Google Shape;4224;ga377daa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5" name="Google Shape;4225;ga377daa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9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a39e07d9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a39e07d9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5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Google Shape;4236;ga39e07d9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7" name="Google Shape;4237;ga39e07d9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ga39e07d9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Google Shape;4243;ga39e07d9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a39e07d9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a39e07d9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3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ga39e07d9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5" name="Google Shape;4255;ga39e07d9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0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ga39e07d9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2" name="Google Shape;4262;ga39e07d9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80700" y="1333637"/>
            <a:ext cx="3867900" cy="18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Font typeface="Baloo Thambi 2 SemiBold"/>
              <a:buNone/>
              <a:defRPr sz="65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Baloo Thambi 2 SemiBold"/>
              <a:buNone/>
              <a:defRPr sz="52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80700" y="3099696"/>
            <a:ext cx="36891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92757" y="-1062762"/>
            <a:ext cx="10778166" cy="7080200"/>
            <a:chOff x="-692757" y="-1062762"/>
            <a:chExt cx="10778166" cy="70802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692757" y="-1062762"/>
              <a:ext cx="10778166" cy="7080200"/>
              <a:chOff x="-692757" y="-1062762"/>
              <a:chExt cx="10778166" cy="70802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3402387" y="1933260"/>
                <a:ext cx="2327066" cy="2327692"/>
                <a:chOff x="3502200" y="2491200"/>
                <a:chExt cx="1115350" cy="11156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388536" y="3564828"/>
                <a:ext cx="2129984" cy="2130557"/>
                <a:chOff x="3502200" y="2491200"/>
                <a:chExt cx="1115350" cy="1115650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" name="Google Shape;109;p2"/>
              <p:cNvSpPr/>
              <p:nvPr/>
            </p:nvSpPr>
            <p:spPr>
              <a:xfrm>
                <a:off x="1436075" y="4474700"/>
                <a:ext cx="1098690" cy="1098527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" name="Google Shape;110;p2"/>
              <p:cNvGrpSpPr/>
              <p:nvPr/>
            </p:nvGrpSpPr>
            <p:grpSpPr>
              <a:xfrm>
                <a:off x="7390389" y="495809"/>
                <a:ext cx="2695020" cy="2695745"/>
                <a:chOff x="3502200" y="2491200"/>
                <a:chExt cx="1115350" cy="1115650"/>
              </a:xfrm>
            </p:grpSpPr>
            <p:sp>
              <p:nvSpPr>
                <p:cNvPr id="111" name="Google Shape;111;p2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" name="Google Shape;158;p2"/>
              <p:cNvGrpSpPr/>
              <p:nvPr/>
            </p:nvGrpSpPr>
            <p:grpSpPr>
              <a:xfrm>
                <a:off x="-578087" y="298039"/>
                <a:ext cx="1758795" cy="1759268"/>
                <a:chOff x="3502200" y="2491200"/>
                <a:chExt cx="1115350" cy="1115650"/>
              </a:xfrm>
            </p:grpSpPr>
            <p:sp>
              <p:nvSpPr>
                <p:cNvPr id="159" name="Google Shape;159;p2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6" name="Google Shape;206;p2"/>
              <p:cNvSpPr/>
              <p:nvPr/>
            </p:nvSpPr>
            <p:spPr>
              <a:xfrm>
                <a:off x="234275" y="735500"/>
                <a:ext cx="884375" cy="884350"/>
              </a:xfrm>
              <a:custGeom>
                <a:rect b="b" l="l" r="r" t="t"/>
                <a:pathLst>
                  <a:path extrusionOk="0" h="35374" w="35375">
                    <a:moveTo>
                      <a:pt x="32993" y="33004"/>
                    </a:moveTo>
                    <a:lnTo>
                      <a:pt x="32993" y="33004"/>
                    </a:lnTo>
                    <a:cubicBezTo>
                      <a:pt x="30612" y="35373"/>
                      <a:pt x="26766" y="35373"/>
                      <a:pt x="24385" y="33004"/>
                    </a:cubicBezTo>
                    <a:lnTo>
                      <a:pt x="2382" y="10989"/>
                    </a:lnTo>
                    <a:cubicBezTo>
                      <a:pt x="1" y="8608"/>
                      <a:pt x="1" y="4763"/>
                      <a:pt x="2382" y="2381"/>
                    </a:cubicBezTo>
                    <a:lnTo>
                      <a:pt x="2382" y="2381"/>
                    </a:lnTo>
                    <a:cubicBezTo>
                      <a:pt x="4751" y="0"/>
                      <a:pt x="8597" y="0"/>
                      <a:pt x="10978" y="2381"/>
                    </a:cubicBezTo>
                    <a:lnTo>
                      <a:pt x="32993" y="24396"/>
                    </a:lnTo>
                    <a:cubicBezTo>
                      <a:pt x="35374" y="26765"/>
                      <a:pt x="35374" y="30623"/>
                      <a:pt x="32993" y="330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300275" y="-409125"/>
                <a:ext cx="2031225" cy="2030925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-388537" y="-1062762"/>
                <a:ext cx="2031225" cy="2030925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33763" y="-518625"/>
                <a:ext cx="1351375" cy="1304575"/>
              </a:xfrm>
              <a:custGeom>
                <a:rect b="b" l="l" r="r" t="t"/>
                <a:pathLst>
                  <a:path extrusionOk="0" h="52183" w="54055">
                    <a:moveTo>
                      <a:pt x="10510" y="759"/>
                    </a:moveTo>
                    <a:cubicBezTo>
                      <a:pt x="12828" y="759"/>
                      <a:pt x="15036" y="1686"/>
                      <a:pt x="16669" y="3331"/>
                    </a:cubicBezTo>
                    <a:lnTo>
                      <a:pt x="49804" y="36454"/>
                    </a:lnTo>
                    <a:cubicBezTo>
                      <a:pt x="53233" y="39883"/>
                      <a:pt x="53233" y="45431"/>
                      <a:pt x="49804" y="48860"/>
                    </a:cubicBezTo>
                    <a:cubicBezTo>
                      <a:pt x="48090" y="50575"/>
                      <a:pt x="45842" y="51432"/>
                      <a:pt x="43595" y="51432"/>
                    </a:cubicBezTo>
                    <a:cubicBezTo>
                      <a:pt x="41348" y="51432"/>
                      <a:pt x="39100" y="50575"/>
                      <a:pt x="37386" y="48860"/>
                    </a:cubicBezTo>
                    <a:lnTo>
                      <a:pt x="4263" y="15737"/>
                    </a:lnTo>
                    <a:cubicBezTo>
                      <a:pt x="1750" y="13225"/>
                      <a:pt x="1012" y="9451"/>
                      <a:pt x="2370" y="6177"/>
                    </a:cubicBezTo>
                    <a:cubicBezTo>
                      <a:pt x="3727" y="2902"/>
                      <a:pt x="6918" y="759"/>
                      <a:pt x="10466" y="759"/>
                    </a:cubicBezTo>
                    <a:cubicBezTo>
                      <a:pt x="10481" y="759"/>
                      <a:pt x="10495" y="759"/>
                      <a:pt x="10510" y="759"/>
                    </a:cubicBezTo>
                    <a:close/>
                    <a:moveTo>
                      <a:pt x="10470" y="0"/>
                    </a:moveTo>
                    <a:cubicBezTo>
                      <a:pt x="8031" y="0"/>
                      <a:pt x="5590" y="932"/>
                      <a:pt x="3727" y="2795"/>
                    </a:cubicBezTo>
                    <a:cubicBezTo>
                      <a:pt x="0" y="6510"/>
                      <a:pt x="0" y="12546"/>
                      <a:pt x="3727" y="16273"/>
                    </a:cubicBezTo>
                    <a:lnTo>
                      <a:pt x="36850" y="49396"/>
                    </a:lnTo>
                    <a:cubicBezTo>
                      <a:pt x="38626" y="51172"/>
                      <a:pt x="41037" y="52182"/>
                      <a:pt x="43545" y="52182"/>
                    </a:cubicBezTo>
                    <a:cubicBezTo>
                      <a:pt x="43560" y="52182"/>
                      <a:pt x="43574" y="52182"/>
                      <a:pt x="43589" y="52182"/>
                    </a:cubicBezTo>
                    <a:cubicBezTo>
                      <a:pt x="43604" y="52182"/>
                      <a:pt x="43618" y="52182"/>
                      <a:pt x="43633" y="52182"/>
                    </a:cubicBezTo>
                    <a:cubicBezTo>
                      <a:pt x="46153" y="52182"/>
                      <a:pt x="48552" y="51172"/>
                      <a:pt x="50340" y="49396"/>
                    </a:cubicBezTo>
                    <a:cubicBezTo>
                      <a:pt x="54055" y="45681"/>
                      <a:pt x="54055" y="39645"/>
                      <a:pt x="50340" y="35918"/>
                    </a:cubicBezTo>
                    <a:lnTo>
                      <a:pt x="17205" y="2795"/>
                    </a:lnTo>
                    <a:cubicBezTo>
                      <a:pt x="15347" y="932"/>
                      <a:pt x="12910" y="0"/>
                      <a:pt x="10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7170813" y="-63662"/>
                <a:ext cx="884375" cy="884350"/>
              </a:xfrm>
              <a:custGeom>
                <a:rect b="b" l="l" r="r" t="t"/>
                <a:pathLst>
                  <a:path extrusionOk="0" h="35374" w="35375">
                    <a:moveTo>
                      <a:pt x="32993" y="33004"/>
                    </a:moveTo>
                    <a:lnTo>
                      <a:pt x="32993" y="33004"/>
                    </a:lnTo>
                    <a:cubicBezTo>
                      <a:pt x="30612" y="35373"/>
                      <a:pt x="26766" y="35373"/>
                      <a:pt x="24385" y="33004"/>
                    </a:cubicBezTo>
                    <a:lnTo>
                      <a:pt x="2382" y="10989"/>
                    </a:lnTo>
                    <a:cubicBezTo>
                      <a:pt x="1" y="8608"/>
                      <a:pt x="1" y="4763"/>
                      <a:pt x="2382" y="2381"/>
                    </a:cubicBezTo>
                    <a:lnTo>
                      <a:pt x="2382" y="2381"/>
                    </a:lnTo>
                    <a:cubicBezTo>
                      <a:pt x="4751" y="0"/>
                      <a:pt x="8597" y="0"/>
                      <a:pt x="10978" y="2381"/>
                    </a:cubicBezTo>
                    <a:lnTo>
                      <a:pt x="32993" y="24396"/>
                    </a:lnTo>
                    <a:cubicBezTo>
                      <a:pt x="35374" y="26765"/>
                      <a:pt x="35374" y="30623"/>
                      <a:pt x="32993" y="330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8045300" y="-339400"/>
                <a:ext cx="1098690" cy="1098527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86325" y="4071250"/>
                <a:ext cx="1646245" cy="1589233"/>
              </a:xfrm>
              <a:custGeom>
                <a:rect b="b" l="l" r="r" t="t"/>
                <a:pathLst>
                  <a:path extrusionOk="0" h="52183" w="54055">
                    <a:moveTo>
                      <a:pt x="10510" y="759"/>
                    </a:moveTo>
                    <a:cubicBezTo>
                      <a:pt x="12828" y="759"/>
                      <a:pt x="15036" y="1686"/>
                      <a:pt x="16669" y="3331"/>
                    </a:cubicBezTo>
                    <a:lnTo>
                      <a:pt x="49804" y="36454"/>
                    </a:lnTo>
                    <a:cubicBezTo>
                      <a:pt x="53233" y="39883"/>
                      <a:pt x="53233" y="45431"/>
                      <a:pt x="49804" y="48860"/>
                    </a:cubicBezTo>
                    <a:cubicBezTo>
                      <a:pt x="48090" y="50575"/>
                      <a:pt x="45842" y="51432"/>
                      <a:pt x="43595" y="51432"/>
                    </a:cubicBezTo>
                    <a:cubicBezTo>
                      <a:pt x="41348" y="51432"/>
                      <a:pt x="39100" y="50575"/>
                      <a:pt x="37386" y="48860"/>
                    </a:cubicBezTo>
                    <a:lnTo>
                      <a:pt x="4263" y="15737"/>
                    </a:lnTo>
                    <a:cubicBezTo>
                      <a:pt x="1750" y="13225"/>
                      <a:pt x="1012" y="9451"/>
                      <a:pt x="2370" y="6177"/>
                    </a:cubicBezTo>
                    <a:cubicBezTo>
                      <a:pt x="3727" y="2902"/>
                      <a:pt x="6918" y="759"/>
                      <a:pt x="10466" y="759"/>
                    </a:cubicBezTo>
                    <a:cubicBezTo>
                      <a:pt x="10481" y="759"/>
                      <a:pt x="10495" y="759"/>
                      <a:pt x="10510" y="759"/>
                    </a:cubicBezTo>
                    <a:close/>
                    <a:moveTo>
                      <a:pt x="10470" y="0"/>
                    </a:moveTo>
                    <a:cubicBezTo>
                      <a:pt x="8031" y="0"/>
                      <a:pt x="5590" y="932"/>
                      <a:pt x="3727" y="2795"/>
                    </a:cubicBezTo>
                    <a:cubicBezTo>
                      <a:pt x="0" y="6510"/>
                      <a:pt x="0" y="12546"/>
                      <a:pt x="3727" y="16273"/>
                    </a:cubicBezTo>
                    <a:lnTo>
                      <a:pt x="36850" y="49396"/>
                    </a:lnTo>
                    <a:cubicBezTo>
                      <a:pt x="38626" y="51172"/>
                      <a:pt x="41037" y="52182"/>
                      <a:pt x="43545" y="52182"/>
                    </a:cubicBezTo>
                    <a:cubicBezTo>
                      <a:pt x="43560" y="52182"/>
                      <a:pt x="43574" y="52182"/>
                      <a:pt x="43589" y="52182"/>
                    </a:cubicBezTo>
                    <a:cubicBezTo>
                      <a:pt x="43604" y="52182"/>
                      <a:pt x="43618" y="52182"/>
                      <a:pt x="43633" y="52182"/>
                    </a:cubicBezTo>
                    <a:cubicBezTo>
                      <a:pt x="46153" y="52182"/>
                      <a:pt x="48552" y="51172"/>
                      <a:pt x="50340" y="49396"/>
                    </a:cubicBezTo>
                    <a:cubicBezTo>
                      <a:pt x="54055" y="45681"/>
                      <a:pt x="54055" y="39645"/>
                      <a:pt x="50340" y="35918"/>
                    </a:cubicBezTo>
                    <a:lnTo>
                      <a:pt x="17205" y="2795"/>
                    </a:lnTo>
                    <a:cubicBezTo>
                      <a:pt x="15347" y="932"/>
                      <a:pt x="12910" y="0"/>
                      <a:pt x="10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328900" y="4260953"/>
                <a:ext cx="1035112" cy="1034959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414075" y="3986513"/>
                <a:ext cx="2031225" cy="2030925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7173300" y="4259025"/>
                <a:ext cx="1351375" cy="1304575"/>
              </a:xfrm>
              <a:custGeom>
                <a:rect b="b" l="l" r="r" t="t"/>
                <a:pathLst>
                  <a:path extrusionOk="0" h="52183" w="54055">
                    <a:moveTo>
                      <a:pt x="10510" y="759"/>
                    </a:moveTo>
                    <a:cubicBezTo>
                      <a:pt x="12828" y="759"/>
                      <a:pt x="15036" y="1686"/>
                      <a:pt x="16669" y="3331"/>
                    </a:cubicBezTo>
                    <a:lnTo>
                      <a:pt x="49804" y="36454"/>
                    </a:lnTo>
                    <a:cubicBezTo>
                      <a:pt x="53233" y="39883"/>
                      <a:pt x="53233" y="45431"/>
                      <a:pt x="49804" y="48860"/>
                    </a:cubicBezTo>
                    <a:cubicBezTo>
                      <a:pt x="48090" y="50575"/>
                      <a:pt x="45842" y="51432"/>
                      <a:pt x="43595" y="51432"/>
                    </a:cubicBezTo>
                    <a:cubicBezTo>
                      <a:pt x="41348" y="51432"/>
                      <a:pt x="39100" y="50575"/>
                      <a:pt x="37386" y="48860"/>
                    </a:cubicBezTo>
                    <a:lnTo>
                      <a:pt x="4263" y="15737"/>
                    </a:lnTo>
                    <a:cubicBezTo>
                      <a:pt x="1750" y="13225"/>
                      <a:pt x="1012" y="9451"/>
                      <a:pt x="2370" y="6177"/>
                    </a:cubicBezTo>
                    <a:cubicBezTo>
                      <a:pt x="3727" y="2902"/>
                      <a:pt x="6918" y="759"/>
                      <a:pt x="10466" y="759"/>
                    </a:cubicBezTo>
                    <a:cubicBezTo>
                      <a:pt x="10481" y="759"/>
                      <a:pt x="10495" y="759"/>
                      <a:pt x="10510" y="759"/>
                    </a:cubicBezTo>
                    <a:close/>
                    <a:moveTo>
                      <a:pt x="10470" y="0"/>
                    </a:moveTo>
                    <a:cubicBezTo>
                      <a:pt x="8031" y="0"/>
                      <a:pt x="5590" y="932"/>
                      <a:pt x="3727" y="2795"/>
                    </a:cubicBezTo>
                    <a:cubicBezTo>
                      <a:pt x="0" y="6510"/>
                      <a:pt x="0" y="12546"/>
                      <a:pt x="3727" y="16273"/>
                    </a:cubicBezTo>
                    <a:lnTo>
                      <a:pt x="36850" y="49396"/>
                    </a:lnTo>
                    <a:cubicBezTo>
                      <a:pt x="38626" y="51172"/>
                      <a:pt x="41037" y="52182"/>
                      <a:pt x="43545" y="52182"/>
                    </a:cubicBezTo>
                    <a:cubicBezTo>
                      <a:pt x="43560" y="52182"/>
                      <a:pt x="43574" y="52182"/>
                      <a:pt x="43589" y="52182"/>
                    </a:cubicBezTo>
                    <a:cubicBezTo>
                      <a:pt x="43604" y="52182"/>
                      <a:pt x="43618" y="52182"/>
                      <a:pt x="43633" y="52182"/>
                    </a:cubicBezTo>
                    <a:cubicBezTo>
                      <a:pt x="46153" y="52182"/>
                      <a:pt x="48552" y="51172"/>
                      <a:pt x="50340" y="49396"/>
                    </a:cubicBezTo>
                    <a:cubicBezTo>
                      <a:pt x="54055" y="45681"/>
                      <a:pt x="54055" y="39645"/>
                      <a:pt x="50340" y="35918"/>
                    </a:cubicBezTo>
                    <a:lnTo>
                      <a:pt x="17205" y="2795"/>
                    </a:lnTo>
                    <a:cubicBezTo>
                      <a:pt x="15347" y="932"/>
                      <a:pt x="12910" y="0"/>
                      <a:pt x="10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6" name="Google Shape;216;p2"/>
              <p:cNvGrpSpPr/>
              <p:nvPr/>
            </p:nvGrpSpPr>
            <p:grpSpPr>
              <a:xfrm>
                <a:off x="6780731" y="3230465"/>
                <a:ext cx="716947" cy="717140"/>
                <a:chOff x="3502200" y="2491200"/>
                <a:chExt cx="1115350" cy="1115650"/>
              </a:xfrm>
            </p:grpSpPr>
            <p:sp>
              <p:nvSpPr>
                <p:cNvPr id="217" name="Google Shape;217;p2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4" name="Google Shape;264;p2"/>
              <p:cNvSpPr/>
              <p:nvPr/>
            </p:nvSpPr>
            <p:spPr>
              <a:xfrm>
                <a:off x="7891568" y="4010400"/>
                <a:ext cx="1406156" cy="1406117"/>
              </a:xfrm>
              <a:custGeom>
                <a:rect b="b" l="l" r="r" t="t"/>
                <a:pathLst>
                  <a:path extrusionOk="0" h="35374" w="35375">
                    <a:moveTo>
                      <a:pt x="32993" y="33004"/>
                    </a:moveTo>
                    <a:lnTo>
                      <a:pt x="32993" y="33004"/>
                    </a:lnTo>
                    <a:cubicBezTo>
                      <a:pt x="30612" y="35373"/>
                      <a:pt x="26766" y="35373"/>
                      <a:pt x="24385" y="33004"/>
                    </a:cubicBezTo>
                    <a:lnTo>
                      <a:pt x="2382" y="10989"/>
                    </a:lnTo>
                    <a:cubicBezTo>
                      <a:pt x="1" y="8608"/>
                      <a:pt x="1" y="4763"/>
                      <a:pt x="2382" y="2381"/>
                    </a:cubicBezTo>
                    <a:lnTo>
                      <a:pt x="2382" y="2381"/>
                    </a:lnTo>
                    <a:cubicBezTo>
                      <a:pt x="4751" y="0"/>
                      <a:pt x="8597" y="0"/>
                      <a:pt x="10978" y="2381"/>
                    </a:cubicBezTo>
                    <a:lnTo>
                      <a:pt x="32993" y="24396"/>
                    </a:lnTo>
                    <a:cubicBezTo>
                      <a:pt x="35374" y="26765"/>
                      <a:pt x="35374" y="30623"/>
                      <a:pt x="32993" y="330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-692757" y="4260950"/>
                <a:ext cx="1406156" cy="1406117"/>
              </a:xfrm>
              <a:custGeom>
                <a:rect b="b" l="l" r="r" t="t"/>
                <a:pathLst>
                  <a:path extrusionOk="0" h="35374" w="35375">
                    <a:moveTo>
                      <a:pt x="32993" y="33004"/>
                    </a:moveTo>
                    <a:lnTo>
                      <a:pt x="32993" y="33004"/>
                    </a:lnTo>
                    <a:cubicBezTo>
                      <a:pt x="30612" y="35373"/>
                      <a:pt x="26766" y="35373"/>
                      <a:pt x="24385" y="33004"/>
                    </a:cubicBezTo>
                    <a:lnTo>
                      <a:pt x="2382" y="10989"/>
                    </a:lnTo>
                    <a:cubicBezTo>
                      <a:pt x="1" y="8608"/>
                      <a:pt x="1" y="4763"/>
                      <a:pt x="2382" y="2381"/>
                    </a:cubicBezTo>
                    <a:lnTo>
                      <a:pt x="2382" y="2381"/>
                    </a:lnTo>
                    <a:cubicBezTo>
                      <a:pt x="4751" y="0"/>
                      <a:pt x="8597" y="0"/>
                      <a:pt x="10978" y="2381"/>
                    </a:cubicBezTo>
                    <a:lnTo>
                      <a:pt x="32993" y="24396"/>
                    </a:lnTo>
                    <a:cubicBezTo>
                      <a:pt x="35374" y="26765"/>
                      <a:pt x="35374" y="30623"/>
                      <a:pt x="32993" y="330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" name="Google Shape;266;p2"/>
            <p:cNvSpPr/>
            <p:nvPr/>
          </p:nvSpPr>
          <p:spPr>
            <a:xfrm>
              <a:off x="7367500" y="814900"/>
              <a:ext cx="975152" cy="941381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1"/>
          <p:cNvSpPr txBox="1"/>
          <p:nvPr>
            <p:ph hasCustomPrompt="1" type="title"/>
          </p:nvPr>
        </p:nvSpPr>
        <p:spPr>
          <a:xfrm>
            <a:off x="1178750" y="1793425"/>
            <a:ext cx="6786600" cy="12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2" name="Google Shape;1432;p11"/>
          <p:cNvSpPr txBox="1"/>
          <p:nvPr>
            <p:ph idx="1" type="body"/>
          </p:nvPr>
        </p:nvSpPr>
        <p:spPr>
          <a:xfrm>
            <a:off x="2318850" y="2999825"/>
            <a:ext cx="45063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3" name="Google Shape;1433;p11"/>
          <p:cNvGrpSpPr/>
          <p:nvPr/>
        </p:nvGrpSpPr>
        <p:grpSpPr>
          <a:xfrm>
            <a:off x="-578087" y="-1062762"/>
            <a:ext cx="10663497" cy="7080200"/>
            <a:chOff x="-578087" y="-1062762"/>
            <a:chExt cx="10663497" cy="7080200"/>
          </a:xfrm>
        </p:grpSpPr>
        <p:grpSp>
          <p:nvGrpSpPr>
            <p:cNvPr id="1434" name="Google Shape;1434;p11"/>
            <p:cNvGrpSpPr/>
            <p:nvPr/>
          </p:nvGrpSpPr>
          <p:grpSpPr>
            <a:xfrm>
              <a:off x="7390389" y="495809"/>
              <a:ext cx="2695020" cy="2695745"/>
              <a:chOff x="3502200" y="2491200"/>
              <a:chExt cx="1115350" cy="1115650"/>
            </a:xfrm>
          </p:grpSpPr>
          <p:sp>
            <p:nvSpPr>
              <p:cNvPr id="1435" name="Google Shape;1435;p1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2" name="Google Shape;1482;p11"/>
            <p:cNvSpPr/>
            <p:nvPr/>
          </p:nvSpPr>
          <p:spPr>
            <a:xfrm>
              <a:off x="6300275" y="-4091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7170813" y="-63662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8045300" y="-339400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6414075" y="3986513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7173300" y="4259025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7" name="Google Shape;1487;p11"/>
            <p:cNvGrpSpPr/>
            <p:nvPr/>
          </p:nvGrpSpPr>
          <p:grpSpPr>
            <a:xfrm>
              <a:off x="6780731" y="3230465"/>
              <a:ext cx="716947" cy="717140"/>
              <a:chOff x="3502200" y="2491200"/>
              <a:chExt cx="1115350" cy="1115650"/>
            </a:xfrm>
          </p:grpSpPr>
          <p:sp>
            <p:nvSpPr>
              <p:cNvPr id="1488" name="Google Shape;1488;p1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5" name="Google Shape;1535;p11"/>
            <p:cNvSpPr/>
            <p:nvPr/>
          </p:nvSpPr>
          <p:spPr>
            <a:xfrm>
              <a:off x="7891568" y="4010400"/>
              <a:ext cx="1406156" cy="140611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6" name="Google Shape;1536;p11"/>
            <p:cNvGrpSpPr/>
            <p:nvPr/>
          </p:nvGrpSpPr>
          <p:grpSpPr>
            <a:xfrm>
              <a:off x="-388536" y="3564828"/>
              <a:ext cx="2129984" cy="2130557"/>
              <a:chOff x="3502200" y="2491200"/>
              <a:chExt cx="1115350" cy="1115650"/>
            </a:xfrm>
          </p:grpSpPr>
          <p:sp>
            <p:nvSpPr>
              <p:cNvPr id="1537" name="Google Shape;1537;p1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1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1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1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1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4" name="Google Shape;1584;p11"/>
            <p:cNvSpPr/>
            <p:nvPr/>
          </p:nvSpPr>
          <p:spPr>
            <a:xfrm>
              <a:off x="996002" y="4207489"/>
              <a:ext cx="1589230" cy="1588996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11"/>
            <p:cNvGrpSpPr/>
            <p:nvPr/>
          </p:nvGrpSpPr>
          <p:grpSpPr>
            <a:xfrm>
              <a:off x="-578087" y="298039"/>
              <a:ext cx="1758795" cy="1759268"/>
              <a:chOff x="3502200" y="2491200"/>
              <a:chExt cx="1115350" cy="1115650"/>
            </a:xfrm>
          </p:grpSpPr>
          <p:sp>
            <p:nvSpPr>
              <p:cNvPr id="1586" name="Google Shape;1586;p1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3" name="Google Shape;1633;p11"/>
            <p:cNvSpPr/>
            <p:nvPr/>
          </p:nvSpPr>
          <p:spPr>
            <a:xfrm>
              <a:off x="234275" y="735500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-388537" y="-1062762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633763" y="-518625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112073" y="4010400"/>
              <a:ext cx="1918953" cy="1852497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-578073" y="3838415"/>
              <a:ext cx="1497419" cy="149719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3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3"/>
          <p:cNvSpPr txBox="1"/>
          <p:nvPr>
            <p:ph type="title"/>
          </p:nvPr>
        </p:nvSpPr>
        <p:spPr>
          <a:xfrm>
            <a:off x="4718325" y="1635175"/>
            <a:ext cx="35598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13"/>
          <p:cNvSpPr txBox="1"/>
          <p:nvPr>
            <p:ph idx="1" type="subTitle"/>
          </p:nvPr>
        </p:nvSpPr>
        <p:spPr>
          <a:xfrm>
            <a:off x="4718325" y="2540275"/>
            <a:ext cx="30135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2" name="Google Shape;1642;p13"/>
          <p:cNvGrpSpPr/>
          <p:nvPr/>
        </p:nvGrpSpPr>
        <p:grpSpPr>
          <a:xfrm>
            <a:off x="-1087262" y="-1366973"/>
            <a:ext cx="11272870" cy="7088235"/>
            <a:chOff x="-1087262" y="-1366973"/>
            <a:chExt cx="11272870" cy="7088235"/>
          </a:xfrm>
        </p:grpSpPr>
        <p:grpSp>
          <p:nvGrpSpPr>
            <p:cNvPr id="1643" name="Google Shape;1643;p13"/>
            <p:cNvGrpSpPr/>
            <p:nvPr/>
          </p:nvGrpSpPr>
          <p:grpSpPr>
            <a:xfrm>
              <a:off x="-1087262" y="-1366973"/>
              <a:ext cx="11272870" cy="7088235"/>
              <a:chOff x="-1087262" y="-1366973"/>
              <a:chExt cx="11272870" cy="7088235"/>
            </a:xfrm>
          </p:grpSpPr>
          <p:sp>
            <p:nvSpPr>
              <p:cNvPr id="1644" name="Google Shape;1644;p13"/>
              <p:cNvSpPr/>
              <p:nvPr/>
            </p:nvSpPr>
            <p:spPr>
              <a:xfrm>
                <a:off x="7181066" y="-596464"/>
                <a:ext cx="2084472" cy="2084413"/>
              </a:xfrm>
              <a:custGeom>
                <a:rect b="b" l="l" r="r" t="t"/>
                <a:pathLst>
                  <a:path extrusionOk="0" h="35374" w="35375">
                    <a:moveTo>
                      <a:pt x="32993" y="33004"/>
                    </a:moveTo>
                    <a:lnTo>
                      <a:pt x="32993" y="33004"/>
                    </a:lnTo>
                    <a:cubicBezTo>
                      <a:pt x="30612" y="35373"/>
                      <a:pt x="26766" y="35373"/>
                      <a:pt x="24385" y="33004"/>
                    </a:cubicBezTo>
                    <a:lnTo>
                      <a:pt x="2382" y="10989"/>
                    </a:lnTo>
                    <a:cubicBezTo>
                      <a:pt x="1" y="8608"/>
                      <a:pt x="1" y="4763"/>
                      <a:pt x="2382" y="2381"/>
                    </a:cubicBezTo>
                    <a:lnTo>
                      <a:pt x="2382" y="2381"/>
                    </a:lnTo>
                    <a:cubicBezTo>
                      <a:pt x="4751" y="0"/>
                      <a:pt x="8597" y="0"/>
                      <a:pt x="10978" y="2381"/>
                    </a:cubicBezTo>
                    <a:lnTo>
                      <a:pt x="32993" y="24396"/>
                    </a:lnTo>
                    <a:cubicBezTo>
                      <a:pt x="35374" y="26765"/>
                      <a:pt x="35374" y="30623"/>
                      <a:pt x="32993" y="330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5" name="Google Shape;1645;p13"/>
              <p:cNvGrpSpPr/>
              <p:nvPr/>
            </p:nvGrpSpPr>
            <p:grpSpPr>
              <a:xfrm>
                <a:off x="-1087262" y="-307436"/>
                <a:ext cx="1758795" cy="1759268"/>
                <a:chOff x="3502200" y="2491200"/>
                <a:chExt cx="1115350" cy="1115650"/>
              </a:xfrm>
            </p:grpSpPr>
            <p:sp>
              <p:nvSpPr>
                <p:cNvPr id="1646" name="Google Shape;1646;p13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13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13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13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13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13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13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13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13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13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13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13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13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13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13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13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13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13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13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13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13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13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13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13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13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13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13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13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13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13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13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13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8" name="Google Shape;1678;p13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13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13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1" name="Google Shape;1681;p13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13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13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13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13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13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13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13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13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13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13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2" name="Google Shape;1692;p13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3" name="Google Shape;1693;p13"/>
              <p:cNvSpPr/>
              <p:nvPr/>
            </p:nvSpPr>
            <p:spPr>
              <a:xfrm>
                <a:off x="-789931" y="43388"/>
                <a:ext cx="1321875" cy="1321838"/>
              </a:xfrm>
              <a:custGeom>
                <a:rect b="b" l="l" r="r" t="t"/>
                <a:pathLst>
                  <a:path extrusionOk="0" h="35374" w="35375">
                    <a:moveTo>
                      <a:pt x="32993" y="33004"/>
                    </a:moveTo>
                    <a:lnTo>
                      <a:pt x="32993" y="33004"/>
                    </a:lnTo>
                    <a:cubicBezTo>
                      <a:pt x="30612" y="35373"/>
                      <a:pt x="26766" y="35373"/>
                      <a:pt x="24385" y="33004"/>
                    </a:cubicBezTo>
                    <a:lnTo>
                      <a:pt x="2382" y="10989"/>
                    </a:lnTo>
                    <a:cubicBezTo>
                      <a:pt x="1" y="8608"/>
                      <a:pt x="1" y="4763"/>
                      <a:pt x="2382" y="2381"/>
                    </a:cubicBezTo>
                    <a:lnTo>
                      <a:pt x="2382" y="2381"/>
                    </a:lnTo>
                    <a:cubicBezTo>
                      <a:pt x="4751" y="0"/>
                      <a:pt x="8597" y="0"/>
                      <a:pt x="10978" y="2381"/>
                    </a:cubicBezTo>
                    <a:lnTo>
                      <a:pt x="32993" y="24396"/>
                    </a:lnTo>
                    <a:cubicBezTo>
                      <a:pt x="35374" y="26765"/>
                      <a:pt x="35374" y="30623"/>
                      <a:pt x="32993" y="330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-801377" y="-1366973"/>
                <a:ext cx="1759447" cy="1759187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4171" y="-895624"/>
                <a:ext cx="1170561" cy="1130023"/>
              </a:xfrm>
              <a:custGeom>
                <a:rect b="b" l="l" r="r" t="t"/>
                <a:pathLst>
                  <a:path extrusionOk="0" h="52183" w="54055">
                    <a:moveTo>
                      <a:pt x="10510" y="759"/>
                    </a:moveTo>
                    <a:cubicBezTo>
                      <a:pt x="12828" y="759"/>
                      <a:pt x="15036" y="1686"/>
                      <a:pt x="16669" y="3331"/>
                    </a:cubicBezTo>
                    <a:lnTo>
                      <a:pt x="49804" y="36454"/>
                    </a:lnTo>
                    <a:cubicBezTo>
                      <a:pt x="53233" y="39883"/>
                      <a:pt x="53233" y="45431"/>
                      <a:pt x="49804" y="48860"/>
                    </a:cubicBezTo>
                    <a:cubicBezTo>
                      <a:pt x="48090" y="50575"/>
                      <a:pt x="45842" y="51432"/>
                      <a:pt x="43595" y="51432"/>
                    </a:cubicBezTo>
                    <a:cubicBezTo>
                      <a:pt x="41348" y="51432"/>
                      <a:pt x="39100" y="50575"/>
                      <a:pt x="37386" y="48860"/>
                    </a:cubicBezTo>
                    <a:lnTo>
                      <a:pt x="4263" y="15737"/>
                    </a:lnTo>
                    <a:cubicBezTo>
                      <a:pt x="1750" y="13225"/>
                      <a:pt x="1012" y="9451"/>
                      <a:pt x="2370" y="6177"/>
                    </a:cubicBezTo>
                    <a:cubicBezTo>
                      <a:pt x="3727" y="2902"/>
                      <a:pt x="6918" y="759"/>
                      <a:pt x="10466" y="759"/>
                    </a:cubicBezTo>
                    <a:cubicBezTo>
                      <a:pt x="10481" y="759"/>
                      <a:pt x="10495" y="759"/>
                      <a:pt x="10510" y="759"/>
                    </a:cubicBezTo>
                    <a:close/>
                    <a:moveTo>
                      <a:pt x="10470" y="0"/>
                    </a:moveTo>
                    <a:cubicBezTo>
                      <a:pt x="8031" y="0"/>
                      <a:pt x="5590" y="932"/>
                      <a:pt x="3727" y="2795"/>
                    </a:cubicBezTo>
                    <a:cubicBezTo>
                      <a:pt x="0" y="6510"/>
                      <a:pt x="0" y="12546"/>
                      <a:pt x="3727" y="16273"/>
                    </a:cubicBezTo>
                    <a:lnTo>
                      <a:pt x="36850" y="49396"/>
                    </a:lnTo>
                    <a:cubicBezTo>
                      <a:pt x="38626" y="51172"/>
                      <a:pt x="41037" y="52182"/>
                      <a:pt x="43545" y="52182"/>
                    </a:cubicBezTo>
                    <a:cubicBezTo>
                      <a:pt x="43560" y="52182"/>
                      <a:pt x="43574" y="52182"/>
                      <a:pt x="43589" y="52182"/>
                    </a:cubicBezTo>
                    <a:cubicBezTo>
                      <a:pt x="43604" y="52182"/>
                      <a:pt x="43618" y="52182"/>
                      <a:pt x="43633" y="52182"/>
                    </a:cubicBezTo>
                    <a:cubicBezTo>
                      <a:pt x="46153" y="52182"/>
                      <a:pt x="48552" y="51172"/>
                      <a:pt x="50340" y="49396"/>
                    </a:cubicBezTo>
                    <a:cubicBezTo>
                      <a:pt x="54055" y="45681"/>
                      <a:pt x="54055" y="39645"/>
                      <a:pt x="50340" y="35918"/>
                    </a:cubicBezTo>
                    <a:lnTo>
                      <a:pt x="17205" y="2795"/>
                    </a:lnTo>
                    <a:cubicBezTo>
                      <a:pt x="15347" y="932"/>
                      <a:pt x="12910" y="0"/>
                      <a:pt x="10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6" name="Google Shape;1696;p13"/>
              <p:cNvGrpSpPr/>
              <p:nvPr/>
            </p:nvGrpSpPr>
            <p:grpSpPr>
              <a:xfrm>
                <a:off x="7757863" y="3636224"/>
                <a:ext cx="2084478" cy="2085038"/>
                <a:chOff x="3502200" y="2491200"/>
                <a:chExt cx="1115350" cy="1115650"/>
              </a:xfrm>
            </p:grpSpPr>
            <p:sp>
              <p:nvSpPr>
                <p:cNvPr id="1697" name="Google Shape;1697;p13"/>
                <p:cNvSpPr/>
                <p:nvPr/>
              </p:nvSpPr>
              <p:spPr>
                <a:xfrm>
                  <a:off x="3606975" y="2596575"/>
                  <a:ext cx="126550" cy="126525"/>
                </a:xfrm>
                <a:custGeom>
                  <a:rect b="b" l="l" r="r" t="t"/>
                  <a:pathLst>
                    <a:path extrusionOk="0" h="5061" w="5062">
                      <a:moveTo>
                        <a:pt x="5061" y="1"/>
                      </a:moveTo>
                      <a:lnTo>
                        <a:pt x="5061" y="1"/>
                      </a:lnTo>
                      <a:cubicBezTo>
                        <a:pt x="4728" y="251"/>
                        <a:pt x="4382" y="501"/>
                        <a:pt x="4049" y="775"/>
                      </a:cubicBezTo>
                      <a:lnTo>
                        <a:pt x="775" y="4049"/>
                      </a:lnTo>
                      <a:cubicBezTo>
                        <a:pt x="513" y="4370"/>
                        <a:pt x="251" y="4716"/>
                        <a:pt x="1" y="5061"/>
                      </a:cubicBezTo>
                      <a:lnTo>
                        <a:pt x="50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13"/>
                <p:cNvSpPr/>
                <p:nvPr/>
              </p:nvSpPr>
              <p:spPr>
                <a:xfrm>
                  <a:off x="3557275" y="2546575"/>
                  <a:ext cx="260175" cy="260175"/>
                </a:xfrm>
                <a:custGeom>
                  <a:rect b="b" l="l" r="r" t="t"/>
                  <a:pathLst>
                    <a:path extrusionOk="0" h="10407" w="10407">
                      <a:moveTo>
                        <a:pt x="10407" y="0"/>
                      </a:moveTo>
                      <a:cubicBezTo>
                        <a:pt x="10264" y="72"/>
                        <a:pt x="10097" y="155"/>
                        <a:pt x="9942" y="227"/>
                      </a:cubicBezTo>
                      <a:lnTo>
                        <a:pt x="239" y="9930"/>
                      </a:lnTo>
                      <a:cubicBezTo>
                        <a:pt x="155" y="10085"/>
                        <a:pt x="84" y="10252"/>
                        <a:pt x="1" y="10406"/>
                      </a:cubicBezTo>
                      <a:lnTo>
                        <a:pt x="104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13"/>
                <p:cNvSpPr/>
                <p:nvPr/>
              </p:nvSpPr>
              <p:spPr>
                <a:xfrm>
                  <a:off x="3532875" y="2522175"/>
                  <a:ext cx="342625" cy="342625"/>
                </a:xfrm>
                <a:custGeom>
                  <a:rect b="b" l="l" r="r" t="t"/>
                  <a:pathLst>
                    <a:path extrusionOk="0" h="13705" w="13705">
                      <a:moveTo>
                        <a:pt x="13704" y="0"/>
                      </a:moveTo>
                      <a:lnTo>
                        <a:pt x="13704" y="0"/>
                      </a:lnTo>
                      <a:cubicBezTo>
                        <a:pt x="13585" y="48"/>
                        <a:pt x="13454" y="107"/>
                        <a:pt x="13323" y="155"/>
                      </a:cubicBezTo>
                      <a:lnTo>
                        <a:pt x="155" y="13323"/>
                      </a:lnTo>
                      <a:cubicBezTo>
                        <a:pt x="107" y="13454"/>
                        <a:pt x="60" y="13585"/>
                        <a:pt x="0" y="13704"/>
                      </a:cubicBezTo>
                      <a:lnTo>
                        <a:pt x="137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13"/>
                <p:cNvSpPr/>
                <p:nvPr/>
              </p:nvSpPr>
              <p:spPr>
                <a:xfrm>
                  <a:off x="3518575" y="2507875"/>
                  <a:ext cx="405450" cy="405425"/>
                </a:xfrm>
                <a:custGeom>
                  <a:rect b="b" l="l" r="r" t="t"/>
                  <a:pathLst>
                    <a:path extrusionOk="0" h="16217" w="16218">
                      <a:moveTo>
                        <a:pt x="16217" y="1"/>
                      </a:moveTo>
                      <a:lnTo>
                        <a:pt x="16217" y="1"/>
                      </a:lnTo>
                      <a:cubicBezTo>
                        <a:pt x="16110" y="24"/>
                        <a:pt x="16003" y="60"/>
                        <a:pt x="15884" y="96"/>
                      </a:cubicBezTo>
                      <a:lnTo>
                        <a:pt x="96" y="15884"/>
                      </a:lnTo>
                      <a:cubicBezTo>
                        <a:pt x="60" y="15991"/>
                        <a:pt x="37" y="16098"/>
                        <a:pt x="1" y="16217"/>
                      </a:cubicBezTo>
                      <a:lnTo>
                        <a:pt x="162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13"/>
                <p:cNvSpPr/>
                <p:nvPr/>
              </p:nvSpPr>
              <p:spPr>
                <a:xfrm>
                  <a:off x="3509950" y="2499250"/>
                  <a:ext cx="456925" cy="456925"/>
                </a:xfrm>
                <a:custGeom>
                  <a:rect b="b" l="l" r="r" t="t"/>
                  <a:pathLst>
                    <a:path extrusionOk="0" h="18277" w="18277">
                      <a:moveTo>
                        <a:pt x="18277" y="0"/>
                      </a:moveTo>
                      <a:cubicBezTo>
                        <a:pt x="18181" y="12"/>
                        <a:pt x="18074" y="24"/>
                        <a:pt x="17979" y="48"/>
                      </a:cubicBezTo>
                      <a:lnTo>
                        <a:pt x="48" y="17991"/>
                      </a:lnTo>
                      <a:cubicBezTo>
                        <a:pt x="24" y="18086"/>
                        <a:pt x="12" y="18181"/>
                        <a:pt x="1" y="18276"/>
                      </a:cubicBezTo>
                      <a:lnTo>
                        <a:pt x="182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13"/>
                <p:cNvSpPr/>
                <p:nvPr/>
              </p:nvSpPr>
              <p:spPr>
                <a:xfrm>
                  <a:off x="3504600" y="2493600"/>
                  <a:ext cx="501575" cy="501575"/>
                </a:xfrm>
                <a:custGeom>
                  <a:rect b="b" l="l" r="r" t="t"/>
                  <a:pathLst>
                    <a:path extrusionOk="0" h="20063" w="20063">
                      <a:moveTo>
                        <a:pt x="20062" y="0"/>
                      </a:moveTo>
                      <a:lnTo>
                        <a:pt x="20062" y="0"/>
                      </a:lnTo>
                      <a:cubicBezTo>
                        <a:pt x="19967" y="12"/>
                        <a:pt x="19872" y="24"/>
                        <a:pt x="19788" y="36"/>
                      </a:cubicBezTo>
                      <a:lnTo>
                        <a:pt x="36" y="19788"/>
                      </a:lnTo>
                      <a:cubicBezTo>
                        <a:pt x="24" y="19884"/>
                        <a:pt x="12" y="19979"/>
                        <a:pt x="0" y="20062"/>
                      </a:cubicBezTo>
                      <a:lnTo>
                        <a:pt x="200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13"/>
                <p:cNvSpPr/>
                <p:nvPr/>
              </p:nvSpPr>
              <p:spPr>
                <a:xfrm>
                  <a:off x="3502500" y="2491500"/>
                  <a:ext cx="539675" cy="539975"/>
                </a:xfrm>
                <a:custGeom>
                  <a:rect b="b" l="l" r="r" t="t"/>
                  <a:pathLst>
                    <a:path extrusionOk="0" h="21599" w="21587">
                      <a:moveTo>
                        <a:pt x="21587" y="1"/>
                      </a:moveTo>
                      <a:lnTo>
                        <a:pt x="21337" y="13"/>
                      </a:lnTo>
                      <a:lnTo>
                        <a:pt x="1" y="21349"/>
                      </a:lnTo>
                      <a:lnTo>
                        <a:pt x="1" y="21599"/>
                      </a:lnTo>
                      <a:lnTo>
                        <a:pt x="21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13"/>
                <p:cNvSpPr/>
                <p:nvPr/>
              </p:nvSpPr>
              <p:spPr>
                <a:xfrm>
                  <a:off x="3502200" y="2491200"/>
                  <a:ext cx="573925" cy="574200"/>
                </a:xfrm>
                <a:custGeom>
                  <a:rect b="b" l="l" r="r" t="t"/>
                  <a:pathLst>
                    <a:path extrusionOk="0" h="22968" w="22957">
                      <a:moveTo>
                        <a:pt x="22718" y="1"/>
                      </a:moveTo>
                      <a:lnTo>
                        <a:pt x="1" y="22730"/>
                      </a:lnTo>
                      <a:lnTo>
                        <a:pt x="1" y="22968"/>
                      </a:lnTo>
                      <a:lnTo>
                        <a:pt x="22956" y="13"/>
                      </a:lnTo>
                      <a:lnTo>
                        <a:pt x="227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13"/>
                <p:cNvSpPr/>
                <p:nvPr/>
              </p:nvSpPr>
              <p:spPr>
                <a:xfrm>
                  <a:off x="3503700" y="2493000"/>
                  <a:ext cx="604575" cy="604550"/>
                </a:xfrm>
                <a:custGeom>
                  <a:rect b="b" l="l" r="r" t="t"/>
                  <a:pathLst>
                    <a:path extrusionOk="0" h="24182" w="24183">
                      <a:moveTo>
                        <a:pt x="23956" y="0"/>
                      </a:moveTo>
                      <a:lnTo>
                        <a:pt x="0" y="23956"/>
                      </a:lnTo>
                      <a:cubicBezTo>
                        <a:pt x="0" y="24039"/>
                        <a:pt x="0" y="24110"/>
                        <a:pt x="12" y="24182"/>
                      </a:cubicBezTo>
                      <a:lnTo>
                        <a:pt x="24182" y="24"/>
                      </a:lnTo>
                      <a:cubicBezTo>
                        <a:pt x="24111" y="0"/>
                        <a:pt x="24027" y="0"/>
                        <a:pt x="239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13"/>
                <p:cNvSpPr/>
                <p:nvPr/>
              </p:nvSpPr>
              <p:spPr>
                <a:xfrm>
                  <a:off x="3506975" y="2495975"/>
                  <a:ext cx="631650" cy="631950"/>
                </a:xfrm>
                <a:custGeom>
                  <a:rect b="b" l="l" r="r" t="t"/>
                  <a:pathLst>
                    <a:path extrusionOk="0" h="25278" w="25266">
                      <a:moveTo>
                        <a:pt x="25051" y="0"/>
                      </a:moveTo>
                      <a:lnTo>
                        <a:pt x="0" y="25063"/>
                      </a:lnTo>
                      <a:cubicBezTo>
                        <a:pt x="0" y="25134"/>
                        <a:pt x="12" y="25206"/>
                        <a:pt x="24" y="25277"/>
                      </a:cubicBezTo>
                      <a:lnTo>
                        <a:pt x="25266" y="24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13"/>
                <p:cNvSpPr/>
                <p:nvPr/>
              </p:nvSpPr>
              <p:spPr>
                <a:xfrm>
                  <a:off x="3511450" y="2500725"/>
                  <a:ext cx="656350" cy="656075"/>
                </a:xfrm>
                <a:custGeom>
                  <a:rect b="b" l="l" r="r" t="t"/>
                  <a:pathLst>
                    <a:path extrusionOk="0" h="26243" w="26254">
                      <a:moveTo>
                        <a:pt x="26051" y="1"/>
                      </a:moveTo>
                      <a:lnTo>
                        <a:pt x="0" y="26040"/>
                      </a:lnTo>
                      <a:cubicBezTo>
                        <a:pt x="24" y="26111"/>
                        <a:pt x="24" y="26183"/>
                        <a:pt x="48" y="26242"/>
                      </a:cubicBezTo>
                      <a:lnTo>
                        <a:pt x="26253" y="37"/>
                      </a:lnTo>
                      <a:lnTo>
                        <a:pt x="260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8" name="Google Shape;1708;p13"/>
                <p:cNvSpPr/>
                <p:nvPr/>
              </p:nvSpPr>
              <p:spPr>
                <a:xfrm>
                  <a:off x="3517400" y="2506700"/>
                  <a:ext cx="678075" cy="678075"/>
                </a:xfrm>
                <a:custGeom>
                  <a:rect b="b" l="l" r="r" t="t"/>
                  <a:pathLst>
                    <a:path extrusionOk="0" h="27123" w="27123">
                      <a:moveTo>
                        <a:pt x="26932" y="0"/>
                      </a:moveTo>
                      <a:lnTo>
                        <a:pt x="0" y="26932"/>
                      </a:lnTo>
                      <a:cubicBezTo>
                        <a:pt x="12" y="26991"/>
                        <a:pt x="36" y="27051"/>
                        <a:pt x="48" y="27122"/>
                      </a:cubicBezTo>
                      <a:lnTo>
                        <a:pt x="27123" y="48"/>
                      </a:lnTo>
                      <a:lnTo>
                        <a:pt x="269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13"/>
                <p:cNvSpPr/>
                <p:nvPr/>
              </p:nvSpPr>
              <p:spPr>
                <a:xfrm>
                  <a:off x="3524525" y="2513825"/>
                  <a:ext cx="697450" cy="697450"/>
                </a:xfrm>
                <a:custGeom>
                  <a:rect b="b" l="l" r="r" t="t"/>
                  <a:pathLst>
                    <a:path extrusionOk="0" h="27898" w="27898">
                      <a:moveTo>
                        <a:pt x="27719" y="1"/>
                      </a:moveTo>
                      <a:lnTo>
                        <a:pt x="1" y="27718"/>
                      </a:lnTo>
                      <a:cubicBezTo>
                        <a:pt x="25" y="27778"/>
                        <a:pt x="37" y="27838"/>
                        <a:pt x="60" y="27897"/>
                      </a:cubicBezTo>
                      <a:lnTo>
                        <a:pt x="27897" y="48"/>
                      </a:lnTo>
                      <a:lnTo>
                        <a:pt x="277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13"/>
                <p:cNvSpPr/>
                <p:nvPr/>
              </p:nvSpPr>
              <p:spPr>
                <a:xfrm>
                  <a:off x="3532875" y="2521875"/>
                  <a:ext cx="714700" cy="714975"/>
                </a:xfrm>
                <a:custGeom>
                  <a:rect b="b" l="l" r="r" t="t"/>
                  <a:pathLst>
                    <a:path extrusionOk="0" h="28599" w="28588">
                      <a:moveTo>
                        <a:pt x="28409" y="0"/>
                      </a:moveTo>
                      <a:lnTo>
                        <a:pt x="0" y="28420"/>
                      </a:lnTo>
                      <a:cubicBezTo>
                        <a:pt x="12" y="28480"/>
                        <a:pt x="36" y="28539"/>
                        <a:pt x="60" y="28599"/>
                      </a:cubicBezTo>
                      <a:lnTo>
                        <a:pt x="28587" y="72"/>
                      </a:lnTo>
                      <a:lnTo>
                        <a:pt x="28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1" name="Google Shape;1711;p13"/>
                <p:cNvSpPr/>
                <p:nvPr/>
              </p:nvSpPr>
              <p:spPr>
                <a:xfrm>
                  <a:off x="3542100" y="2531100"/>
                  <a:ext cx="730175" cy="730175"/>
                </a:xfrm>
                <a:custGeom>
                  <a:rect b="b" l="l" r="r" t="t"/>
                  <a:pathLst>
                    <a:path extrusionOk="0" h="29207" w="29207">
                      <a:moveTo>
                        <a:pt x="29028" y="0"/>
                      </a:moveTo>
                      <a:lnTo>
                        <a:pt x="0" y="29040"/>
                      </a:lnTo>
                      <a:cubicBezTo>
                        <a:pt x="24" y="29099"/>
                        <a:pt x="48" y="29147"/>
                        <a:pt x="72" y="29206"/>
                      </a:cubicBezTo>
                      <a:lnTo>
                        <a:pt x="29206" y="72"/>
                      </a:lnTo>
                      <a:lnTo>
                        <a:pt x="290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13"/>
                <p:cNvSpPr/>
                <p:nvPr/>
              </p:nvSpPr>
              <p:spPr>
                <a:xfrm>
                  <a:off x="3552225" y="2541525"/>
                  <a:ext cx="743550" cy="743550"/>
                </a:xfrm>
                <a:custGeom>
                  <a:rect b="b" l="l" r="r" t="t"/>
                  <a:pathLst>
                    <a:path extrusionOk="0" h="29742" w="29742">
                      <a:moveTo>
                        <a:pt x="29575" y="0"/>
                      </a:moveTo>
                      <a:lnTo>
                        <a:pt x="0" y="29575"/>
                      </a:lnTo>
                      <a:cubicBezTo>
                        <a:pt x="24" y="29623"/>
                        <a:pt x="48" y="29682"/>
                        <a:pt x="72" y="29742"/>
                      </a:cubicBezTo>
                      <a:lnTo>
                        <a:pt x="29742" y="71"/>
                      </a:lnTo>
                      <a:lnTo>
                        <a:pt x="295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13"/>
                <p:cNvSpPr/>
                <p:nvPr/>
              </p:nvSpPr>
              <p:spPr>
                <a:xfrm>
                  <a:off x="3563225" y="2552525"/>
                  <a:ext cx="755175" cy="755175"/>
                </a:xfrm>
                <a:custGeom>
                  <a:rect b="b" l="l" r="r" t="t"/>
                  <a:pathLst>
                    <a:path extrusionOk="0" h="30207" w="30207">
                      <a:moveTo>
                        <a:pt x="30052" y="1"/>
                      </a:moveTo>
                      <a:lnTo>
                        <a:pt x="1" y="30040"/>
                      </a:lnTo>
                      <a:cubicBezTo>
                        <a:pt x="36" y="30100"/>
                        <a:pt x="60" y="30147"/>
                        <a:pt x="84" y="30207"/>
                      </a:cubicBezTo>
                      <a:lnTo>
                        <a:pt x="30207" y="84"/>
                      </a:lnTo>
                      <a:lnTo>
                        <a:pt x="30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13"/>
                <p:cNvSpPr/>
                <p:nvPr/>
              </p:nvSpPr>
              <p:spPr>
                <a:xfrm>
                  <a:off x="3575125" y="2564425"/>
                  <a:ext cx="765025" cy="765000"/>
                </a:xfrm>
                <a:custGeom>
                  <a:rect b="b" l="l" r="r" t="t"/>
                  <a:pathLst>
                    <a:path extrusionOk="0" h="30600" w="30601">
                      <a:moveTo>
                        <a:pt x="30457" y="1"/>
                      </a:moveTo>
                      <a:lnTo>
                        <a:pt x="1" y="30445"/>
                      </a:lnTo>
                      <a:cubicBezTo>
                        <a:pt x="37" y="30493"/>
                        <a:pt x="61" y="30552"/>
                        <a:pt x="96" y="30600"/>
                      </a:cubicBezTo>
                      <a:lnTo>
                        <a:pt x="30600" y="84"/>
                      </a:lnTo>
                      <a:lnTo>
                        <a:pt x="304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13"/>
                <p:cNvSpPr/>
                <p:nvPr/>
              </p:nvSpPr>
              <p:spPr>
                <a:xfrm>
                  <a:off x="3587925" y="2577225"/>
                  <a:ext cx="773350" cy="773350"/>
                </a:xfrm>
                <a:custGeom>
                  <a:rect b="b" l="l" r="r" t="t"/>
                  <a:pathLst>
                    <a:path extrusionOk="0" h="30934" w="30934">
                      <a:moveTo>
                        <a:pt x="30791" y="1"/>
                      </a:moveTo>
                      <a:lnTo>
                        <a:pt x="1" y="30778"/>
                      </a:lnTo>
                      <a:lnTo>
                        <a:pt x="96" y="30933"/>
                      </a:lnTo>
                      <a:lnTo>
                        <a:pt x="30933" y="96"/>
                      </a:lnTo>
                      <a:lnTo>
                        <a:pt x="307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13"/>
                <p:cNvSpPr/>
                <p:nvPr/>
              </p:nvSpPr>
              <p:spPr>
                <a:xfrm>
                  <a:off x="3601625" y="2590625"/>
                  <a:ext cx="780175" cy="780175"/>
                </a:xfrm>
                <a:custGeom>
                  <a:rect b="b" l="l" r="r" t="t"/>
                  <a:pathLst>
                    <a:path extrusionOk="0" h="31207" w="31207">
                      <a:moveTo>
                        <a:pt x="31052" y="1"/>
                      </a:moveTo>
                      <a:lnTo>
                        <a:pt x="1" y="31064"/>
                      </a:lnTo>
                      <a:lnTo>
                        <a:pt x="96" y="31207"/>
                      </a:lnTo>
                      <a:lnTo>
                        <a:pt x="31207" y="108"/>
                      </a:lnTo>
                      <a:lnTo>
                        <a:pt x="310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13"/>
                <p:cNvSpPr/>
                <p:nvPr/>
              </p:nvSpPr>
              <p:spPr>
                <a:xfrm>
                  <a:off x="3615925" y="2604925"/>
                  <a:ext cx="784925" cy="785225"/>
                </a:xfrm>
                <a:custGeom>
                  <a:rect b="b" l="l" r="r" t="t"/>
                  <a:pathLst>
                    <a:path extrusionOk="0" h="31409" w="31397">
                      <a:moveTo>
                        <a:pt x="31266" y="0"/>
                      </a:moveTo>
                      <a:lnTo>
                        <a:pt x="0" y="31278"/>
                      </a:lnTo>
                      <a:cubicBezTo>
                        <a:pt x="36" y="31325"/>
                        <a:pt x="72" y="31361"/>
                        <a:pt x="107" y="31409"/>
                      </a:cubicBezTo>
                      <a:lnTo>
                        <a:pt x="31397" y="107"/>
                      </a:lnTo>
                      <a:lnTo>
                        <a:pt x="312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13"/>
                <p:cNvSpPr/>
                <p:nvPr/>
              </p:nvSpPr>
              <p:spPr>
                <a:xfrm>
                  <a:off x="3630800" y="2620100"/>
                  <a:ext cx="789100" cy="788800"/>
                </a:xfrm>
                <a:custGeom>
                  <a:rect b="b" l="l" r="r" t="t"/>
                  <a:pathLst>
                    <a:path extrusionOk="0" h="31552" w="31564">
                      <a:moveTo>
                        <a:pt x="31433" y="0"/>
                      </a:moveTo>
                      <a:lnTo>
                        <a:pt x="0" y="31421"/>
                      </a:lnTo>
                      <a:cubicBezTo>
                        <a:pt x="36" y="31468"/>
                        <a:pt x="72" y="31504"/>
                        <a:pt x="108" y="31552"/>
                      </a:cubicBezTo>
                      <a:lnTo>
                        <a:pt x="31564" y="107"/>
                      </a:lnTo>
                      <a:lnTo>
                        <a:pt x="314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9" name="Google Shape;1719;p13"/>
                <p:cNvSpPr/>
                <p:nvPr/>
              </p:nvSpPr>
              <p:spPr>
                <a:xfrm>
                  <a:off x="3646575" y="2635875"/>
                  <a:ext cx="791200" cy="791200"/>
                </a:xfrm>
                <a:custGeom>
                  <a:rect b="b" l="l" r="r" t="t"/>
                  <a:pathLst>
                    <a:path extrusionOk="0" h="31648" w="31648">
                      <a:moveTo>
                        <a:pt x="31528" y="0"/>
                      </a:moveTo>
                      <a:lnTo>
                        <a:pt x="0" y="31516"/>
                      </a:lnTo>
                      <a:lnTo>
                        <a:pt x="120" y="31647"/>
                      </a:lnTo>
                      <a:lnTo>
                        <a:pt x="31647" y="107"/>
                      </a:lnTo>
                      <a:lnTo>
                        <a:pt x="315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13"/>
                <p:cNvSpPr/>
                <p:nvPr/>
              </p:nvSpPr>
              <p:spPr>
                <a:xfrm>
                  <a:off x="3663250" y="2652250"/>
                  <a:ext cx="792075" cy="792075"/>
                </a:xfrm>
                <a:custGeom>
                  <a:rect b="b" l="l" r="r" t="t"/>
                  <a:pathLst>
                    <a:path extrusionOk="0" h="31683" w="31683">
                      <a:moveTo>
                        <a:pt x="31552" y="0"/>
                      </a:moveTo>
                      <a:lnTo>
                        <a:pt x="0" y="31564"/>
                      </a:lnTo>
                      <a:cubicBezTo>
                        <a:pt x="36" y="31587"/>
                        <a:pt x="60" y="31623"/>
                        <a:pt x="95" y="31659"/>
                      </a:cubicBezTo>
                      <a:lnTo>
                        <a:pt x="119" y="31683"/>
                      </a:lnTo>
                      <a:lnTo>
                        <a:pt x="31683" y="119"/>
                      </a:lnTo>
                      <a:lnTo>
                        <a:pt x="31647" y="95"/>
                      </a:lnTo>
                      <a:cubicBezTo>
                        <a:pt x="31623" y="60"/>
                        <a:pt x="31588" y="36"/>
                        <a:pt x="31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13"/>
                <p:cNvSpPr/>
                <p:nvPr/>
              </p:nvSpPr>
              <p:spPr>
                <a:xfrm>
                  <a:off x="3680500" y="2669500"/>
                  <a:ext cx="791200" cy="791500"/>
                </a:xfrm>
                <a:custGeom>
                  <a:rect b="b" l="l" r="r" t="t"/>
                  <a:pathLst>
                    <a:path extrusionOk="0" h="31660" w="31648">
                      <a:moveTo>
                        <a:pt x="31529" y="1"/>
                      </a:moveTo>
                      <a:lnTo>
                        <a:pt x="1" y="31540"/>
                      </a:lnTo>
                      <a:cubicBezTo>
                        <a:pt x="37" y="31576"/>
                        <a:pt x="72" y="31612"/>
                        <a:pt x="120" y="31659"/>
                      </a:cubicBezTo>
                      <a:lnTo>
                        <a:pt x="31648" y="120"/>
                      </a:lnTo>
                      <a:cubicBezTo>
                        <a:pt x="31612" y="84"/>
                        <a:pt x="31564" y="48"/>
                        <a:pt x="315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13"/>
                <p:cNvSpPr/>
                <p:nvPr/>
              </p:nvSpPr>
              <p:spPr>
                <a:xfrm>
                  <a:off x="3698375" y="2687675"/>
                  <a:ext cx="789100" cy="789100"/>
                </a:xfrm>
                <a:custGeom>
                  <a:rect b="b" l="l" r="r" t="t"/>
                  <a:pathLst>
                    <a:path extrusionOk="0" h="31564" w="31564">
                      <a:moveTo>
                        <a:pt x="31456" y="0"/>
                      </a:moveTo>
                      <a:lnTo>
                        <a:pt x="0" y="31444"/>
                      </a:lnTo>
                      <a:lnTo>
                        <a:pt x="131" y="31563"/>
                      </a:lnTo>
                      <a:lnTo>
                        <a:pt x="31564" y="119"/>
                      </a:lnTo>
                      <a:cubicBezTo>
                        <a:pt x="31528" y="83"/>
                        <a:pt x="31492" y="36"/>
                        <a:pt x="31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13"/>
                <p:cNvSpPr/>
                <p:nvPr/>
              </p:nvSpPr>
              <p:spPr>
                <a:xfrm>
                  <a:off x="3717125" y="2706125"/>
                  <a:ext cx="785525" cy="785525"/>
                </a:xfrm>
                <a:custGeom>
                  <a:rect b="b" l="l" r="r" t="t"/>
                  <a:pathLst>
                    <a:path extrusionOk="0" h="31421" w="31421">
                      <a:moveTo>
                        <a:pt x="31314" y="0"/>
                      </a:moveTo>
                      <a:lnTo>
                        <a:pt x="0" y="31325"/>
                      </a:lnTo>
                      <a:lnTo>
                        <a:pt x="131" y="31421"/>
                      </a:lnTo>
                      <a:lnTo>
                        <a:pt x="31421" y="143"/>
                      </a:lnTo>
                      <a:cubicBezTo>
                        <a:pt x="31385" y="95"/>
                        <a:pt x="31349" y="48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13"/>
                <p:cNvSpPr/>
                <p:nvPr/>
              </p:nvSpPr>
              <p:spPr>
                <a:xfrm>
                  <a:off x="3736475" y="2725750"/>
                  <a:ext cx="780475" cy="780500"/>
                </a:xfrm>
                <a:custGeom>
                  <a:rect b="b" l="l" r="r" t="t"/>
                  <a:pathLst>
                    <a:path extrusionOk="0" h="31220" w="31219">
                      <a:moveTo>
                        <a:pt x="31123" y="1"/>
                      </a:moveTo>
                      <a:lnTo>
                        <a:pt x="0" y="31112"/>
                      </a:lnTo>
                      <a:cubicBezTo>
                        <a:pt x="48" y="31148"/>
                        <a:pt x="95" y="31183"/>
                        <a:pt x="143" y="31219"/>
                      </a:cubicBezTo>
                      <a:lnTo>
                        <a:pt x="31218" y="132"/>
                      </a:lnTo>
                      <a:cubicBezTo>
                        <a:pt x="31183" y="84"/>
                        <a:pt x="31159" y="37"/>
                        <a:pt x="311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13"/>
                <p:cNvSpPr/>
                <p:nvPr/>
              </p:nvSpPr>
              <p:spPr>
                <a:xfrm>
                  <a:off x="3756400" y="2745700"/>
                  <a:ext cx="773950" cy="774225"/>
                </a:xfrm>
                <a:custGeom>
                  <a:rect b="b" l="l" r="r" t="t"/>
                  <a:pathLst>
                    <a:path extrusionOk="0" h="30969" w="30958">
                      <a:moveTo>
                        <a:pt x="30874" y="1"/>
                      </a:moveTo>
                      <a:lnTo>
                        <a:pt x="1" y="30874"/>
                      </a:lnTo>
                      <a:cubicBezTo>
                        <a:pt x="60" y="30897"/>
                        <a:pt x="108" y="30933"/>
                        <a:pt x="156" y="30969"/>
                      </a:cubicBezTo>
                      <a:lnTo>
                        <a:pt x="30957" y="144"/>
                      </a:lnTo>
                      <a:lnTo>
                        <a:pt x="308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13"/>
                <p:cNvSpPr/>
                <p:nvPr/>
              </p:nvSpPr>
              <p:spPr>
                <a:xfrm>
                  <a:off x="3777550" y="2766550"/>
                  <a:ext cx="765875" cy="766175"/>
                </a:xfrm>
                <a:custGeom>
                  <a:rect b="b" l="l" r="r" t="t"/>
                  <a:pathLst>
                    <a:path extrusionOk="0" h="30647" w="30635">
                      <a:moveTo>
                        <a:pt x="30552" y="0"/>
                      </a:moveTo>
                      <a:lnTo>
                        <a:pt x="0" y="30552"/>
                      </a:lnTo>
                      <a:cubicBezTo>
                        <a:pt x="48" y="30587"/>
                        <a:pt x="95" y="30611"/>
                        <a:pt x="143" y="30647"/>
                      </a:cubicBezTo>
                      <a:lnTo>
                        <a:pt x="30635" y="155"/>
                      </a:lnTo>
                      <a:cubicBezTo>
                        <a:pt x="30611" y="107"/>
                        <a:pt x="30575" y="60"/>
                        <a:pt x="305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13"/>
                <p:cNvSpPr/>
                <p:nvPr/>
              </p:nvSpPr>
              <p:spPr>
                <a:xfrm>
                  <a:off x="3799275" y="2788575"/>
                  <a:ext cx="756075" cy="756075"/>
                </a:xfrm>
                <a:custGeom>
                  <a:rect b="b" l="l" r="r" t="t"/>
                  <a:pathLst>
                    <a:path extrusionOk="0" h="30243" w="30243">
                      <a:moveTo>
                        <a:pt x="30171" y="0"/>
                      </a:moveTo>
                      <a:lnTo>
                        <a:pt x="0" y="30159"/>
                      </a:lnTo>
                      <a:lnTo>
                        <a:pt x="155" y="30242"/>
                      </a:lnTo>
                      <a:lnTo>
                        <a:pt x="30242" y="155"/>
                      </a:lnTo>
                      <a:cubicBezTo>
                        <a:pt x="30218" y="95"/>
                        <a:pt x="30195" y="48"/>
                        <a:pt x="30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13"/>
                <p:cNvSpPr/>
                <p:nvPr/>
              </p:nvSpPr>
              <p:spPr>
                <a:xfrm>
                  <a:off x="3821900" y="2811200"/>
                  <a:ext cx="744750" cy="744750"/>
                </a:xfrm>
                <a:custGeom>
                  <a:rect b="b" l="l" r="r" t="t"/>
                  <a:pathLst>
                    <a:path extrusionOk="0" h="29790" w="29790">
                      <a:moveTo>
                        <a:pt x="29706" y="0"/>
                      </a:moveTo>
                      <a:lnTo>
                        <a:pt x="0" y="29706"/>
                      </a:lnTo>
                      <a:lnTo>
                        <a:pt x="167" y="29789"/>
                      </a:lnTo>
                      <a:lnTo>
                        <a:pt x="29790" y="155"/>
                      </a:lnTo>
                      <a:cubicBezTo>
                        <a:pt x="29766" y="107"/>
                        <a:pt x="29742" y="48"/>
                        <a:pt x="29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13"/>
                <p:cNvSpPr/>
                <p:nvPr/>
              </p:nvSpPr>
              <p:spPr>
                <a:xfrm>
                  <a:off x="3845400" y="2834700"/>
                  <a:ext cx="731375" cy="731375"/>
                </a:xfrm>
                <a:custGeom>
                  <a:rect b="b" l="l" r="r" t="t"/>
                  <a:pathLst>
                    <a:path extrusionOk="0" h="29255" w="29255">
                      <a:moveTo>
                        <a:pt x="29183" y="1"/>
                      </a:moveTo>
                      <a:lnTo>
                        <a:pt x="1" y="29183"/>
                      </a:lnTo>
                      <a:lnTo>
                        <a:pt x="168" y="29254"/>
                      </a:lnTo>
                      <a:lnTo>
                        <a:pt x="29255" y="167"/>
                      </a:lnTo>
                      <a:cubicBezTo>
                        <a:pt x="29243" y="108"/>
                        <a:pt x="29207" y="48"/>
                        <a:pt x="29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13"/>
                <p:cNvSpPr/>
                <p:nvPr/>
              </p:nvSpPr>
              <p:spPr>
                <a:xfrm>
                  <a:off x="3869825" y="2859100"/>
                  <a:ext cx="716475" cy="716500"/>
                </a:xfrm>
                <a:custGeom>
                  <a:rect b="b" l="l" r="r" t="t"/>
                  <a:pathLst>
                    <a:path extrusionOk="0" h="28660" w="28659">
                      <a:moveTo>
                        <a:pt x="28587" y="1"/>
                      </a:moveTo>
                      <a:lnTo>
                        <a:pt x="0" y="28600"/>
                      </a:lnTo>
                      <a:lnTo>
                        <a:pt x="179" y="28659"/>
                      </a:lnTo>
                      <a:lnTo>
                        <a:pt x="28659" y="168"/>
                      </a:lnTo>
                      <a:cubicBezTo>
                        <a:pt x="28635" y="108"/>
                        <a:pt x="28611" y="61"/>
                        <a:pt x="28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13"/>
                <p:cNvSpPr/>
                <p:nvPr/>
              </p:nvSpPr>
              <p:spPr>
                <a:xfrm>
                  <a:off x="3895425" y="2884425"/>
                  <a:ext cx="699200" cy="699200"/>
                </a:xfrm>
                <a:custGeom>
                  <a:rect b="b" l="l" r="r" t="t"/>
                  <a:pathLst>
                    <a:path extrusionOk="0" h="27968" w="27968">
                      <a:moveTo>
                        <a:pt x="27908" y="0"/>
                      </a:moveTo>
                      <a:lnTo>
                        <a:pt x="0" y="27908"/>
                      </a:lnTo>
                      <a:lnTo>
                        <a:pt x="179" y="27968"/>
                      </a:lnTo>
                      <a:lnTo>
                        <a:pt x="27968" y="179"/>
                      </a:lnTo>
                      <a:cubicBezTo>
                        <a:pt x="27944" y="119"/>
                        <a:pt x="27920" y="60"/>
                        <a:pt x="279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13"/>
                <p:cNvSpPr/>
                <p:nvPr/>
              </p:nvSpPr>
              <p:spPr>
                <a:xfrm>
                  <a:off x="3921600" y="2910900"/>
                  <a:ext cx="680175" cy="680175"/>
                </a:xfrm>
                <a:custGeom>
                  <a:rect b="b" l="l" r="r" t="t"/>
                  <a:pathLst>
                    <a:path extrusionOk="0" h="27207" w="27207">
                      <a:moveTo>
                        <a:pt x="27159" y="1"/>
                      </a:moveTo>
                      <a:lnTo>
                        <a:pt x="1" y="27147"/>
                      </a:lnTo>
                      <a:lnTo>
                        <a:pt x="191" y="27206"/>
                      </a:lnTo>
                      <a:lnTo>
                        <a:pt x="27207" y="191"/>
                      </a:lnTo>
                      <a:cubicBezTo>
                        <a:pt x="27195" y="132"/>
                        <a:pt x="27171" y="60"/>
                        <a:pt x="271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13"/>
                <p:cNvSpPr/>
                <p:nvPr/>
              </p:nvSpPr>
              <p:spPr>
                <a:xfrm>
                  <a:off x="3949300" y="2938575"/>
                  <a:ext cx="658725" cy="658450"/>
                </a:xfrm>
                <a:custGeom>
                  <a:rect b="b" l="l" r="r" t="t"/>
                  <a:pathLst>
                    <a:path extrusionOk="0" h="26338" w="26349">
                      <a:moveTo>
                        <a:pt x="26301" y="1"/>
                      </a:moveTo>
                      <a:lnTo>
                        <a:pt x="0" y="26302"/>
                      </a:lnTo>
                      <a:lnTo>
                        <a:pt x="203" y="26338"/>
                      </a:lnTo>
                      <a:lnTo>
                        <a:pt x="26349" y="203"/>
                      </a:lnTo>
                      <a:cubicBezTo>
                        <a:pt x="26325" y="132"/>
                        <a:pt x="26313" y="60"/>
                        <a:pt x="263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13"/>
                <p:cNvSpPr/>
                <p:nvPr/>
              </p:nvSpPr>
              <p:spPr>
                <a:xfrm>
                  <a:off x="3978175" y="2967450"/>
                  <a:ext cx="634625" cy="634350"/>
                </a:xfrm>
                <a:custGeom>
                  <a:rect b="b" l="l" r="r" t="t"/>
                  <a:pathLst>
                    <a:path extrusionOk="0" h="25374" w="25385">
                      <a:moveTo>
                        <a:pt x="25348" y="1"/>
                      </a:moveTo>
                      <a:lnTo>
                        <a:pt x="0" y="25349"/>
                      </a:lnTo>
                      <a:lnTo>
                        <a:pt x="214" y="25373"/>
                      </a:lnTo>
                      <a:lnTo>
                        <a:pt x="25384" y="215"/>
                      </a:lnTo>
                      <a:cubicBezTo>
                        <a:pt x="25372" y="144"/>
                        <a:pt x="25360" y="72"/>
                        <a:pt x="253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13"/>
                <p:cNvSpPr/>
                <p:nvPr/>
              </p:nvSpPr>
              <p:spPr>
                <a:xfrm>
                  <a:off x="4008525" y="2997825"/>
                  <a:ext cx="607250" cy="607225"/>
                </a:xfrm>
                <a:custGeom>
                  <a:rect b="b" l="l" r="r" t="t"/>
                  <a:pathLst>
                    <a:path extrusionOk="0" h="24289" w="24290">
                      <a:moveTo>
                        <a:pt x="24277" y="0"/>
                      </a:moveTo>
                      <a:lnTo>
                        <a:pt x="0" y="24277"/>
                      </a:lnTo>
                      <a:cubicBezTo>
                        <a:pt x="72" y="24277"/>
                        <a:pt x="155" y="24289"/>
                        <a:pt x="227" y="24289"/>
                      </a:cubicBezTo>
                      <a:lnTo>
                        <a:pt x="24289" y="215"/>
                      </a:lnTo>
                      <a:cubicBezTo>
                        <a:pt x="24289" y="143"/>
                        <a:pt x="24289" y="72"/>
                        <a:pt x="2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13"/>
                <p:cNvSpPr/>
                <p:nvPr/>
              </p:nvSpPr>
              <p:spPr>
                <a:xfrm>
                  <a:off x="4040675" y="3029675"/>
                  <a:ext cx="576875" cy="576875"/>
                </a:xfrm>
                <a:custGeom>
                  <a:rect b="b" l="l" r="r" t="t"/>
                  <a:pathLst>
                    <a:path extrusionOk="0" h="23075" w="23075">
                      <a:moveTo>
                        <a:pt x="23075" y="0"/>
                      </a:moveTo>
                      <a:lnTo>
                        <a:pt x="0" y="23075"/>
                      </a:lnTo>
                      <a:lnTo>
                        <a:pt x="238" y="23075"/>
                      </a:lnTo>
                      <a:lnTo>
                        <a:pt x="23075" y="238"/>
                      </a:lnTo>
                      <a:cubicBezTo>
                        <a:pt x="23075" y="155"/>
                        <a:pt x="23075" y="84"/>
                        <a:pt x="230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13"/>
                <p:cNvSpPr/>
                <p:nvPr/>
              </p:nvSpPr>
              <p:spPr>
                <a:xfrm>
                  <a:off x="4074300" y="3063600"/>
                  <a:ext cx="543250" cy="543250"/>
                </a:xfrm>
                <a:custGeom>
                  <a:rect b="b" l="l" r="r" t="t"/>
                  <a:pathLst>
                    <a:path extrusionOk="0" h="21730" w="21730">
                      <a:moveTo>
                        <a:pt x="21730" y="1"/>
                      </a:moveTo>
                      <a:lnTo>
                        <a:pt x="1" y="21729"/>
                      </a:lnTo>
                      <a:lnTo>
                        <a:pt x="239" y="21729"/>
                      </a:lnTo>
                      <a:lnTo>
                        <a:pt x="21730" y="239"/>
                      </a:lnTo>
                      <a:lnTo>
                        <a:pt x="217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13"/>
                <p:cNvSpPr/>
                <p:nvPr/>
              </p:nvSpPr>
              <p:spPr>
                <a:xfrm>
                  <a:off x="4110325" y="3099325"/>
                  <a:ext cx="505450" cy="505450"/>
                </a:xfrm>
                <a:custGeom>
                  <a:rect b="b" l="l" r="r" t="t"/>
                  <a:pathLst>
                    <a:path extrusionOk="0" h="20218" w="20218">
                      <a:moveTo>
                        <a:pt x="20217" y="0"/>
                      </a:moveTo>
                      <a:lnTo>
                        <a:pt x="0" y="20217"/>
                      </a:lnTo>
                      <a:lnTo>
                        <a:pt x="262" y="20193"/>
                      </a:lnTo>
                      <a:lnTo>
                        <a:pt x="20182" y="274"/>
                      </a:ln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13"/>
                <p:cNvSpPr/>
                <p:nvPr/>
              </p:nvSpPr>
              <p:spPr>
                <a:xfrm>
                  <a:off x="4149325" y="3138325"/>
                  <a:ext cx="461375" cy="461375"/>
                </a:xfrm>
                <a:custGeom>
                  <a:rect b="b" l="l" r="r" t="t"/>
                  <a:pathLst>
                    <a:path extrusionOk="0" h="18455" w="18455">
                      <a:moveTo>
                        <a:pt x="18455" y="0"/>
                      </a:moveTo>
                      <a:lnTo>
                        <a:pt x="0" y="18455"/>
                      </a:lnTo>
                      <a:lnTo>
                        <a:pt x="0" y="18455"/>
                      </a:lnTo>
                      <a:lnTo>
                        <a:pt x="286" y="18407"/>
                      </a:lnTo>
                      <a:lnTo>
                        <a:pt x="18407" y="286"/>
                      </a:ln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13"/>
                <p:cNvSpPr/>
                <p:nvPr/>
              </p:nvSpPr>
              <p:spPr>
                <a:xfrm>
                  <a:off x="4191275" y="3180575"/>
                  <a:ext cx="411100" cy="410800"/>
                </a:xfrm>
                <a:custGeom>
                  <a:rect b="b" l="l" r="r" t="t"/>
                  <a:pathLst>
                    <a:path extrusionOk="0" h="16432" w="16444">
                      <a:moveTo>
                        <a:pt x="16443" y="1"/>
                      </a:moveTo>
                      <a:lnTo>
                        <a:pt x="1" y="16431"/>
                      </a:lnTo>
                      <a:cubicBezTo>
                        <a:pt x="120" y="16407"/>
                        <a:pt x="227" y="16384"/>
                        <a:pt x="334" y="16348"/>
                      </a:cubicBezTo>
                      <a:lnTo>
                        <a:pt x="16360" y="322"/>
                      </a:lnTo>
                      <a:cubicBezTo>
                        <a:pt x="16384" y="215"/>
                        <a:pt x="16420" y="108"/>
                        <a:pt x="164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13"/>
                <p:cNvSpPr/>
                <p:nvPr/>
              </p:nvSpPr>
              <p:spPr>
                <a:xfrm>
                  <a:off x="4239200" y="3228500"/>
                  <a:ext cx="349175" cy="349175"/>
                </a:xfrm>
                <a:custGeom>
                  <a:rect b="b" l="l" r="r" t="t"/>
                  <a:pathLst>
                    <a:path extrusionOk="0" h="13967" w="13967">
                      <a:moveTo>
                        <a:pt x="13967" y="1"/>
                      </a:moveTo>
                      <a:lnTo>
                        <a:pt x="1" y="13967"/>
                      </a:lnTo>
                      <a:lnTo>
                        <a:pt x="1" y="13967"/>
                      </a:lnTo>
                      <a:lnTo>
                        <a:pt x="370" y="13836"/>
                      </a:lnTo>
                      <a:lnTo>
                        <a:pt x="13836" y="370"/>
                      </a:lnTo>
                      <a:cubicBezTo>
                        <a:pt x="13884" y="239"/>
                        <a:pt x="13919" y="120"/>
                        <a:pt x="139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13"/>
                <p:cNvSpPr/>
                <p:nvPr/>
              </p:nvSpPr>
              <p:spPr>
                <a:xfrm>
                  <a:off x="4295775" y="3284750"/>
                  <a:ext cx="269975" cy="270300"/>
                </a:xfrm>
                <a:custGeom>
                  <a:rect b="b" l="l" r="r" t="t"/>
                  <a:pathLst>
                    <a:path extrusionOk="0" h="10812" w="10799">
                      <a:moveTo>
                        <a:pt x="10799" y="1"/>
                      </a:moveTo>
                      <a:lnTo>
                        <a:pt x="0" y="10812"/>
                      </a:lnTo>
                      <a:cubicBezTo>
                        <a:pt x="155" y="10740"/>
                        <a:pt x="310" y="10657"/>
                        <a:pt x="476" y="10574"/>
                      </a:cubicBezTo>
                      <a:lnTo>
                        <a:pt x="10561" y="477"/>
                      </a:lnTo>
                      <a:cubicBezTo>
                        <a:pt x="10644" y="322"/>
                        <a:pt x="10728" y="168"/>
                        <a:pt x="10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13"/>
                <p:cNvSpPr/>
                <p:nvPr/>
              </p:nvSpPr>
              <p:spPr>
                <a:xfrm>
                  <a:off x="4375225" y="3364225"/>
                  <a:ext cx="145000" cy="145300"/>
                </a:xfrm>
                <a:custGeom>
                  <a:rect b="b" l="l" r="r" t="t"/>
                  <a:pathLst>
                    <a:path extrusionOk="0" h="5812" w="5800">
                      <a:moveTo>
                        <a:pt x="5799" y="1"/>
                      </a:moveTo>
                      <a:lnTo>
                        <a:pt x="1" y="5811"/>
                      </a:lnTo>
                      <a:cubicBezTo>
                        <a:pt x="287" y="5609"/>
                        <a:pt x="584" y="5406"/>
                        <a:pt x="858" y="5180"/>
                      </a:cubicBezTo>
                      <a:lnTo>
                        <a:pt x="5180" y="870"/>
                      </a:lnTo>
                      <a:cubicBezTo>
                        <a:pt x="5395" y="584"/>
                        <a:pt x="5597" y="299"/>
                        <a:pt x="5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44" name="Google Shape;1744;p13"/>
              <p:cNvSpPr/>
              <p:nvPr/>
            </p:nvSpPr>
            <p:spPr>
              <a:xfrm>
                <a:off x="8539363" y="392225"/>
                <a:ext cx="1646245" cy="1589233"/>
              </a:xfrm>
              <a:custGeom>
                <a:rect b="b" l="l" r="r" t="t"/>
                <a:pathLst>
                  <a:path extrusionOk="0" h="52183" w="54055">
                    <a:moveTo>
                      <a:pt x="10510" y="759"/>
                    </a:moveTo>
                    <a:cubicBezTo>
                      <a:pt x="12828" y="759"/>
                      <a:pt x="15036" y="1686"/>
                      <a:pt x="16669" y="3331"/>
                    </a:cubicBezTo>
                    <a:lnTo>
                      <a:pt x="49804" y="36454"/>
                    </a:lnTo>
                    <a:cubicBezTo>
                      <a:pt x="53233" y="39883"/>
                      <a:pt x="53233" y="45431"/>
                      <a:pt x="49804" y="48860"/>
                    </a:cubicBezTo>
                    <a:cubicBezTo>
                      <a:pt x="48090" y="50575"/>
                      <a:pt x="45842" y="51432"/>
                      <a:pt x="43595" y="51432"/>
                    </a:cubicBezTo>
                    <a:cubicBezTo>
                      <a:pt x="41348" y="51432"/>
                      <a:pt x="39100" y="50575"/>
                      <a:pt x="37386" y="48860"/>
                    </a:cubicBezTo>
                    <a:lnTo>
                      <a:pt x="4263" y="15737"/>
                    </a:lnTo>
                    <a:cubicBezTo>
                      <a:pt x="1750" y="13225"/>
                      <a:pt x="1012" y="9451"/>
                      <a:pt x="2370" y="6177"/>
                    </a:cubicBezTo>
                    <a:cubicBezTo>
                      <a:pt x="3727" y="2902"/>
                      <a:pt x="6918" y="759"/>
                      <a:pt x="10466" y="759"/>
                    </a:cubicBezTo>
                    <a:cubicBezTo>
                      <a:pt x="10481" y="759"/>
                      <a:pt x="10495" y="759"/>
                      <a:pt x="10510" y="759"/>
                    </a:cubicBezTo>
                    <a:close/>
                    <a:moveTo>
                      <a:pt x="10470" y="0"/>
                    </a:moveTo>
                    <a:cubicBezTo>
                      <a:pt x="8031" y="0"/>
                      <a:pt x="5590" y="932"/>
                      <a:pt x="3727" y="2795"/>
                    </a:cubicBezTo>
                    <a:cubicBezTo>
                      <a:pt x="0" y="6510"/>
                      <a:pt x="0" y="12546"/>
                      <a:pt x="3727" y="16273"/>
                    </a:cubicBezTo>
                    <a:lnTo>
                      <a:pt x="36850" y="49396"/>
                    </a:lnTo>
                    <a:cubicBezTo>
                      <a:pt x="38626" y="51172"/>
                      <a:pt x="41037" y="52182"/>
                      <a:pt x="43545" y="52182"/>
                    </a:cubicBezTo>
                    <a:cubicBezTo>
                      <a:pt x="43560" y="52182"/>
                      <a:pt x="43574" y="52182"/>
                      <a:pt x="43589" y="52182"/>
                    </a:cubicBezTo>
                    <a:cubicBezTo>
                      <a:pt x="43604" y="52182"/>
                      <a:pt x="43618" y="52182"/>
                      <a:pt x="43633" y="52182"/>
                    </a:cubicBezTo>
                    <a:cubicBezTo>
                      <a:pt x="46153" y="52182"/>
                      <a:pt x="48552" y="51172"/>
                      <a:pt x="50340" y="49396"/>
                    </a:cubicBezTo>
                    <a:cubicBezTo>
                      <a:pt x="54055" y="45681"/>
                      <a:pt x="54055" y="39645"/>
                      <a:pt x="50340" y="35918"/>
                    </a:cubicBezTo>
                    <a:lnTo>
                      <a:pt x="17205" y="2795"/>
                    </a:lnTo>
                    <a:cubicBezTo>
                      <a:pt x="15347" y="932"/>
                      <a:pt x="12910" y="0"/>
                      <a:pt x="10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7669053" y="-526847"/>
                <a:ext cx="952044" cy="919073"/>
              </a:xfrm>
              <a:custGeom>
                <a:rect b="b" l="l" r="r" t="t"/>
                <a:pathLst>
                  <a:path extrusionOk="0" h="52183" w="54055">
                    <a:moveTo>
                      <a:pt x="10510" y="759"/>
                    </a:moveTo>
                    <a:cubicBezTo>
                      <a:pt x="12828" y="759"/>
                      <a:pt x="15036" y="1686"/>
                      <a:pt x="16669" y="3331"/>
                    </a:cubicBezTo>
                    <a:lnTo>
                      <a:pt x="49804" y="36454"/>
                    </a:lnTo>
                    <a:cubicBezTo>
                      <a:pt x="53233" y="39883"/>
                      <a:pt x="53233" y="45431"/>
                      <a:pt x="49804" y="48860"/>
                    </a:cubicBezTo>
                    <a:cubicBezTo>
                      <a:pt x="48090" y="50575"/>
                      <a:pt x="45842" y="51432"/>
                      <a:pt x="43595" y="51432"/>
                    </a:cubicBezTo>
                    <a:cubicBezTo>
                      <a:pt x="41348" y="51432"/>
                      <a:pt x="39100" y="50575"/>
                      <a:pt x="37386" y="48860"/>
                    </a:cubicBezTo>
                    <a:lnTo>
                      <a:pt x="4263" y="15737"/>
                    </a:lnTo>
                    <a:cubicBezTo>
                      <a:pt x="1750" y="13225"/>
                      <a:pt x="1012" y="9451"/>
                      <a:pt x="2370" y="6177"/>
                    </a:cubicBezTo>
                    <a:cubicBezTo>
                      <a:pt x="3727" y="2902"/>
                      <a:pt x="6918" y="759"/>
                      <a:pt x="10466" y="759"/>
                    </a:cubicBezTo>
                    <a:cubicBezTo>
                      <a:pt x="10481" y="759"/>
                      <a:pt x="10495" y="759"/>
                      <a:pt x="10510" y="759"/>
                    </a:cubicBezTo>
                    <a:close/>
                    <a:moveTo>
                      <a:pt x="10470" y="0"/>
                    </a:moveTo>
                    <a:cubicBezTo>
                      <a:pt x="8031" y="0"/>
                      <a:pt x="5590" y="932"/>
                      <a:pt x="3727" y="2795"/>
                    </a:cubicBezTo>
                    <a:cubicBezTo>
                      <a:pt x="0" y="6510"/>
                      <a:pt x="0" y="12546"/>
                      <a:pt x="3727" y="16273"/>
                    </a:cubicBezTo>
                    <a:lnTo>
                      <a:pt x="36850" y="49396"/>
                    </a:lnTo>
                    <a:cubicBezTo>
                      <a:pt x="38626" y="51172"/>
                      <a:pt x="41037" y="52182"/>
                      <a:pt x="43545" y="52182"/>
                    </a:cubicBezTo>
                    <a:cubicBezTo>
                      <a:pt x="43560" y="52182"/>
                      <a:pt x="43574" y="52182"/>
                      <a:pt x="43589" y="52182"/>
                    </a:cubicBezTo>
                    <a:cubicBezTo>
                      <a:pt x="43604" y="52182"/>
                      <a:pt x="43618" y="52182"/>
                      <a:pt x="43633" y="52182"/>
                    </a:cubicBezTo>
                    <a:cubicBezTo>
                      <a:pt x="46153" y="52182"/>
                      <a:pt x="48552" y="51172"/>
                      <a:pt x="50340" y="49396"/>
                    </a:cubicBezTo>
                    <a:cubicBezTo>
                      <a:pt x="54055" y="45681"/>
                      <a:pt x="54055" y="39645"/>
                      <a:pt x="50340" y="35918"/>
                    </a:cubicBezTo>
                    <a:lnTo>
                      <a:pt x="17205" y="2795"/>
                    </a:lnTo>
                    <a:cubicBezTo>
                      <a:pt x="15347" y="932"/>
                      <a:pt x="12910" y="0"/>
                      <a:pt x="10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8336798" y="3683514"/>
                <a:ext cx="1759447" cy="1759187"/>
              </a:xfrm>
              <a:custGeom>
                <a:rect b="b" l="l" r="r" t="t"/>
                <a:pathLst>
                  <a:path extrusionOk="0" h="81237" w="81249">
                    <a:moveTo>
                      <a:pt x="75784" y="56007"/>
                    </a:moveTo>
                    <a:lnTo>
                      <a:pt x="25230" y="5453"/>
                    </a:lnTo>
                    <a:cubicBezTo>
                      <a:pt x="19765" y="0"/>
                      <a:pt x="10931" y="0"/>
                      <a:pt x="5466" y="5453"/>
                    </a:cubicBezTo>
                    <a:lnTo>
                      <a:pt x="5466" y="5453"/>
                    </a:lnTo>
                    <a:cubicBezTo>
                      <a:pt x="13" y="10906"/>
                      <a:pt x="1" y="19764"/>
                      <a:pt x="5466" y="25217"/>
                    </a:cubicBezTo>
                    <a:lnTo>
                      <a:pt x="56032" y="75783"/>
                    </a:lnTo>
                    <a:cubicBezTo>
                      <a:pt x="61485" y="81236"/>
                      <a:pt x="70331" y="81236"/>
                      <a:pt x="75784" y="75771"/>
                    </a:cubicBezTo>
                    <a:cubicBezTo>
                      <a:pt x="81249" y="70318"/>
                      <a:pt x="81249" y="61472"/>
                      <a:pt x="75784" y="560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7" name="Google Shape;1747;p13"/>
            <p:cNvSpPr/>
            <p:nvPr/>
          </p:nvSpPr>
          <p:spPr>
            <a:xfrm>
              <a:off x="-1087259" y="2817211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-486637" y="392977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0" name="Google Shape;1750;p14"/>
          <p:cNvGrpSpPr/>
          <p:nvPr/>
        </p:nvGrpSpPr>
        <p:grpSpPr>
          <a:xfrm>
            <a:off x="-1351737" y="-756851"/>
            <a:ext cx="11251937" cy="6919701"/>
            <a:chOff x="-1351737" y="-756851"/>
            <a:chExt cx="11251937" cy="6919701"/>
          </a:xfrm>
        </p:grpSpPr>
        <p:grpSp>
          <p:nvGrpSpPr>
            <p:cNvPr id="1751" name="Google Shape;1751;p14"/>
            <p:cNvGrpSpPr/>
            <p:nvPr/>
          </p:nvGrpSpPr>
          <p:grpSpPr>
            <a:xfrm>
              <a:off x="2132459" y="-756851"/>
              <a:ext cx="1567067" cy="1567488"/>
              <a:chOff x="3502200" y="2491200"/>
              <a:chExt cx="1115350" cy="1115650"/>
            </a:xfrm>
          </p:grpSpPr>
          <p:sp>
            <p:nvSpPr>
              <p:cNvPr id="1752" name="Google Shape;1752;p1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14"/>
            <p:cNvGrpSpPr/>
            <p:nvPr/>
          </p:nvGrpSpPr>
          <p:grpSpPr>
            <a:xfrm>
              <a:off x="-1351737" y="3636224"/>
              <a:ext cx="2084478" cy="2085038"/>
              <a:chOff x="3502200" y="2491200"/>
              <a:chExt cx="1115350" cy="1115650"/>
            </a:xfrm>
          </p:grpSpPr>
          <p:sp>
            <p:nvSpPr>
              <p:cNvPr id="1800" name="Google Shape;1800;p1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1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1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1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14"/>
            <p:cNvSpPr/>
            <p:nvPr/>
          </p:nvSpPr>
          <p:spPr>
            <a:xfrm>
              <a:off x="-570237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-772802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7868975" y="41319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8739513" y="4477388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8546375" y="3549375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7868963" y="339205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3" name="Google Shape;1853;p14"/>
            <p:cNvGrpSpPr/>
            <p:nvPr/>
          </p:nvGrpSpPr>
          <p:grpSpPr>
            <a:xfrm>
              <a:off x="7757863" y="-698401"/>
              <a:ext cx="2084478" cy="2085038"/>
              <a:chOff x="3502200" y="2491200"/>
              <a:chExt cx="1115350" cy="1115650"/>
            </a:xfrm>
          </p:grpSpPr>
          <p:sp>
            <p:nvSpPr>
              <p:cNvPr id="1854" name="Google Shape;1854;p1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1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1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1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1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1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1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1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1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1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1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1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1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1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1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1" name="Google Shape;1901;p14"/>
            <p:cNvSpPr/>
            <p:nvPr/>
          </p:nvSpPr>
          <p:spPr>
            <a:xfrm>
              <a:off x="8476750" y="316075"/>
              <a:ext cx="1168361" cy="116818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8126974" y="1889647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3" name="Google Shape;1903;p14"/>
          <p:cNvSpPr txBox="1"/>
          <p:nvPr>
            <p:ph idx="1" type="subTitle"/>
          </p:nvPr>
        </p:nvSpPr>
        <p:spPr>
          <a:xfrm>
            <a:off x="1782213" y="1946766"/>
            <a:ext cx="20640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4" name="Google Shape;1904;p14"/>
          <p:cNvSpPr txBox="1"/>
          <p:nvPr>
            <p:ph idx="2" type="subTitle"/>
          </p:nvPr>
        </p:nvSpPr>
        <p:spPr>
          <a:xfrm>
            <a:off x="1782225" y="2137914"/>
            <a:ext cx="23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14"/>
          <p:cNvSpPr txBox="1"/>
          <p:nvPr>
            <p:ph hasCustomPrompt="1" type="title"/>
          </p:nvPr>
        </p:nvSpPr>
        <p:spPr>
          <a:xfrm>
            <a:off x="1782213" y="1423005"/>
            <a:ext cx="83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06" name="Google Shape;1906;p14"/>
          <p:cNvSpPr txBox="1"/>
          <p:nvPr>
            <p:ph idx="3" type="subTitle"/>
          </p:nvPr>
        </p:nvSpPr>
        <p:spPr>
          <a:xfrm>
            <a:off x="1782213" y="3598041"/>
            <a:ext cx="20640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14"/>
          <p:cNvSpPr txBox="1"/>
          <p:nvPr>
            <p:ph idx="4" type="subTitle"/>
          </p:nvPr>
        </p:nvSpPr>
        <p:spPr>
          <a:xfrm>
            <a:off x="1782225" y="3789189"/>
            <a:ext cx="23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14"/>
          <p:cNvSpPr txBox="1"/>
          <p:nvPr>
            <p:ph hasCustomPrompt="1" idx="5" type="title"/>
          </p:nvPr>
        </p:nvSpPr>
        <p:spPr>
          <a:xfrm>
            <a:off x="1782213" y="3074280"/>
            <a:ext cx="83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09" name="Google Shape;1909;p14"/>
          <p:cNvSpPr txBox="1"/>
          <p:nvPr>
            <p:ph idx="6" type="subTitle"/>
          </p:nvPr>
        </p:nvSpPr>
        <p:spPr>
          <a:xfrm>
            <a:off x="5106988" y="1946766"/>
            <a:ext cx="20640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0" name="Google Shape;1910;p14"/>
          <p:cNvSpPr txBox="1"/>
          <p:nvPr>
            <p:ph idx="7" type="subTitle"/>
          </p:nvPr>
        </p:nvSpPr>
        <p:spPr>
          <a:xfrm>
            <a:off x="5107000" y="2137914"/>
            <a:ext cx="23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1" name="Google Shape;1911;p14"/>
          <p:cNvSpPr txBox="1"/>
          <p:nvPr>
            <p:ph hasCustomPrompt="1" idx="8" type="title"/>
          </p:nvPr>
        </p:nvSpPr>
        <p:spPr>
          <a:xfrm>
            <a:off x="5106988" y="1423005"/>
            <a:ext cx="83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12" name="Google Shape;1912;p14"/>
          <p:cNvSpPr txBox="1"/>
          <p:nvPr>
            <p:ph idx="9" type="subTitle"/>
          </p:nvPr>
        </p:nvSpPr>
        <p:spPr>
          <a:xfrm>
            <a:off x="5106988" y="3598041"/>
            <a:ext cx="20640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14"/>
          <p:cNvSpPr txBox="1"/>
          <p:nvPr>
            <p:ph idx="13" type="subTitle"/>
          </p:nvPr>
        </p:nvSpPr>
        <p:spPr>
          <a:xfrm>
            <a:off x="5107000" y="3789189"/>
            <a:ext cx="23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4" name="Google Shape;1914;p14"/>
          <p:cNvSpPr txBox="1"/>
          <p:nvPr>
            <p:ph hasCustomPrompt="1" idx="14" type="title"/>
          </p:nvPr>
        </p:nvSpPr>
        <p:spPr>
          <a:xfrm>
            <a:off x="5106988" y="3074280"/>
            <a:ext cx="83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15" name="Google Shape;1915;p14"/>
          <p:cNvSpPr txBox="1"/>
          <p:nvPr>
            <p:ph idx="15" type="title"/>
          </p:nvPr>
        </p:nvSpPr>
        <p:spPr>
          <a:xfrm>
            <a:off x="1445850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15"/>
          <p:cNvGrpSpPr/>
          <p:nvPr/>
        </p:nvGrpSpPr>
        <p:grpSpPr>
          <a:xfrm>
            <a:off x="-1513887" y="-553356"/>
            <a:ext cx="11205915" cy="7286233"/>
            <a:chOff x="-1513887" y="-553356"/>
            <a:chExt cx="11205915" cy="7286233"/>
          </a:xfrm>
        </p:grpSpPr>
        <p:sp>
          <p:nvSpPr>
            <p:cNvPr id="1918" name="Google Shape;1918;p15"/>
            <p:cNvSpPr/>
            <p:nvPr/>
          </p:nvSpPr>
          <p:spPr>
            <a:xfrm>
              <a:off x="-385728" y="3542050"/>
              <a:ext cx="2031232" cy="2031175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9" name="Google Shape;1919;p15"/>
            <p:cNvGrpSpPr/>
            <p:nvPr/>
          </p:nvGrpSpPr>
          <p:grpSpPr>
            <a:xfrm>
              <a:off x="-1293365" y="-116700"/>
              <a:ext cx="2490688" cy="2491358"/>
              <a:chOff x="3502200" y="2491200"/>
              <a:chExt cx="1115350" cy="1115650"/>
            </a:xfrm>
          </p:grpSpPr>
          <p:sp>
            <p:nvSpPr>
              <p:cNvPr id="1920" name="Google Shape;1920;p1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1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1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1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1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1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1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1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1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1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1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1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1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1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1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1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1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1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1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1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1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1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1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1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1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1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7" name="Google Shape;1967;p15"/>
            <p:cNvGrpSpPr/>
            <p:nvPr/>
          </p:nvGrpSpPr>
          <p:grpSpPr>
            <a:xfrm>
              <a:off x="224757" y="4071257"/>
              <a:ext cx="1420733" cy="1421115"/>
              <a:chOff x="3502200" y="2491200"/>
              <a:chExt cx="1115350" cy="1115650"/>
            </a:xfrm>
          </p:grpSpPr>
          <p:sp>
            <p:nvSpPr>
              <p:cNvPr id="1968" name="Google Shape;1968;p1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1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1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1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1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1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1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1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1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1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5" name="Google Shape;2015;p15"/>
            <p:cNvSpPr/>
            <p:nvPr/>
          </p:nvSpPr>
          <p:spPr>
            <a:xfrm>
              <a:off x="8593338" y="4318463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6" name="Google Shape;2016;p15"/>
            <p:cNvGrpSpPr/>
            <p:nvPr/>
          </p:nvGrpSpPr>
          <p:grpSpPr>
            <a:xfrm>
              <a:off x="7829713" y="77864"/>
              <a:ext cx="1758795" cy="1759268"/>
              <a:chOff x="3502200" y="2491200"/>
              <a:chExt cx="1115350" cy="1115650"/>
            </a:xfrm>
          </p:grpSpPr>
          <p:sp>
            <p:nvSpPr>
              <p:cNvPr id="2017" name="Google Shape;2017;p1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4" name="Google Shape;2064;p15"/>
            <p:cNvSpPr/>
            <p:nvPr/>
          </p:nvSpPr>
          <p:spPr>
            <a:xfrm>
              <a:off x="7643600" y="4318487"/>
              <a:ext cx="1748586" cy="174853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-1513887" y="-116723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-947037" y="-116711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7643588" y="3915013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-194025" y="4192153"/>
              <a:ext cx="1035112" cy="1034959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7672000" y="-553356"/>
              <a:ext cx="1589434" cy="1589199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0" name="Google Shape;2070;p15"/>
            <p:cNvGrpSpPr/>
            <p:nvPr/>
          </p:nvGrpSpPr>
          <p:grpSpPr>
            <a:xfrm>
              <a:off x="4312600" y="4405185"/>
              <a:ext cx="2327066" cy="2327692"/>
              <a:chOff x="3502200" y="2491200"/>
              <a:chExt cx="1115350" cy="1115650"/>
            </a:xfrm>
          </p:grpSpPr>
          <p:sp>
            <p:nvSpPr>
              <p:cNvPr id="2071" name="Google Shape;2071;p1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8" name="Google Shape;2118;p15"/>
            <p:cNvSpPr/>
            <p:nvPr/>
          </p:nvSpPr>
          <p:spPr>
            <a:xfrm>
              <a:off x="4312588" y="4643475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5096296" y="4812963"/>
              <a:ext cx="759678" cy="759566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8293527" y="1035857"/>
              <a:ext cx="1098659" cy="109862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15"/>
          <p:cNvSpPr/>
          <p:nvPr/>
        </p:nvSpPr>
        <p:spPr>
          <a:xfrm>
            <a:off x="8806752" y="3646290"/>
            <a:ext cx="1497419" cy="1497198"/>
          </a:xfrm>
          <a:custGeom>
            <a:rect b="b" l="l" r="r" t="t"/>
            <a:pathLst>
              <a:path extrusionOk="0" h="81237" w="81249">
                <a:moveTo>
                  <a:pt x="75784" y="56007"/>
                </a:moveTo>
                <a:lnTo>
                  <a:pt x="25230" y="5453"/>
                </a:lnTo>
                <a:cubicBezTo>
                  <a:pt x="19765" y="0"/>
                  <a:pt x="10931" y="0"/>
                  <a:pt x="5466" y="5453"/>
                </a:cubicBezTo>
                <a:lnTo>
                  <a:pt x="5466" y="5453"/>
                </a:lnTo>
                <a:cubicBezTo>
                  <a:pt x="13" y="10906"/>
                  <a:pt x="1" y="19764"/>
                  <a:pt x="5466" y="25217"/>
                </a:cubicBezTo>
                <a:lnTo>
                  <a:pt x="56032" y="75783"/>
                </a:lnTo>
                <a:cubicBezTo>
                  <a:pt x="61485" y="81236"/>
                  <a:pt x="70331" y="81236"/>
                  <a:pt x="75784" y="75771"/>
                </a:cubicBezTo>
                <a:cubicBezTo>
                  <a:pt x="81249" y="70318"/>
                  <a:pt x="81249" y="61472"/>
                  <a:pt x="75784" y="560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15"/>
          <p:cNvSpPr txBox="1"/>
          <p:nvPr>
            <p:ph type="title"/>
          </p:nvPr>
        </p:nvSpPr>
        <p:spPr>
          <a:xfrm>
            <a:off x="1445850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3" name="Google Shape;2123;p15"/>
          <p:cNvSpPr txBox="1"/>
          <p:nvPr>
            <p:ph idx="1" type="subTitle"/>
          </p:nvPr>
        </p:nvSpPr>
        <p:spPr>
          <a:xfrm>
            <a:off x="3395400" y="2732624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124" name="Google Shape;2124;p15"/>
          <p:cNvSpPr txBox="1"/>
          <p:nvPr>
            <p:ph idx="2" type="subTitle"/>
          </p:nvPr>
        </p:nvSpPr>
        <p:spPr>
          <a:xfrm>
            <a:off x="3395400" y="2991068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5" name="Google Shape;2125;p15"/>
          <p:cNvSpPr txBox="1"/>
          <p:nvPr>
            <p:ph idx="3" type="subTitle"/>
          </p:nvPr>
        </p:nvSpPr>
        <p:spPr>
          <a:xfrm>
            <a:off x="737400" y="2732624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126" name="Google Shape;2126;p15"/>
          <p:cNvSpPr txBox="1"/>
          <p:nvPr>
            <p:ph idx="4" type="subTitle"/>
          </p:nvPr>
        </p:nvSpPr>
        <p:spPr>
          <a:xfrm>
            <a:off x="737400" y="2991068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7" name="Google Shape;2127;p15"/>
          <p:cNvSpPr txBox="1"/>
          <p:nvPr>
            <p:ph idx="5" type="subTitle"/>
          </p:nvPr>
        </p:nvSpPr>
        <p:spPr>
          <a:xfrm>
            <a:off x="6053400" y="2732624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128" name="Google Shape;2128;p15"/>
          <p:cNvSpPr txBox="1"/>
          <p:nvPr>
            <p:ph idx="6" type="subTitle"/>
          </p:nvPr>
        </p:nvSpPr>
        <p:spPr>
          <a:xfrm>
            <a:off x="6053400" y="2991068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_2"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16"/>
          <p:cNvGrpSpPr/>
          <p:nvPr/>
        </p:nvGrpSpPr>
        <p:grpSpPr>
          <a:xfrm>
            <a:off x="-1513887" y="-553356"/>
            <a:ext cx="11818059" cy="7286233"/>
            <a:chOff x="-1513887" y="-553356"/>
            <a:chExt cx="11818059" cy="7286233"/>
          </a:xfrm>
        </p:grpSpPr>
        <p:sp>
          <p:nvSpPr>
            <p:cNvPr id="2131" name="Google Shape;2131;p16"/>
            <p:cNvSpPr/>
            <p:nvPr/>
          </p:nvSpPr>
          <p:spPr>
            <a:xfrm>
              <a:off x="-385728" y="3542050"/>
              <a:ext cx="2031232" cy="2031175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2" name="Google Shape;2132;p16"/>
            <p:cNvGrpSpPr/>
            <p:nvPr/>
          </p:nvGrpSpPr>
          <p:grpSpPr>
            <a:xfrm>
              <a:off x="-1293365" y="-116700"/>
              <a:ext cx="2490688" cy="2491358"/>
              <a:chOff x="3502200" y="2491200"/>
              <a:chExt cx="1115350" cy="1115650"/>
            </a:xfrm>
          </p:grpSpPr>
          <p:sp>
            <p:nvSpPr>
              <p:cNvPr id="2133" name="Google Shape;2133;p1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1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1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1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1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1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1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1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1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1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1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1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1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1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1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1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1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1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1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1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1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1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1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1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1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1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1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1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1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1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1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1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1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1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1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1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1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1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1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0" name="Google Shape;2180;p16"/>
            <p:cNvGrpSpPr/>
            <p:nvPr/>
          </p:nvGrpSpPr>
          <p:grpSpPr>
            <a:xfrm>
              <a:off x="224757" y="4071257"/>
              <a:ext cx="1420733" cy="1421115"/>
              <a:chOff x="3502200" y="2491200"/>
              <a:chExt cx="1115350" cy="1115650"/>
            </a:xfrm>
          </p:grpSpPr>
          <p:sp>
            <p:nvSpPr>
              <p:cNvPr id="2181" name="Google Shape;2181;p1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1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1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1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1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1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1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1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1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1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1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1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1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1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1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1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1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1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1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1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1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1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1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1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1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1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1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1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1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1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1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1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1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1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1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8" name="Google Shape;2228;p16"/>
            <p:cNvSpPr/>
            <p:nvPr/>
          </p:nvSpPr>
          <p:spPr>
            <a:xfrm>
              <a:off x="8593338" y="4318463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9" name="Google Shape;2229;p16"/>
            <p:cNvGrpSpPr/>
            <p:nvPr/>
          </p:nvGrpSpPr>
          <p:grpSpPr>
            <a:xfrm>
              <a:off x="7829713" y="77864"/>
              <a:ext cx="1758795" cy="1759268"/>
              <a:chOff x="3502200" y="2491200"/>
              <a:chExt cx="1115350" cy="1115650"/>
            </a:xfrm>
          </p:grpSpPr>
          <p:sp>
            <p:nvSpPr>
              <p:cNvPr id="2230" name="Google Shape;2230;p1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1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1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1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1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1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1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1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1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1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1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1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1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1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1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1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1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1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1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1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1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1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1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1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1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1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7" name="Google Shape;2277;p16"/>
            <p:cNvSpPr/>
            <p:nvPr/>
          </p:nvSpPr>
          <p:spPr>
            <a:xfrm>
              <a:off x="7643600" y="4318487"/>
              <a:ext cx="1748586" cy="174853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-1513887" y="-116723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-947037" y="-116711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7643588" y="3915013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-194025" y="4192153"/>
              <a:ext cx="1035112" cy="1034959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7672000" y="-553356"/>
              <a:ext cx="1589434" cy="1589199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3" name="Google Shape;2283;p16"/>
            <p:cNvGrpSpPr/>
            <p:nvPr/>
          </p:nvGrpSpPr>
          <p:grpSpPr>
            <a:xfrm>
              <a:off x="4312600" y="4405185"/>
              <a:ext cx="2327066" cy="2327692"/>
              <a:chOff x="3502200" y="2491200"/>
              <a:chExt cx="1115350" cy="1115650"/>
            </a:xfrm>
          </p:grpSpPr>
          <p:sp>
            <p:nvSpPr>
              <p:cNvPr id="2284" name="Google Shape;2284;p1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1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1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1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1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1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1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1" name="Google Shape;2331;p16"/>
            <p:cNvSpPr/>
            <p:nvPr/>
          </p:nvSpPr>
          <p:spPr>
            <a:xfrm>
              <a:off x="4312588" y="4643475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5096296" y="4812963"/>
              <a:ext cx="759678" cy="759566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8293527" y="1035857"/>
              <a:ext cx="1098659" cy="109862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8806752" y="3646290"/>
              <a:ext cx="1497419" cy="149719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5" name="Google Shape;2335;p16"/>
          <p:cNvSpPr txBox="1"/>
          <p:nvPr>
            <p:ph type="title"/>
          </p:nvPr>
        </p:nvSpPr>
        <p:spPr>
          <a:xfrm>
            <a:off x="1445850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6" name="Google Shape;2336;p16"/>
          <p:cNvSpPr txBox="1"/>
          <p:nvPr>
            <p:ph idx="1" type="subTitle"/>
          </p:nvPr>
        </p:nvSpPr>
        <p:spPr>
          <a:xfrm>
            <a:off x="3395400" y="2700753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337" name="Google Shape;2337;p16"/>
          <p:cNvSpPr txBox="1"/>
          <p:nvPr>
            <p:ph idx="2" type="subTitle"/>
          </p:nvPr>
        </p:nvSpPr>
        <p:spPr>
          <a:xfrm>
            <a:off x="3395400" y="2959197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8" name="Google Shape;2338;p16"/>
          <p:cNvSpPr txBox="1"/>
          <p:nvPr>
            <p:ph idx="3" type="subTitle"/>
          </p:nvPr>
        </p:nvSpPr>
        <p:spPr>
          <a:xfrm>
            <a:off x="737400" y="2700753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339" name="Google Shape;2339;p16"/>
          <p:cNvSpPr txBox="1"/>
          <p:nvPr>
            <p:ph idx="4" type="subTitle"/>
          </p:nvPr>
        </p:nvSpPr>
        <p:spPr>
          <a:xfrm>
            <a:off x="737400" y="2959197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0" name="Google Shape;2340;p16"/>
          <p:cNvSpPr txBox="1"/>
          <p:nvPr>
            <p:ph idx="5" type="subTitle"/>
          </p:nvPr>
        </p:nvSpPr>
        <p:spPr>
          <a:xfrm>
            <a:off x="6053400" y="2700753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341" name="Google Shape;2341;p16"/>
          <p:cNvSpPr txBox="1"/>
          <p:nvPr>
            <p:ph idx="6" type="subTitle"/>
          </p:nvPr>
        </p:nvSpPr>
        <p:spPr>
          <a:xfrm>
            <a:off x="6053400" y="2959197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17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2344" name="Google Shape;2344;p17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5" name="Google Shape;2345;p17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2346" name="Google Shape;2346;p1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1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1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3" name="Google Shape;2393;p17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7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7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6" name="Google Shape;2396;p17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2397" name="Google Shape;2397;p1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1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1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1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1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1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1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1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1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1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1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1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1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1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1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1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1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1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1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1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1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1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1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1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1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1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1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1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1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1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1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1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1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1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1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1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4" name="Google Shape;2444;p17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7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7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7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7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17"/>
          <p:cNvSpPr txBox="1"/>
          <p:nvPr>
            <p:ph idx="1" type="subTitle"/>
          </p:nvPr>
        </p:nvSpPr>
        <p:spPr>
          <a:xfrm>
            <a:off x="5236650" y="1705025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450" name="Google Shape;2450;p17"/>
          <p:cNvSpPr txBox="1"/>
          <p:nvPr>
            <p:ph idx="2" type="subTitle"/>
          </p:nvPr>
        </p:nvSpPr>
        <p:spPr>
          <a:xfrm>
            <a:off x="5236650" y="1963473"/>
            <a:ext cx="2353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1" name="Google Shape;2451;p17"/>
          <p:cNvSpPr txBox="1"/>
          <p:nvPr>
            <p:ph idx="3" type="subTitle"/>
          </p:nvPr>
        </p:nvSpPr>
        <p:spPr>
          <a:xfrm>
            <a:off x="1942775" y="1705025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452" name="Google Shape;2452;p17"/>
          <p:cNvSpPr txBox="1"/>
          <p:nvPr>
            <p:ph idx="4" type="subTitle"/>
          </p:nvPr>
        </p:nvSpPr>
        <p:spPr>
          <a:xfrm>
            <a:off x="1942775" y="1963473"/>
            <a:ext cx="2353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3" name="Google Shape;2453;p17"/>
          <p:cNvSpPr txBox="1"/>
          <p:nvPr>
            <p:ph idx="5" type="subTitle"/>
          </p:nvPr>
        </p:nvSpPr>
        <p:spPr>
          <a:xfrm>
            <a:off x="5236650" y="3060450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454" name="Google Shape;2454;p17"/>
          <p:cNvSpPr txBox="1"/>
          <p:nvPr>
            <p:ph idx="6" type="subTitle"/>
          </p:nvPr>
        </p:nvSpPr>
        <p:spPr>
          <a:xfrm>
            <a:off x="5236650" y="3318898"/>
            <a:ext cx="2353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5" name="Google Shape;2455;p17"/>
          <p:cNvSpPr txBox="1"/>
          <p:nvPr>
            <p:ph idx="7" type="subTitle"/>
          </p:nvPr>
        </p:nvSpPr>
        <p:spPr>
          <a:xfrm>
            <a:off x="1942775" y="3060450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456" name="Google Shape;2456;p17"/>
          <p:cNvSpPr txBox="1"/>
          <p:nvPr>
            <p:ph idx="8" type="subTitle"/>
          </p:nvPr>
        </p:nvSpPr>
        <p:spPr>
          <a:xfrm>
            <a:off x="1942775" y="3318898"/>
            <a:ext cx="2353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7" name="Google Shape;2457;p17"/>
          <p:cNvSpPr txBox="1"/>
          <p:nvPr>
            <p:ph type="title"/>
          </p:nvPr>
        </p:nvSpPr>
        <p:spPr>
          <a:xfrm>
            <a:off x="1445850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" name="Google Shape;2459;p18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2460" name="Google Shape;2460;p18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1" name="Google Shape;2461;p18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2462" name="Google Shape;2462;p1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1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1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1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1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1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1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1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1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1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1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1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1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1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1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1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1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1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1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1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1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1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1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1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1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1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1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1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1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1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1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1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1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1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1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1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1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1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1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1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1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1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1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1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1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1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1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9" name="Google Shape;2509;p18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2" name="Google Shape;2512;p18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2513" name="Google Shape;2513;p1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1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1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1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1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1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1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1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1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1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1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1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1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1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1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1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1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1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1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1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1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1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1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1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1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1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1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1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1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1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1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1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1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1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1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1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1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1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1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1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1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1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1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1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1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0" name="Google Shape;2560;p18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5" name="Google Shape;2565;p18"/>
          <p:cNvSpPr txBox="1"/>
          <p:nvPr>
            <p:ph type="title"/>
          </p:nvPr>
        </p:nvSpPr>
        <p:spPr>
          <a:xfrm>
            <a:off x="1445850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6" name="Google Shape;2566;p18"/>
          <p:cNvSpPr txBox="1"/>
          <p:nvPr>
            <p:ph idx="1" type="subTitle"/>
          </p:nvPr>
        </p:nvSpPr>
        <p:spPr>
          <a:xfrm>
            <a:off x="3395400" y="1757500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567" name="Google Shape;2567;p18"/>
          <p:cNvSpPr txBox="1"/>
          <p:nvPr>
            <p:ph idx="2" type="subTitle"/>
          </p:nvPr>
        </p:nvSpPr>
        <p:spPr>
          <a:xfrm>
            <a:off x="3395400" y="2015944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8" name="Google Shape;2568;p18"/>
          <p:cNvSpPr txBox="1"/>
          <p:nvPr>
            <p:ph idx="3" type="subTitle"/>
          </p:nvPr>
        </p:nvSpPr>
        <p:spPr>
          <a:xfrm>
            <a:off x="737400" y="1757500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569" name="Google Shape;2569;p18"/>
          <p:cNvSpPr txBox="1"/>
          <p:nvPr>
            <p:ph idx="4" type="subTitle"/>
          </p:nvPr>
        </p:nvSpPr>
        <p:spPr>
          <a:xfrm>
            <a:off x="737400" y="2015944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0" name="Google Shape;2570;p18"/>
          <p:cNvSpPr txBox="1"/>
          <p:nvPr>
            <p:ph idx="5" type="subTitle"/>
          </p:nvPr>
        </p:nvSpPr>
        <p:spPr>
          <a:xfrm>
            <a:off x="6053400" y="1757500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571" name="Google Shape;2571;p18"/>
          <p:cNvSpPr txBox="1"/>
          <p:nvPr>
            <p:ph idx="6" type="subTitle"/>
          </p:nvPr>
        </p:nvSpPr>
        <p:spPr>
          <a:xfrm>
            <a:off x="6053400" y="2015944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2" name="Google Shape;2572;p18"/>
          <p:cNvSpPr txBox="1"/>
          <p:nvPr>
            <p:ph idx="7" type="subTitle"/>
          </p:nvPr>
        </p:nvSpPr>
        <p:spPr>
          <a:xfrm>
            <a:off x="3395400" y="3265325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573" name="Google Shape;2573;p18"/>
          <p:cNvSpPr txBox="1"/>
          <p:nvPr>
            <p:ph idx="8" type="subTitle"/>
          </p:nvPr>
        </p:nvSpPr>
        <p:spPr>
          <a:xfrm>
            <a:off x="3395400" y="3523769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4" name="Google Shape;2574;p18"/>
          <p:cNvSpPr txBox="1"/>
          <p:nvPr>
            <p:ph idx="9" type="subTitle"/>
          </p:nvPr>
        </p:nvSpPr>
        <p:spPr>
          <a:xfrm>
            <a:off x="737400" y="3265325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575" name="Google Shape;2575;p18"/>
          <p:cNvSpPr txBox="1"/>
          <p:nvPr>
            <p:ph idx="13" type="subTitle"/>
          </p:nvPr>
        </p:nvSpPr>
        <p:spPr>
          <a:xfrm>
            <a:off x="737400" y="3523769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6" name="Google Shape;2576;p18"/>
          <p:cNvSpPr txBox="1"/>
          <p:nvPr>
            <p:ph idx="14" type="subTitle"/>
          </p:nvPr>
        </p:nvSpPr>
        <p:spPr>
          <a:xfrm>
            <a:off x="6053400" y="3265325"/>
            <a:ext cx="2353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2577" name="Google Shape;2577;p18"/>
          <p:cNvSpPr txBox="1"/>
          <p:nvPr>
            <p:ph idx="15" type="subTitle"/>
          </p:nvPr>
        </p:nvSpPr>
        <p:spPr>
          <a:xfrm>
            <a:off x="6053400" y="3523769"/>
            <a:ext cx="2353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19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80" name="Google Shape;2580;p19"/>
          <p:cNvGrpSpPr/>
          <p:nvPr/>
        </p:nvGrpSpPr>
        <p:grpSpPr>
          <a:xfrm>
            <a:off x="-1226734" y="-1114300"/>
            <a:ext cx="11366940" cy="7355285"/>
            <a:chOff x="-1226734" y="-1114300"/>
            <a:chExt cx="11366940" cy="7355285"/>
          </a:xfrm>
        </p:grpSpPr>
        <p:sp>
          <p:nvSpPr>
            <p:cNvPr id="2581" name="Google Shape;2581;p19"/>
            <p:cNvSpPr/>
            <p:nvPr/>
          </p:nvSpPr>
          <p:spPr>
            <a:xfrm>
              <a:off x="-1226734" y="-954139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2" name="Google Shape;2582;p19"/>
            <p:cNvGrpSpPr/>
            <p:nvPr/>
          </p:nvGrpSpPr>
          <p:grpSpPr>
            <a:xfrm>
              <a:off x="8083550" y="-482811"/>
              <a:ext cx="1758795" cy="1759268"/>
              <a:chOff x="3502200" y="2491200"/>
              <a:chExt cx="1115350" cy="1115650"/>
            </a:xfrm>
          </p:grpSpPr>
          <p:sp>
            <p:nvSpPr>
              <p:cNvPr id="2583" name="Google Shape;2583;p19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19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19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19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19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19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19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19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19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19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19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19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19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19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19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19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19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19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19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19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19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19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19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19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19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19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19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19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19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19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19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19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19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19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19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19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19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19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19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19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19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19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19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19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19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19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19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0" name="Google Shape;2630;p19"/>
            <p:cNvSpPr/>
            <p:nvPr/>
          </p:nvSpPr>
          <p:spPr>
            <a:xfrm>
              <a:off x="302698" y="4459334"/>
              <a:ext cx="952030" cy="95200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9"/>
            <p:cNvSpPr/>
            <p:nvPr/>
          </p:nvSpPr>
          <p:spPr>
            <a:xfrm>
              <a:off x="8659899" y="647226"/>
              <a:ext cx="952035" cy="95189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2" name="Google Shape;2632;p19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2633" name="Google Shape;2633;p19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19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19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19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19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19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19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19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19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19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19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19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19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19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19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19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19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19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19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19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19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19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19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19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19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19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19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19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19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19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19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19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19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19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19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19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19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19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19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19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19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19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19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19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19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19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19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0" name="Google Shape;2680;p19"/>
            <p:cNvSpPr/>
            <p:nvPr/>
          </p:nvSpPr>
          <p:spPr>
            <a:xfrm>
              <a:off x="8380759" y="4481798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9"/>
            <p:cNvSpPr/>
            <p:nvPr/>
          </p:nvSpPr>
          <p:spPr>
            <a:xfrm>
              <a:off x="8312788" y="41407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9"/>
            <p:cNvSpPr/>
            <p:nvPr/>
          </p:nvSpPr>
          <p:spPr>
            <a:xfrm>
              <a:off x="7287138" y="-11143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9"/>
            <p:cNvSpPr/>
            <p:nvPr/>
          </p:nvSpPr>
          <p:spPr>
            <a:xfrm>
              <a:off x="-102997" y="-377322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9"/>
            <p:cNvSpPr/>
            <p:nvPr/>
          </p:nvSpPr>
          <p:spPr>
            <a:xfrm>
              <a:off x="-910402" y="4024589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5" name="Google Shape;2685;p19"/>
            <p:cNvGrpSpPr/>
            <p:nvPr/>
          </p:nvGrpSpPr>
          <p:grpSpPr>
            <a:xfrm>
              <a:off x="-1051221" y="1599137"/>
              <a:ext cx="2041091" cy="2041639"/>
              <a:chOff x="3502200" y="2491200"/>
              <a:chExt cx="1115350" cy="1115650"/>
            </a:xfrm>
          </p:grpSpPr>
          <p:sp>
            <p:nvSpPr>
              <p:cNvPr id="2686" name="Google Shape;2686;p19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19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19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19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19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19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19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19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19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19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19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19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19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19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19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19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19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19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19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19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19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19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19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19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19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19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19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19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19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19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19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19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19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19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19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19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19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19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19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19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19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19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19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19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19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19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numbers">
  <p:cSld name="CUSTOM_5"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" name="Google Shape;2734;p20"/>
          <p:cNvGrpSpPr/>
          <p:nvPr/>
        </p:nvGrpSpPr>
        <p:grpSpPr>
          <a:xfrm>
            <a:off x="-1124884" y="-963661"/>
            <a:ext cx="11310492" cy="6832421"/>
            <a:chOff x="-1124884" y="-963661"/>
            <a:chExt cx="11310492" cy="6832421"/>
          </a:xfrm>
        </p:grpSpPr>
        <p:sp>
          <p:nvSpPr>
            <p:cNvPr id="2735" name="Google Shape;2735;p20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6" name="Google Shape;2736;p20"/>
            <p:cNvGrpSpPr/>
            <p:nvPr/>
          </p:nvGrpSpPr>
          <p:grpSpPr>
            <a:xfrm>
              <a:off x="-1124884" y="-725876"/>
              <a:ext cx="2920656" cy="2921441"/>
              <a:chOff x="3502200" y="2491200"/>
              <a:chExt cx="1115350" cy="1115650"/>
            </a:xfrm>
          </p:grpSpPr>
          <p:sp>
            <p:nvSpPr>
              <p:cNvPr id="2737" name="Google Shape;2737;p20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20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20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20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20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20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20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20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20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20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20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20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20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20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20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20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20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20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20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20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20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20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20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20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20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20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20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20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20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20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20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20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20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20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20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20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20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20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20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20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20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20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20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20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20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20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20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4" name="Google Shape;2784;p20"/>
            <p:cNvSpPr/>
            <p:nvPr/>
          </p:nvSpPr>
          <p:spPr>
            <a:xfrm>
              <a:off x="-253256" y="446700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0"/>
            <p:cNvSpPr/>
            <p:nvPr/>
          </p:nvSpPr>
          <p:spPr>
            <a:xfrm>
              <a:off x="-264702" y="-963661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0"/>
            <p:cNvSpPr/>
            <p:nvPr/>
          </p:nvSpPr>
          <p:spPr>
            <a:xfrm>
              <a:off x="620846" y="-492312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7" name="Google Shape;2787;p20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2788" name="Google Shape;2788;p20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20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20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20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20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20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20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20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20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20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20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20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20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20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20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20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20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20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20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20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20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20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20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20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20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20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20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20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20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20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20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20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20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20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20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20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20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20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20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20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20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20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20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20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20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20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5" name="Google Shape;2835;p20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0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0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0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0" name="Google Shape;2840;p20"/>
          <p:cNvSpPr txBox="1"/>
          <p:nvPr>
            <p:ph hasCustomPrompt="1" type="title"/>
          </p:nvPr>
        </p:nvSpPr>
        <p:spPr>
          <a:xfrm>
            <a:off x="2704100" y="1048875"/>
            <a:ext cx="37359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1" name="Google Shape;2841;p20"/>
          <p:cNvSpPr txBox="1"/>
          <p:nvPr>
            <p:ph idx="1" type="subTitle"/>
          </p:nvPr>
        </p:nvSpPr>
        <p:spPr>
          <a:xfrm>
            <a:off x="3249550" y="1755075"/>
            <a:ext cx="26448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2" name="Google Shape;2842;p20"/>
          <p:cNvSpPr txBox="1"/>
          <p:nvPr>
            <p:ph hasCustomPrompt="1" idx="2" type="title"/>
          </p:nvPr>
        </p:nvSpPr>
        <p:spPr>
          <a:xfrm>
            <a:off x="713550" y="2799475"/>
            <a:ext cx="37359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3" name="Google Shape;2843;p20"/>
          <p:cNvSpPr txBox="1"/>
          <p:nvPr>
            <p:ph idx="3" type="subTitle"/>
          </p:nvPr>
        </p:nvSpPr>
        <p:spPr>
          <a:xfrm>
            <a:off x="1259100" y="3505675"/>
            <a:ext cx="26448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4" name="Google Shape;2844;p20"/>
          <p:cNvSpPr txBox="1"/>
          <p:nvPr>
            <p:ph hasCustomPrompt="1" idx="4" type="title"/>
          </p:nvPr>
        </p:nvSpPr>
        <p:spPr>
          <a:xfrm>
            <a:off x="4694600" y="2799475"/>
            <a:ext cx="37359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5" name="Google Shape;2845;p20"/>
          <p:cNvSpPr txBox="1"/>
          <p:nvPr>
            <p:ph idx="5" type="subTitle"/>
          </p:nvPr>
        </p:nvSpPr>
        <p:spPr>
          <a:xfrm>
            <a:off x="5240150" y="3505675"/>
            <a:ext cx="26448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"/>
          <p:cNvGrpSpPr/>
          <p:nvPr/>
        </p:nvGrpSpPr>
        <p:grpSpPr>
          <a:xfrm>
            <a:off x="-1365512" y="-823195"/>
            <a:ext cx="10739978" cy="6986045"/>
            <a:chOff x="-1365512" y="-823195"/>
            <a:chExt cx="10739978" cy="6986045"/>
          </a:xfrm>
        </p:grpSpPr>
        <p:sp>
          <p:nvSpPr>
            <p:cNvPr id="269" name="Google Shape;269;p3"/>
            <p:cNvSpPr/>
            <p:nvPr/>
          </p:nvSpPr>
          <p:spPr>
            <a:xfrm>
              <a:off x="-850776" y="1889647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1254400" y="41319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383862" y="4477388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577000" y="3549375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1254412" y="339205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3"/>
            <p:cNvGrpSpPr/>
            <p:nvPr/>
          </p:nvGrpSpPr>
          <p:grpSpPr>
            <a:xfrm>
              <a:off x="-1365512" y="-698401"/>
              <a:ext cx="2084478" cy="2085038"/>
              <a:chOff x="3502200" y="2491200"/>
              <a:chExt cx="1115350" cy="1115650"/>
            </a:xfrm>
          </p:grpSpPr>
          <p:sp>
            <p:nvSpPr>
              <p:cNvPr id="275" name="Google Shape;275;p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3"/>
            <p:cNvSpPr/>
            <p:nvPr/>
          </p:nvSpPr>
          <p:spPr>
            <a:xfrm>
              <a:off x="-646625" y="316075"/>
              <a:ext cx="1168361" cy="116818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3"/>
            <p:cNvGrpSpPr/>
            <p:nvPr/>
          </p:nvGrpSpPr>
          <p:grpSpPr>
            <a:xfrm>
              <a:off x="4689213" y="581349"/>
              <a:ext cx="2084478" cy="2085038"/>
              <a:chOff x="3502200" y="2491200"/>
              <a:chExt cx="1115350" cy="1115650"/>
            </a:xfrm>
          </p:grpSpPr>
          <p:sp>
            <p:nvSpPr>
              <p:cNvPr id="324" name="Google Shape;324;p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7289988" y="3877061"/>
              <a:ext cx="2084478" cy="2085038"/>
              <a:chOff x="3502200" y="2491200"/>
              <a:chExt cx="1115350" cy="1115650"/>
            </a:xfrm>
          </p:grpSpPr>
          <p:sp>
            <p:nvSpPr>
              <p:cNvPr id="372" name="Google Shape;372;p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Google Shape;419;p3"/>
            <p:cNvSpPr/>
            <p:nvPr/>
          </p:nvSpPr>
          <p:spPr>
            <a:xfrm>
              <a:off x="5402002" y="-823195"/>
              <a:ext cx="2772427" cy="2772349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3"/>
            <p:cNvGrpSpPr/>
            <p:nvPr/>
          </p:nvGrpSpPr>
          <p:grpSpPr>
            <a:xfrm>
              <a:off x="4050126" y="3191315"/>
              <a:ext cx="1043745" cy="1044025"/>
              <a:chOff x="3502200" y="2491200"/>
              <a:chExt cx="1115350" cy="1115650"/>
            </a:xfrm>
          </p:grpSpPr>
          <p:sp>
            <p:nvSpPr>
              <p:cNvPr id="421" name="Google Shape;421;p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3"/>
          <p:cNvSpPr txBox="1"/>
          <p:nvPr>
            <p:ph type="title"/>
          </p:nvPr>
        </p:nvSpPr>
        <p:spPr>
          <a:xfrm>
            <a:off x="1110175" y="1365350"/>
            <a:ext cx="3900600" cy="18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9" name="Google Shape;469;p3"/>
          <p:cNvSpPr txBox="1"/>
          <p:nvPr>
            <p:ph idx="1" type="subTitle"/>
          </p:nvPr>
        </p:nvSpPr>
        <p:spPr>
          <a:xfrm>
            <a:off x="1144649" y="2867975"/>
            <a:ext cx="33501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"/>
          <p:cNvSpPr/>
          <p:nvPr/>
        </p:nvSpPr>
        <p:spPr>
          <a:xfrm>
            <a:off x="7721000" y="-567402"/>
            <a:ext cx="1849227" cy="1848954"/>
          </a:xfrm>
          <a:custGeom>
            <a:rect b="b" l="l" r="r" t="t"/>
            <a:pathLst>
              <a:path extrusionOk="0" h="81237" w="81249">
                <a:moveTo>
                  <a:pt x="75784" y="56007"/>
                </a:moveTo>
                <a:lnTo>
                  <a:pt x="25230" y="5453"/>
                </a:lnTo>
                <a:cubicBezTo>
                  <a:pt x="19765" y="0"/>
                  <a:pt x="10931" y="0"/>
                  <a:pt x="5466" y="5453"/>
                </a:cubicBezTo>
                <a:lnTo>
                  <a:pt x="5466" y="5453"/>
                </a:lnTo>
                <a:cubicBezTo>
                  <a:pt x="13" y="10906"/>
                  <a:pt x="1" y="19764"/>
                  <a:pt x="5466" y="25217"/>
                </a:cubicBezTo>
                <a:lnTo>
                  <a:pt x="56032" y="75783"/>
                </a:lnTo>
                <a:cubicBezTo>
                  <a:pt x="61485" y="81236"/>
                  <a:pt x="70331" y="81236"/>
                  <a:pt x="75784" y="75771"/>
                </a:cubicBezTo>
                <a:cubicBezTo>
                  <a:pt x="81249" y="70318"/>
                  <a:pt x="81249" y="61472"/>
                  <a:pt x="75784" y="5600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7" name="Google Shape;2847;p21"/>
          <p:cNvGrpSpPr/>
          <p:nvPr/>
        </p:nvGrpSpPr>
        <p:grpSpPr>
          <a:xfrm>
            <a:off x="-578087" y="-1062762"/>
            <a:ext cx="10663497" cy="7080200"/>
            <a:chOff x="-578087" y="-1062762"/>
            <a:chExt cx="10663497" cy="7080200"/>
          </a:xfrm>
        </p:grpSpPr>
        <p:grpSp>
          <p:nvGrpSpPr>
            <p:cNvPr id="2848" name="Google Shape;2848;p21"/>
            <p:cNvGrpSpPr/>
            <p:nvPr/>
          </p:nvGrpSpPr>
          <p:grpSpPr>
            <a:xfrm>
              <a:off x="7390389" y="495809"/>
              <a:ext cx="2695020" cy="2695745"/>
              <a:chOff x="3502200" y="2491200"/>
              <a:chExt cx="1115350" cy="1115650"/>
            </a:xfrm>
          </p:grpSpPr>
          <p:sp>
            <p:nvSpPr>
              <p:cNvPr id="2849" name="Google Shape;2849;p2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6" name="Google Shape;2896;p21"/>
            <p:cNvSpPr/>
            <p:nvPr/>
          </p:nvSpPr>
          <p:spPr>
            <a:xfrm>
              <a:off x="6300275" y="-4091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7170813" y="-63662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8045300" y="-339400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6414075" y="3986513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7173300" y="4259025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1" name="Google Shape;2901;p21"/>
            <p:cNvGrpSpPr/>
            <p:nvPr/>
          </p:nvGrpSpPr>
          <p:grpSpPr>
            <a:xfrm>
              <a:off x="6780731" y="3230465"/>
              <a:ext cx="716947" cy="717140"/>
              <a:chOff x="3502200" y="2491200"/>
              <a:chExt cx="1115350" cy="1115650"/>
            </a:xfrm>
          </p:grpSpPr>
          <p:sp>
            <p:nvSpPr>
              <p:cNvPr id="2902" name="Google Shape;2902;p2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2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2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2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2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2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2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2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49" name="Google Shape;2949;p21"/>
            <p:cNvSpPr/>
            <p:nvPr/>
          </p:nvSpPr>
          <p:spPr>
            <a:xfrm>
              <a:off x="7891568" y="4010400"/>
              <a:ext cx="1406156" cy="140611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0" name="Google Shape;2950;p21"/>
            <p:cNvGrpSpPr/>
            <p:nvPr/>
          </p:nvGrpSpPr>
          <p:grpSpPr>
            <a:xfrm>
              <a:off x="-388536" y="3564828"/>
              <a:ext cx="2129984" cy="2130557"/>
              <a:chOff x="3502200" y="2491200"/>
              <a:chExt cx="1115350" cy="1115650"/>
            </a:xfrm>
          </p:grpSpPr>
          <p:sp>
            <p:nvSpPr>
              <p:cNvPr id="2951" name="Google Shape;2951;p2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8" name="Google Shape;2998;p21"/>
            <p:cNvSpPr/>
            <p:nvPr/>
          </p:nvSpPr>
          <p:spPr>
            <a:xfrm>
              <a:off x="996002" y="4207489"/>
              <a:ext cx="1589230" cy="1588996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9" name="Google Shape;2999;p21"/>
            <p:cNvGrpSpPr/>
            <p:nvPr/>
          </p:nvGrpSpPr>
          <p:grpSpPr>
            <a:xfrm>
              <a:off x="-578087" y="298039"/>
              <a:ext cx="1758795" cy="1759268"/>
              <a:chOff x="3502200" y="2491200"/>
              <a:chExt cx="1115350" cy="1115650"/>
            </a:xfrm>
          </p:grpSpPr>
          <p:sp>
            <p:nvSpPr>
              <p:cNvPr id="3000" name="Google Shape;3000;p21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21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21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21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21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21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21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21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21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21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21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21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21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21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21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21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21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21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21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21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21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21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1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1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21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1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21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21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21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21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21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21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21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21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21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21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21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21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21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21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21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21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21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21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21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7" name="Google Shape;3047;p21"/>
            <p:cNvSpPr/>
            <p:nvPr/>
          </p:nvSpPr>
          <p:spPr>
            <a:xfrm>
              <a:off x="234275" y="735500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1"/>
            <p:cNvSpPr/>
            <p:nvPr/>
          </p:nvSpPr>
          <p:spPr>
            <a:xfrm>
              <a:off x="-388537" y="-1062762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1"/>
            <p:cNvSpPr/>
            <p:nvPr/>
          </p:nvSpPr>
          <p:spPr>
            <a:xfrm>
              <a:off x="633763" y="-518625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1"/>
            <p:cNvSpPr/>
            <p:nvPr/>
          </p:nvSpPr>
          <p:spPr>
            <a:xfrm>
              <a:off x="112073" y="4010400"/>
              <a:ext cx="1918953" cy="1852497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1"/>
            <p:cNvSpPr/>
            <p:nvPr/>
          </p:nvSpPr>
          <p:spPr>
            <a:xfrm>
              <a:off x="-578073" y="3838415"/>
              <a:ext cx="1497419" cy="149719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2" name="Google Shape;3052;p21"/>
          <p:cNvSpPr txBox="1"/>
          <p:nvPr>
            <p:ph idx="1" type="subTitle"/>
          </p:nvPr>
        </p:nvSpPr>
        <p:spPr>
          <a:xfrm>
            <a:off x="2373750" y="1352925"/>
            <a:ext cx="43965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3" name="Google Shape;3053;p21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 1">
  <p:cSld name="CUSTOM_6"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22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6" name="Google Shape;3056;p22"/>
          <p:cNvSpPr txBox="1"/>
          <p:nvPr>
            <p:ph idx="1" type="subTitle"/>
          </p:nvPr>
        </p:nvSpPr>
        <p:spPr>
          <a:xfrm>
            <a:off x="5381900" y="1894975"/>
            <a:ext cx="2707200" cy="12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7" name="Google Shape;3057;p22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3058" name="Google Shape;3058;p22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9" name="Google Shape;3059;p22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3060" name="Google Shape;3060;p22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22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22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22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22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2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22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22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22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22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22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22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22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2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2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2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2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2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2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2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22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22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22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22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22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22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22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22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22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22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22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22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22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22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22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22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22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22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22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22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22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22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22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22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22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22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22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07" name="Google Shape;3107;p22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0" name="Google Shape;3110;p22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3111" name="Google Shape;3111;p22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2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2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2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2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2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22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22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22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22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22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22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22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22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22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22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22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22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22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22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22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22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22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22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22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22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22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22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22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22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22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22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22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22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22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22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22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22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22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22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22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22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22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22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22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22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22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8" name="Google Shape;3158;p22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 2">
  <p:cSld name="CUSTOM_6_2"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23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5" name="Google Shape;3165;p23"/>
          <p:cNvSpPr txBox="1"/>
          <p:nvPr>
            <p:ph idx="1" type="subTitle"/>
          </p:nvPr>
        </p:nvSpPr>
        <p:spPr>
          <a:xfrm>
            <a:off x="1018200" y="1894975"/>
            <a:ext cx="2578800" cy="12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66" name="Google Shape;3166;p23"/>
          <p:cNvGrpSpPr/>
          <p:nvPr/>
        </p:nvGrpSpPr>
        <p:grpSpPr>
          <a:xfrm>
            <a:off x="-1226734" y="-1114300"/>
            <a:ext cx="11366940" cy="7355285"/>
            <a:chOff x="-1226734" y="-1114300"/>
            <a:chExt cx="11366940" cy="7355285"/>
          </a:xfrm>
        </p:grpSpPr>
        <p:sp>
          <p:nvSpPr>
            <p:cNvPr id="3167" name="Google Shape;3167;p23"/>
            <p:cNvSpPr/>
            <p:nvPr/>
          </p:nvSpPr>
          <p:spPr>
            <a:xfrm>
              <a:off x="-1226734" y="-954139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8" name="Google Shape;3168;p23"/>
            <p:cNvGrpSpPr/>
            <p:nvPr/>
          </p:nvGrpSpPr>
          <p:grpSpPr>
            <a:xfrm>
              <a:off x="8083550" y="-482811"/>
              <a:ext cx="1758795" cy="1759268"/>
              <a:chOff x="3502200" y="2491200"/>
              <a:chExt cx="1115350" cy="1115650"/>
            </a:xfrm>
          </p:grpSpPr>
          <p:sp>
            <p:nvSpPr>
              <p:cNvPr id="3169" name="Google Shape;3169;p2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2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2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2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2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2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2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2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2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2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2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2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2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2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2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2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2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2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2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2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2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2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2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2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2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2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2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2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2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2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2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2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2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2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2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2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2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2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2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2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2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6" name="Google Shape;3216;p23"/>
            <p:cNvSpPr/>
            <p:nvPr/>
          </p:nvSpPr>
          <p:spPr>
            <a:xfrm>
              <a:off x="302698" y="4459334"/>
              <a:ext cx="952030" cy="95200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8659899" y="647226"/>
              <a:ext cx="952035" cy="95189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8" name="Google Shape;3218;p23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3219" name="Google Shape;3219;p2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2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2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2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2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2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2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2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2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2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2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2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2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2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2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2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2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2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2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2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6" name="Google Shape;3266;p23"/>
            <p:cNvSpPr/>
            <p:nvPr/>
          </p:nvSpPr>
          <p:spPr>
            <a:xfrm>
              <a:off x="8380759" y="4481798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8312788" y="41407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7287138" y="-11143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-102997" y="-377322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-910402" y="4024589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1" name="Google Shape;3271;p23"/>
            <p:cNvGrpSpPr/>
            <p:nvPr/>
          </p:nvGrpSpPr>
          <p:grpSpPr>
            <a:xfrm>
              <a:off x="-1051221" y="1599137"/>
              <a:ext cx="2041091" cy="2041639"/>
              <a:chOff x="3502200" y="2491200"/>
              <a:chExt cx="1115350" cy="1115650"/>
            </a:xfrm>
          </p:grpSpPr>
          <p:sp>
            <p:nvSpPr>
              <p:cNvPr id="3272" name="Google Shape;3272;p23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23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23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23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23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23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23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23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23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23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23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23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23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23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23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23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23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23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23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23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23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23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23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23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23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23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23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23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23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23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23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23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23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23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23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23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23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23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23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23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23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23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23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23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23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23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23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 3">
  <p:cSld name="CUSTOM_6_2_1"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0" name="Google Shape;3320;p24"/>
          <p:cNvGrpSpPr/>
          <p:nvPr/>
        </p:nvGrpSpPr>
        <p:grpSpPr>
          <a:xfrm>
            <a:off x="-1226734" y="-1114300"/>
            <a:ext cx="11366940" cy="7355285"/>
            <a:chOff x="-1226734" y="-1114300"/>
            <a:chExt cx="11366940" cy="7355285"/>
          </a:xfrm>
        </p:grpSpPr>
        <p:sp>
          <p:nvSpPr>
            <p:cNvPr id="3321" name="Google Shape;3321;p24"/>
            <p:cNvSpPr/>
            <p:nvPr/>
          </p:nvSpPr>
          <p:spPr>
            <a:xfrm>
              <a:off x="-1226734" y="-954139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2" name="Google Shape;3322;p24"/>
            <p:cNvGrpSpPr/>
            <p:nvPr/>
          </p:nvGrpSpPr>
          <p:grpSpPr>
            <a:xfrm>
              <a:off x="8083550" y="-482811"/>
              <a:ext cx="1758795" cy="1759268"/>
              <a:chOff x="3502200" y="2491200"/>
              <a:chExt cx="1115350" cy="1115650"/>
            </a:xfrm>
          </p:grpSpPr>
          <p:sp>
            <p:nvSpPr>
              <p:cNvPr id="3323" name="Google Shape;3323;p2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2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2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2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2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2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2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2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2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2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2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2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2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2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2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2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2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2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2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2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2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2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2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2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2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2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2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2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2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2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2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2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2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2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2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2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2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2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2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2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2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2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2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0" name="Google Shape;3370;p24"/>
            <p:cNvSpPr/>
            <p:nvPr/>
          </p:nvSpPr>
          <p:spPr>
            <a:xfrm>
              <a:off x="302698" y="4459334"/>
              <a:ext cx="952030" cy="95200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8659899" y="647226"/>
              <a:ext cx="952035" cy="95189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2" name="Google Shape;3372;p24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3373" name="Google Shape;3373;p2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2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2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2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2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2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2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2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2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2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2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2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2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2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2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2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2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2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2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2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2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2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2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2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2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2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2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2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2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2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2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2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2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2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2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2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2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2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2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2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2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0" name="Google Shape;3420;p24"/>
            <p:cNvSpPr/>
            <p:nvPr/>
          </p:nvSpPr>
          <p:spPr>
            <a:xfrm>
              <a:off x="8380759" y="4481798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8312788" y="41407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7287138" y="-11143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-102997" y="-377322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-910402" y="4024589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5" name="Google Shape;3425;p24"/>
            <p:cNvGrpSpPr/>
            <p:nvPr/>
          </p:nvGrpSpPr>
          <p:grpSpPr>
            <a:xfrm>
              <a:off x="-1051221" y="1599137"/>
              <a:ext cx="2041091" cy="2041639"/>
              <a:chOff x="3502200" y="2491200"/>
              <a:chExt cx="1115350" cy="1115650"/>
            </a:xfrm>
          </p:grpSpPr>
          <p:sp>
            <p:nvSpPr>
              <p:cNvPr id="3426" name="Google Shape;3426;p2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2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2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2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2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2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2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2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2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2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2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2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2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2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2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2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2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2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2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2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2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2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2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2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2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2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2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2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2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2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2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2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2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2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2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2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2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2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2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2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2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2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2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2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2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2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2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3" name="Google Shape;3473;p24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4" name="Google Shape;3474;p24"/>
          <p:cNvSpPr txBox="1"/>
          <p:nvPr>
            <p:ph idx="1" type="subTitle"/>
          </p:nvPr>
        </p:nvSpPr>
        <p:spPr>
          <a:xfrm>
            <a:off x="846096" y="1757550"/>
            <a:ext cx="2288100" cy="16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5" name="Google Shape;3475;p24"/>
          <p:cNvSpPr txBox="1"/>
          <p:nvPr>
            <p:ph idx="2" type="subTitle"/>
          </p:nvPr>
        </p:nvSpPr>
        <p:spPr>
          <a:xfrm>
            <a:off x="6106150" y="1581613"/>
            <a:ext cx="1619400" cy="3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3476" name="Google Shape;3476;p24"/>
          <p:cNvSpPr txBox="1"/>
          <p:nvPr>
            <p:ph idx="3" type="subTitle"/>
          </p:nvPr>
        </p:nvSpPr>
        <p:spPr>
          <a:xfrm>
            <a:off x="6106150" y="1762280"/>
            <a:ext cx="16194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7" name="Google Shape;3477;p24"/>
          <p:cNvSpPr txBox="1"/>
          <p:nvPr>
            <p:ph idx="4" type="subTitle"/>
          </p:nvPr>
        </p:nvSpPr>
        <p:spPr>
          <a:xfrm>
            <a:off x="6106150" y="2787013"/>
            <a:ext cx="1619400" cy="3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6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3478" name="Google Shape;3478;p24"/>
          <p:cNvSpPr txBox="1"/>
          <p:nvPr>
            <p:ph idx="5" type="subTitle"/>
          </p:nvPr>
        </p:nvSpPr>
        <p:spPr>
          <a:xfrm>
            <a:off x="6106150" y="2967680"/>
            <a:ext cx="16194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8"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25"/>
          <p:cNvSpPr txBox="1"/>
          <p:nvPr>
            <p:ph type="title"/>
          </p:nvPr>
        </p:nvSpPr>
        <p:spPr>
          <a:xfrm>
            <a:off x="1320075" y="1800050"/>
            <a:ext cx="6504000" cy="10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81" name="Google Shape;3481;p25"/>
          <p:cNvSpPr txBox="1"/>
          <p:nvPr>
            <p:ph idx="1" type="subTitle"/>
          </p:nvPr>
        </p:nvSpPr>
        <p:spPr>
          <a:xfrm>
            <a:off x="2426300" y="2751825"/>
            <a:ext cx="4291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82" name="Google Shape;3482;p25"/>
          <p:cNvGrpSpPr/>
          <p:nvPr/>
        </p:nvGrpSpPr>
        <p:grpSpPr>
          <a:xfrm>
            <a:off x="-1254412" y="-1010294"/>
            <a:ext cx="10969786" cy="7173144"/>
            <a:chOff x="-1254412" y="-1010294"/>
            <a:chExt cx="10969786" cy="7173144"/>
          </a:xfrm>
        </p:grpSpPr>
        <p:grpSp>
          <p:nvGrpSpPr>
            <p:cNvPr id="3483" name="Google Shape;3483;p25"/>
            <p:cNvGrpSpPr/>
            <p:nvPr/>
          </p:nvGrpSpPr>
          <p:grpSpPr>
            <a:xfrm>
              <a:off x="2426288" y="3877061"/>
              <a:ext cx="2084478" cy="2085038"/>
              <a:chOff x="3502200" y="2491200"/>
              <a:chExt cx="1115350" cy="1115650"/>
            </a:xfrm>
          </p:grpSpPr>
          <p:sp>
            <p:nvSpPr>
              <p:cNvPr id="3484" name="Google Shape;3484;p2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2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2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2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2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2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2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2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2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2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2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2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2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2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2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2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2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2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2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2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2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2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2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2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2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2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2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2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2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2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2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2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2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2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2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2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2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2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2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2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2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2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2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2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2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2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2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1" name="Google Shape;3531;p25"/>
            <p:cNvSpPr/>
            <p:nvPr/>
          </p:nvSpPr>
          <p:spPr>
            <a:xfrm>
              <a:off x="-850776" y="1889647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-1254400" y="41319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-383862" y="4477388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-577000" y="3549375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-1254412" y="339205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6" name="Google Shape;3536;p25"/>
            <p:cNvGrpSpPr/>
            <p:nvPr/>
          </p:nvGrpSpPr>
          <p:grpSpPr>
            <a:xfrm>
              <a:off x="-636187" y="-747226"/>
              <a:ext cx="2084478" cy="2085038"/>
              <a:chOff x="3502200" y="2491200"/>
              <a:chExt cx="1115350" cy="1115650"/>
            </a:xfrm>
          </p:grpSpPr>
          <p:sp>
            <p:nvSpPr>
              <p:cNvPr id="3537" name="Google Shape;3537;p2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2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2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2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2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2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2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2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2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2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2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2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2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2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2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2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2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2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2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2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2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2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2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2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2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2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2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2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2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2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2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2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2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2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2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2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2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2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2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2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2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2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2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2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2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2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2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4" name="Google Shape;3584;p25"/>
            <p:cNvSpPr/>
            <p:nvPr/>
          </p:nvSpPr>
          <p:spPr>
            <a:xfrm>
              <a:off x="82700" y="267250"/>
              <a:ext cx="1168361" cy="116818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5" name="Google Shape;3585;p25"/>
            <p:cNvGrpSpPr/>
            <p:nvPr/>
          </p:nvGrpSpPr>
          <p:grpSpPr>
            <a:xfrm>
              <a:off x="4689213" y="581349"/>
              <a:ext cx="2084478" cy="2085038"/>
              <a:chOff x="3502200" y="2491200"/>
              <a:chExt cx="1115350" cy="1115650"/>
            </a:xfrm>
          </p:grpSpPr>
          <p:sp>
            <p:nvSpPr>
              <p:cNvPr id="3586" name="Google Shape;3586;p2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2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2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2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2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2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2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2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2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2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2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2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2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2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2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2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2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2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2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2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2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2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2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2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2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2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2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2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2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2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2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2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2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2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2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2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2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2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2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2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2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2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2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2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2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2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2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3" name="Google Shape;3633;p25"/>
            <p:cNvGrpSpPr/>
            <p:nvPr/>
          </p:nvGrpSpPr>
          <p:grpSpPr>
            <a:xfrm>
              <a:off x="7289988" y="3877061"/>
              <a:ext cx="2084478" cy="2085038"/>
              <a:chOff x="3502200" y="2491200"/>
              <a:chExt cx="1115350" cy="1115650"/>
            </a:xfrm>
          </p:grpSpPr>
          <p:sp>
            <p:nvSpPr>
              <p:cNvPr id="3634" name="Google Shape;3634;p2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2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2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2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2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2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2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2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2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2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2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2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2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2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2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2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2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2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2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2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2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2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2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2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2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2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2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2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2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2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2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2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2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2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2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2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2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2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2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2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2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2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2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2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2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1" name="Google Shape;3681;p25"/>
            <p:cNvSpPr/>
            <p:nvPr/>
          </p:nvSpPr>
          <p:spPr>
            <a:xfrm>
              <a:off x="7876338" y="4495488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5"/>
            <p:cNvSpPr/>
            <p:nvPr/>
          </p:nvSpPr>
          <p:spPr>
            <a:xfrm>
              <a:off x="7577751" y="-1010294"/>
              <a:ext cx="2137623" cy="2137562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3" name="Google Shape;3683;p25"/>
            <p:cNvGrpSpPr/>
            <p:nvPr/>
          </p:nvGrpSpPr>
          <p:grpSpPr>
            <a:xfrm>
              <a:off x="4050126" y="3191315"/>
              <a:ext cx="1043745" cy="1044025"/>
              <a:chOff x="3502200" y="2491200"/>
              <a:chExt cx="1115350" cy="1115650"/>
            </a:xfrm>
          </p:grpSpPr>
          <p:sp>
            <p:nvSpPr>
              <p:cNvPr id="3684" name="Google Shape;3684;p2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2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2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2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2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2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2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2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2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2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2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2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2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2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2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2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2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2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2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2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2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2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2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2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2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2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2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2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2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2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2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2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2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2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2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2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2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2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2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2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2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2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2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2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2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2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2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1" name="Google Shape;3731;p25"/>
            <p:cNvSpPr/>
            <p:nvPr/>
          </p:nvSpPr>
          <p:spPr>
            <a:xfrm>
              <a:off x="7155575" y="425015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5"/>
            <p:cNvSpPr/>
            <p:nvPr/>
          </p:nvSpPr>
          <p:spPr>
            <a:xfrm>
              <a:off x="7748063" y="-239987"/>
              <a:ext cx="1168361" cy="116818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5"/>
            <p:cNvSpPr/>
            <p:nvPr/>
          </p:nvSpPr>
          <p:spPr>
            <a:xfrm>
              <a:off x="8069124" y="-239978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734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5" name="Google Shape;3735;p26"/>
          <p:cNvGrpSpPr/>
          <p:nvPr/>
        </p:nvGrpSpPr>
        <p:grpSpPr>
          <a:xfrm>
            <a:off x="-1087262" y="-1366973"/>
            <a:ext cx="11467808" cy="7336350"/>
            <a:chOff x="-1087262" y="-1366973"/>
            <a:chExt cx="11467808" cy="7336350"/>
          </a:xfrm>
        </p:grpSpPr>
        <p:sp>
          <p:nvSpPr>
            <p:cNvPr id="3736" name="Google Shape;3736;p26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7" name="Google Shape;3737;p26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3738" name="Google Shape;3738;p2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2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2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2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2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2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2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2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2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2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2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2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2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2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2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2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2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2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2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2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2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2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2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2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2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2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2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2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2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2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2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2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2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2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2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2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2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2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2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2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2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2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2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2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2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2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2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5" name="Google Shape;3785;p26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8" name="Google Shape;3788;p26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3789" name="Google Shape;3789;p2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2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2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2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2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2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2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2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2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2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2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2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2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2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2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2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2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2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2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2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2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2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2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2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2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2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2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2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2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2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2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2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2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2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2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2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2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2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2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2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2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2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2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2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2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2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2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6" name="Google Shape;3836;p26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8621098" y="4210189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1" name="Google Shape;3841;p26"/>
          <p:cNvSpPr txBox="1"/>
          <p:nvPr>
            <p:ph type="title"/>
          </p:nvPr>
        </p:nvSpPr>
        <p:spPr>
          <a:xfrm>
            <a:off x="1445850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2" name="Google Shape;3842;p26"/>
          <p:cNvSpPr txBox="1"/>
          <p:nvPr>
            <p:ph idx="1" type="subTitle"/>
          </p:nvPr>
        </p:nvSpPr>
        <p:spPr>
          <a:xfrm>
            <a:off x="2323800" y="1462725"/>
            <a:ext cx="2620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3843" name="Google Shape;3843;p26"/>
          <p:cNvSpPr txBox="1"/>
          <p:nvPr>
            <p:ph idx="2" type="subTitle"/>
          </p:nvPr>
        </p:nvSpPr>
        <p:spPr>
          <a:xfrm>
            <a:off x="2323800" y="1721175"/>
            <a:ext cx="37560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4" name="Google Shape;3844;p26"/>
          <p:cNvSpPr txBox="1"/>
          <p:nvPr>
            <p:ph idx="3" type="subTitle"/>
          </p:nvPr>
        </p:nvSpPr>
        <p:spPr>
          <a:xfrm>
            <a:off x="4200050" y="3050561"/>
            <a:ext cx="26202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3845" name="Google Shape;3845;p26"/>
          <p:cNvSpPr txBox="1"/>
          <p:nvPr>
            <p:ph idx="4" type="subTitle"/>
          </p:nvPr>
        </p:nvSpPr>
        <p:spPr>
          <a:xfrm>
            <a:off x="3064250" y="3309011"/>
            <a:ext cx="37560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7" name="Google Shape;3847;p27"/>
          <p:cNvGrpSpPr/>
          <p:nvPr/>
        </p:nvGrpSpPr>
        <p:grpSpPr>
          <a:xfrm>
            <a:off x="-1338962" y="-1260337"/>
            <a:ext cx="11424372" cy="6955722"/>
            <a:chOff x="-1338962" y="-1260337"/>
            <a:chExt cx="11424372" cy="6955722"/>
          </a:xfrm>
        </p:grpSpPr>
        <p:grpSp>
          <p:nvGrpSpPr>
            <p:cNvPr id="3848" name="Google Shape;3848;p27"/>
            <p:cNvGrpSpPr/>
            <p:nvPr/>
          </p:nvGrpSpPr>
          <p:grpSpPr>
            <a:xfrm>
              <a:off x="3402387" y="1933260"/>
              <a:ext cx="2327066" cy="2327692"/>
              <a:chOff x="3502200" y="2491200"/>
              <a:chExt cx="1115350" cy="1115650"/>
            </a:xfrm>
          </p:grpSpPr>
          <p:sp>
            <p:nvSpPr>
              <p:cNvPr id="3849" name="Google Shape;3849;p2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2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2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2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2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2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2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2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2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2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2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2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2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2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2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2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2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2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2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2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2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2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2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2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2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2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2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2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2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2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2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2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2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2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2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2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2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2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2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2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2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2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2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2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6" name="Google Shape;3896;p27"/>
            <p:cNvGrpSpPr/>
            <p:nvPr/>
          </p:nvGrpSpPr>
          <p:grpSpPr>
            <a:xfrm>
              <a:off x="-388536" y="3564828"/>
              <a:ext cx="2129984" cy="2130557"/>
              <a:chOff x="3502200" y="2491200"/>
              <a:chExt cx="1115350" cy="1115650"/>
            </a:xfrm>
          </p:grpSpPr>
          <p:sp>
            <p:nvSpPr>
              <p:cNvPr id="3897" name="Google Shape;3897;p2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2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2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2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2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2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2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2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2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2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2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2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2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2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2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2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2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2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2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2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2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2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2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2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2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2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2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2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2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2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2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2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2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2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2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2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2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2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2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2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2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2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2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4" name="Google Shape;3944;p27"/>
            <p:cNvGrpSpPr/>
            <p:nvPr/>
          </p:nvGrpSpPr>
          <p:grpSpPr>
            <a:xfrm>
              <a:off x="7390389" y="495809"/>
              <a:ext cx="2695020" cy="2695745"/>
              <a:chOff x="3502200" y="2491200"/>
              <a:chExt cx="1115350" cy="1115650"/>
            </a:xfrm>
          </p:grpSpPr>
          <p:sp>
            <p:nvSpPr>
              <p:cNvPr id="3945" name="Google Shape;3945;p2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2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2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2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2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2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2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2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2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2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2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2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2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2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2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2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2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2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2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2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2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2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2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2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2" name="Google Shape;3992;p27"/>
            <p:cNvGrpSpPr/>
            <p:nvPr/>
          </p:nvGrpSpPr>
          <p:grpSpPr>
            <a:xfrm>
              <a:off x="-578087" y="298039"/>
              <a:ext cx="1758795" cy="1759268"/>
              <a:chOff x="3502200" y="2491200"/>
              <a:chExt cx="1115350" cy="1115650"/>
            </a:xfrm>
          </p:grpSpPr>
          <p:sp>
            <p:nvSpPr>
              <p:cNvPr id="3993" name="Google Shape;3993;p2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0" name="Google Shape;4040;p27"/>
            <p:cNvSpPr/>
            <p:nvPr/>
          </p:nvSpPr>
          <p:spPr>
            <a:xfrm>
              <a:off x="-275337" y="707825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300275" y="-4091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-1338962" y="-1260337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-316662" y="-716200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7170813" y="-63662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8045300" y="-339400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48975" y="4434078"/>
              <a:ext cx="1035112" cy="1034959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7" name="Google Shape;4047;p27"/>
            <p:cNvGrpSpPr/>
            <p:nvPr/>
          </p:nvGrpSpPr>
          <p:grpSpPr>
            <a:xfrm>
              <a:off x="6780731" y="3230465"/>
              <a:ext cx="716947" cy="717140"/>
              <a:chOff x="3502200" y="2491200"/>
              <a:chExt cx="1115350" cy="1115650"/>
            </a:xfrm>
          </p:grpSpPr>
          <p:sp>
            <p:nvSpPr>
              <p:cNvPr id="4048" name="Google Shape;4048;p2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2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2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2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2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2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2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2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2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2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2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2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2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2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2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2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2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2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2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2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2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2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2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2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2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2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2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2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2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2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2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2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2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2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2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2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2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2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2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2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2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2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2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2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2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95" name="Google Shape;4095;p27"/>
            <p:cNvSpPr/>
            <p:nvPr/>
          </p:nvSpPr>
          <p:spPr>
            <a:xfrm>
              <a:off x="7891568" y="4010400"/>
              <a:ext cx="1406156" cy="140611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7"/>
            <p:cNvSpPr/>
            <p:nvPr/>
          </p:nvSpPr>
          <p:spPr>
            <a:xfrm>
              <a:off x="-692757" y="4260950"/>
              <a:ext cx="1406156" cy="140611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7" name="Google Shape;4097;p27"/>
          <p:cNvSpPr txBox="1"/>
          <p:nvPr>
            <p:ph type="ctrTitle"/>
          </p:nvPr>
        </p:nvSpPr>
        <p:spPr>
          <a:xfrm>
            <a:off x="1104500" y="651975"/>
            <a:ext cx="41829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7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loo Thambi 2 SemiBold"/>
              <a:buNone/>
              <a:defRPr sz="60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4098" name="Google Shape;4098;p27"/>
          <p:cNvSpPr txBox="1"/>
          <p:nvPr>
            <p:ph idx="1" type="subTitle"/>
          </p:nvPr>
        </p:nvSpPr>
        <p:spPr>
          <a:xfrm>
            <a:off x="1104500" y="1347098"/>
            <a:ext cx="36891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99" name="Google Shape;4099;p27"/>
          <p:cNvSpPr txBox="1"/>
          <p:nvPr>
            <p:ph idx="2" type="subTitle"/>
          </p:nvPr>
        </p:nvSpPr>
        <p:spPr>
          <a:xfrm>
            <a:off x="1104500" y="1846316"/>
            <a:ext cx="36891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00" name="Google Shape;4100;p27"/>
          <p:cNvSpPr txBox="1"/>
          <p:nvPr/>
        </p:nvSpPr>
        <p:spPr>
          <a:xfrm>
            <a:off x="1119800" y="3179000"/>
            <a:ext cx="36891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 aaa">
  <p:cSld name="CUSTOM_12"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28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3" name="Google Shape;4103;p28"/>
          <p:cNvSpPr txBox="1"/>
          <p:nvPr>
            <p:ph idx="1" type="subTitle"/>
          </p:nvPr>
        </p:nvSpPr>
        <p:spPr>
          <a:xfrm>
            <a:off x="880775" y="1210375"/>
            <a:ext cx="7325700" cy="2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04" name="Google Shape;4104;p28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4105" name="Google Shape;4105;p28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6" name="Google Shape;4106;p28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4107" name="Google Shape;4107;p2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2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2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2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2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2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2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2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2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2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2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2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2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2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2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2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2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2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2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2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2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2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2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2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2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2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54" name="Google Shape;4154;p28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7" name="Google Shape;4157;p28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4158" name="Google Shape;4158;p2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2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2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2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2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2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2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2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2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2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2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2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2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2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2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2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2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2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2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2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2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2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2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2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2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2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2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2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2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2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2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2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2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2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2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2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2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2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2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2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2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2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2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5" name="Google Shape;4205;p28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8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8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0" name="Google Shape;4210;p28"/>
          <p:cNvSpPr txBox="1"/>
          <p:nvPr>
            <p:ph idx="2" type="subTitle"/>
          </p:nvPr>
        </p:nvSpPr>
        <p:spPr>
          <a:xfrm>
            <a:off x="880775" y="948475"/>
            <a:ext cx="15615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4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473" name="Google Shape;473;p4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4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475" name="Google Shape;475;p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2" name="Google Shape;522;p4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4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526" name="Google Shape;526;p4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3" name="Google Shape;573;p4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4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9" name="Google Shape;579;p4"/>
          <p:cNvSpPr txBox="1"/>
          <p:nvPr>
            <p:ph idx="1" type="body"/>
          </p:nvPr>
        </p:nvSpPr>
        <p:spPr>
          <a:xfrm>
            <a:off x="713400" y="994725"/>
            <a:ext cx="7717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5"/>
          <p:cNvGrpSpPr/>
          <p:nvPr/>
        </p:nvGrpSpPr>
        <p:grpSpPr>
          <a:xfrm>
            <a:off x="-1226734" y="-1114300"/>
            <a:ext cx="11366940" cy="7355285"/>
            <a:chOff x="-1226734" y="-1114300"/>
            <a:chExt cx="11366940" cy="7355285"/>
          </a:xfrm>
        </p:grpSpPr>
        <p:sp>
          <p:nvSpPr>
            <p:cNvPr id="582" name="Google Shape;582;p5"/>
            <p:cNvSpPr/>
            <p:nvPr/>
          </p:nvSpPr>
          <p:spPr>
            <a:xfrm>
              <a:off x="-1226734" y="-954139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5"/>
            <p:cNvGrpSpPr/>
            <p:nvPr/>
          </p:nvGrpSpPr>
          <p:grpSpPr>
            <a:xfrm>
              <a:off x="8083550" y="-482811"/>
              <a:ext cx="1758795" cy="1759268"/>
              <a:chOff x="3502200" y="2491200"/>
              <a:chExt cx="1115350" cy="1115650"/>
            </a:xfrm>
          </p:grpSpPr>
          <p:sp>
            <p:nvSpPr>
              <p:cNvPr id="584" name="Google Shape;584;p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1" name="Google Shape;631;p5"/>
            <p:cNvSpPr/>
            <p:nvPr/>
          </p:nvSpPr>
          <p:spPr>
            <a:xfrm>
              <a:off x="302698" y="4459334"/>
              <a:ext cx="952030" cy="95200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659899" y="647226"/>
              <a:ext cx="952035" cy="95189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5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634" name="Google Shape;634;p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1" name="Google Shape;681;p5"/>
            <p:cNvSpPr/>
            <p:nvPr/>
          </p:nvSpPr>
          <p:spPr>
            <a:xfrm>
              <a:off x="8380759" y="4481798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8312788" y="41407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287138" y="-11143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-102997" y="-377322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-910402" y="4024589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5"/>
            <p:cNvGrpSpPr/>
            <p:nvPr/>
          </p:nvGrpSpPr>
          <p:grpSpPr>
            <a:xfrm>
              <a:off x="-1051221" y="1599137"/>
              <a:ext cx="2041091" cy="2041639"/>
              <a:chOff x="3502200" y="2491200"/>
              <a:chExt cx="1115350" cy="1115650"/>
            </a:xfrm>
          </p:grpSpPr>
          <p:sp>
            <p:nvSpPr>
              <p:cNvPr id="687" name="Google Shape;687;p5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4" name="Google Shape;734;p5"/>
          <p:cNvSpPr txBox="1"/>
          <p:nvPr>
            <p:ph idx="1" type="body"/>
          </p:nvPr>
        </p:nvSpPr>
        <p:spPr>
          <a:xfrm>
            <a:off x="1604320" y="3023163"/>
            <a:ext cx="26790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5" name="Google Shape;735;p5"/>
          <p:cNvSpPr txBox="1"/>
          <p:nvPr>
            <p:ph idx="2" type="body"/>
          </p:nvPr>
        </p:nvSpPr>
        <p:spPr>
          <a:xfrm>
            <a:off x="4860645" y="3023163"/>
            <a:ext cx="26790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6" name="Google Shape;736;p5"/>
          <p:cNvSpPr txBox="1"/>
          <p:nvPr>
            <p:ph type="title"/>
          </p:nvPr>
        </p:nvSpPr>
        <p:spPr>
          <a:xfrm>
            <a:off x="1236425" y="474925"/>
            <a:ext cx="6671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5"/>
          <p:cNvSpPr txBox="1"/>
          <p:nvPr>
            <p:ph idx="3" type="subTitle"/>
          </p:nvPr>
        </p:nvSpPr>
        <p:spPr>
          <a:xfrm>
            <a:off x="1604320" y="2751618"/>
            <a:ext cx="26790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738" name="Google Shape;738;p5"/>
          <p:cNvSpPr txBox="1"/>
          <p:nvPr>
            <p:ph idx="4" type="subTitle"/>
          </p:nvPr>
        </p:nvSpPr>
        <p:spPr>
          <a:xfrm>
            <a:off x="4860645" y="2751618"/>
            <a:ext cx="26790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Baloo Thambi 2 SemiBold"/>
              <a:buNone/>
              <a:defRPr sz="2100"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6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741" name="Google Shape;741;p6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2" name="Google Shape;742;p6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743" name="Google Shape;743;p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0" name="Google Shape;790;p6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3" name="Google Shape;793;p6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794" name="Google Shape;794;p6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6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6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6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6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6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6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6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6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6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6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6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6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6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6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6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6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6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6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6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6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6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6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6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6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6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6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6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6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6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6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6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6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1" name="Google Shape;841;p6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6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"/>
          <p:cNvSpPr txBox="1"/>
          <p:nvPr>
            <p:ph idx="1" type="body"/>
          </p:nvPr>
        </p:nvSpPr>
        <p:spPr>
          <a:xfrm>
            <a:off x="1121625" y="1655450"/>
            <a:ext cx="4801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9" name="Google Shape;849;p7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50" name="Google Shape;850;p7"/>
          <p:cNvGrpSpPr/>
          <p:nvPr/>
        </p:nvGrpSpPr>
        <p:grpSpPr>
          <a:xfrm>
            <a:off x="-1087262" y="-1366973"/>
            <a:ext cx="11272870" cy="7235733"/>
            <a:chOff x="-1087262" y="-1366973"/>
            <a:chExt cx="11272870" cy="7235733"/>
          </a:xfrm>
        </p:grpSpPr>
        <p:sp>
          <p:nvSpPr>
            <p:cNvPr id="851" name="Google Shape;851;p7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2" name="Google Shape;852;p7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853" name="Google Shape;853;p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0" name="Google Shape;900;p7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-801377" y="-13669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84171" y="-89562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7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904" name="Google Shape;904;p7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1" name="Google Shape;951;p7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8"/>
          <p:cNvGrpSpPr/>
          <p:nvPr/>
        </p:nvGrpSpPr>
        <p:grpSpPr>
          <a:xfrm>
            <a:off x="-578087" y="-1062762"/>
            <a:ext cx="10663497" cy="7080200"/>
            <a:chOff x="-578087" y="-1062762"/>
            <a:chExt cx="10663497" cy="7080200"/>
          </a:xfrm>
        </p:grpSpPr>
        <p:grpSp>
          <p:nvGrpSpPr>
            <p:cNvPr id="958" name="Google Shape;958;p8"/>
            <p:cNvGrpSpPr/>
            <p:nvPr/>
          </p:nvGrpSpPr>
          <p:grpSpPr>
            <a:xfrm>
              <a:off x="7390389" y="495809"/>
              <a:ext cx="2695020" cy="2695745"/>
              <a:chOff x="3502200" y="2491200"/>
              <a:chExt cx="1115350" cy="1115650"/>
            </a:xfrm>
          </p:grpSpPr>
          <p:sp>
            <p:nvSpPr>
              <p:cNvPr id="959" name="Google Shape;959;p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6" name="Google Shape;1006;p8"/>
            <p:cNvSpPr/>
            <p:nvPr/>
          </p:nvSpPr>
          <p:spPr>
            <a:xfrm>
              <a:off x="6300275" y="-409125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170813" y="-63662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8045300" y="-339400"/>
              <a:ext cx="1098690" cy="109852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414075" y="3986513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7173300" y="4259025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8"/>
            <p:cNvGrpSpPr/>
            <p:nvPr/>
          </p:nvGrpSpPr>
          <p:grpSpPr>
            <a:xfrm>
              <a:off x="6780731" y="3230465"/>
              <a:ext cx="716947" cy="717140"/>
              <a:chOff x="3502200" y="2491200"/>
              <a:chExt cx="1115350" cy="1115650"/>
            </a:xfrm>
          </p:grpSpPr>
          <p:sp>
            <p:nvSpPr>
              <p:cNvPr id="1012" name="Google Shape;1012;p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9" name="Google Shape;1059;p8"/>
            <p:cNvSpPr/>
            <p:nvPr/>
          </p:nvSpPr>
          <p:spPr>
            <a:xfrm>
              <a:off x="7891568" y="4010400"/>
              <a:ext cx="1406156" cy="1406117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8"/>
            <p:cNvGrpSpPr/>
            <p:nvPr/>
          </p:nvGrpSpPr>
          <p:grpSpPr>
            <a:xfrm>
              <a:off x="-388536" y="3564828"/>
              <a:ext cx="2129984" cy="2130557"/>
              <a:chOff x="3502200" y="2491200"/>
              <a:chExt cx="1115350" cy="1115650"/>
            </a:xfrm>
          </p:grpSpPr>
          <p:sp>
            <p:nvSpPr>
              <p:cNvPr id="1061" name="Google Shape;1061;p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8" name="Google Shape;1108;p8"/>
            <p:cNvSpPr/>
            <p:nvPr/>
          </p:nvSpPr>
          <p:spPr>
            <a:xfrm>
              <a:off x="996002" y="4207489"/>
              <a:ext cx="1589230" cy="1588996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8"/>
            <p:cNvGrpSpPr/>
            <p:nvPr/>
          </p:nvGrpSpPr>
          <p:grpSpPr>
            <a:xfrm>
              <a:off x="-578087" y="298039"/>
              <a:ext cx="1758795" cy="1759268"/>
              <a:chOff x="3502200" y="2491200"/>
              <a:chExt cx="1115350" cy="1115650"/>
            </a:xfrm>
          </p:grpSpPr>
          <p:sp>
            <p:nvSpPr>
              <p:cNvPr id="1110" name="Google Shape;1110;p8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7" name="Google Shape;1157;p8"/>
            <p:cNvSpPr/>
            <p:nvPr/>
          </p:nvSpPr>
          <p:spPr>
            <a:xfrm>
              <a:off x="234275" y="735500"/>
              <a:ext cx="884375" cy="884350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388537" y="-1062762"/>
              <a:ext cx="2031225" cy="203092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633763" y="-518625"/>
              <a:ext cx="1351375" cy="1304575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12073" y="4010400"/>
              <a:ext cx="1918953" cy="1852497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578073" y="3838415"/>
              <a:ext cx="1497419" cy="1497198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8"/>
          <p:cNvSpPr txBox="1"/>
          <p:nvPr>
            <p:ph type="title"/>
          </p:nvPr>
        </p:nvSpPr>
        <p:spPr>
          <a:xfrm>
            <a:off x="3089850" y="2910075"/>
            <a:ext cx="2964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3" name="Google Shape;1163;p8"/>
          <p:cNvSpPr txBox="1"/>
          <p:nvPr>
            <p:ph idx="1" type="subTitle"/>
          </p:nvPr>
        </p:nvSpPr>
        <p:spPr>
          <a:xfrm>
            <a:off x="1817750" y="1788025"/>
            <a:ext cx="5508600" cy="12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9"/>
          <p:cNvGrpSpPr/>
          <p:nvPr/>
        </p:nvGrpSpPr>
        <p:grpSpPr>
          <a:xfrm>
            <a:off x="-1087262" y="-596464"/>
            <a:ext cx="11272870" cy="6465224"/>
            <a:chOff x="-1087262" y="-596464"/>
            <a:chExt cx="11272870" cy="6465224"/>
          </a:xfrm>
        </p:grpSpPr>
        <p:sp>
          <p:nvSpPr>
            <p:cNvPr id="1166" name="Google Shape;1166;p9"/>
            <p:cNvSpPr/>
            <p:nvPr/>
          </p:nvSpPr>
          <p:spPr>
            <a:xfrm>
              <a:off x="7181066" y="-596464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7" name="Google Shape;1167;p9"/>
            <p:cNvGrpSpPr/>
            <p:nvPr/>
          </p:nvGrpSpPr>
          <p:grpSpPr>
            <a:xfrm>
              <a:off x="-1087262" y="-307436"/>
              <a:ext cx="1758795" cy="1759268"/>
              <a:chOff x="3502200" y="2491200"/>
              <a:chExt cx="1115350" cy="1115650"/>
            </a:xfrm>
          </p:grpSpPr>
          <p:sp>
            <p:nvSpPr>
              <p:cNvPr id="1168" name="Google Shape;1168;p9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9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9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5" name="Google Shape;1215;p9"/>
            <p:cNvSpPr/>
            <p:nvPr/>
          </p:nvSpPr>
          <p:spPr>
            <a:xfrm>
              <a:off x="-789931" y="43388"/>
              <a:ext cx="1321875" cy="1321838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-361027" y="-57692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227871" y="-406574"/>
              <a:ext cx="1170561" cy="113002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8" name="Google Shape;1218;p9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1219" name="Google Shape;1219;p9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9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9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9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6" name="Google Shape;1266;p9"/>
            <p:cNvSpPr/>
            <p:nvPr/>
          </p:nvSpPr>
          <p:spPr>
            <a:xfrm>
              <a:off x="-419716" y="4109573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-487687" y="37685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8539363" y="3922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7669053" y="-526847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8336798" y="3683514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8428452" y="-526841"/>
              <a:ext cx="988800" cy="988654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9"/>
          <p:cNvSpPr txBox="1"/>
          <p:nvPr>
            <p:ph idx="1" type="subTitle"/>
          </p:nvPr>
        </p:nvSpPr>
        <p:spPr>
          <a:xfrm>
            <a:off x="1051818" y="3027650"/>
            <a:ext cx="3630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3" name="Google Shape;1273;p9"/>
          <p:cNvSpPr txBox="1"/>
          <p:nvPr>
            <p:ph type="title"/>
          </p:nvPr>
        </p:nvSpPr>
        <p:spPr>
          <a:xfrm>
            <a:off x="1018200" y="2199675"/>
            <a:ext cx="36300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74" name="Google Shape;1274;p9"/>
          <p:cNvSpPr txBox="1"/>
          <p:nvPr>
            <p:ph hasCustomPrompt="1" idx="2" type="title"/>
          </p:nvPr>
        </p:nvSpPr>
        <p:spPr>
          <a:xfrm>
            <a:off x="1011476" y="1429300"/>
            <a:ext cx="25698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0"/>
          <p:cNvSpPr txBox="1"/>
          <p:nvPr>
            <p:ph type="title"/>
          </p:nvPr>
        </p:nvSpPr>
        <p:spPr>
          <a:xfrm>
            <a:off x="4688525" y="781573"/>
            <a:ext cx="36396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77" name="Google Shape;1277;p10"/>
          <p:cNvGrpSpPr/>
          <p:nvPr/>
        </p:nvGrpSpPr>
        <p:grpSpPr>
          <a:xfrm>
            <a:off x="-1226734" y="-1114300"/>
            <a:ext cx="11366940" cy="7355285"/>
            <a:chOff x="-1226734" y="-1114300"/>
            <a:chExt cx="11366940" cy="7355285"/>
          </a:xfrm>
        </p:grpSpPr>
        <p:sp>
          <p:nvSpPr>
            <p:cNvPr id="1278" name="Google Shape;1278;p10"/>
            <p:cNvSpPr/>
            <p:nvPr/>
          </p:nvSpPr>
          <p:spPr>
            <a:xfrm>
              <a:off x="-1226734" y="-954139"/>
              <a:ext cx="2084472" cy="208441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9" name="Google Shape;1279;p10"/>
            <p:cNvGrpSpPr/>
            <p:nvPr/>
          </p:nvGrpSpPr>
          <p:grpSpPr>
            <a:xfrm>
              <a:off x="8083550" y="-482811"/>
              <a:ext cx="1758795" cy="1759268"/>
              <a:chOff x="3502200" y="2491200"/>
              <a:chExt cx="1115350" cy="1115650"/>
            </a:xfrm>
          </p:grpSpPr>
          <p:sp>
            <p:nvSpPr>
              <p:cNvPr id="1280" name="Google Shape;1280;p10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0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0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0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0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0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0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0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0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0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0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0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0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0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0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0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0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0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0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0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0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0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0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0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0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0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0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0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0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0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0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0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0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0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0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0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0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0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0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0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0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0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0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7" name="Google Shape;1327;p10"/>
            <p:cNvSpPr/>
            <p:nvPr/>
          </p:nvSpPr>
          <p:spPr>
            <a:xfrm>
              <a:off x="302698" y="4459334"/>
              <a:ext cx="952030" cy="952003"/>
            </a:xfrm>
            <a:custGeom>
              <a:rect b="b" l="l" r="r" t="t"/>
              <a:pathLst>
                <a:path extrusionOk="0" h="35374" w="35375">
                  <a:moveTo>
                    <a:pt x="32993" y="33004"/>
                  </a:moveTo>
                  <a:lnTo>
                    <a:pt x="32993" y="33004"/>
                  </a:lnTo>
                  <a:cubicBezTo>
                    <a:pt x="30612" y="35373"/>
                    <a:pt x="26766" y="35373"/>
                    <a:pt x="24385" y="33004"/>
                  </a:cubicBezTo>
                  <a:lnTo>
                    <a:pt x="2382" y="10989"/>
                  </a:lnTo>
                  <a:cubicBezTo>
                    <a:pt x="1" y="8608"/>
                    <a:pt x="1" y="4763"/>
                    <a:pt x="2382" y="2381"/>
                  </a:cubicBezTo>
                  <a:lnTo>
                    <a:pt x="2382" y="2381"/>
                  </a:lnTo>
                  <a:cubicBezTo>
                    <a:pt x="4751" y="0"/>
                    <a:pt x="8597" y="0"/>
                    <a:pt x="10978" y="2381"/>
                  </a:cubicBezTo>
                  <a:lnTo>
                    <a:pt x="32993" y="24396"/>
                  </a:lnTo>
                  <a:cubicBezTo>
                    <a:pt x="35374" y="26765"/>
                    <a:pt x="35374" y="30623"/>
                    <a:pt x="32993" y="330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8659899" y="647226"/>
              <a:ext cx="952035" cy="951895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10"/>
            <p:cNvGrpSpPr/>
            <p:nvPr/>
          </p:nvGrpSpPr>
          <p:grpSpPr>
            <a:xfrm>
              <a:off x="7757863" y="3636224"/>
              <a:ext cx="2084478" cy="2085038"/>
              <a:chOff x="3502200" y="2491200"/>
              <a:chExt cx="1115350" cy="1115650"/>
            </a:xfrm>
          </p:grpSpPr>
          <p:sp>
            <p:nvSpPr>
              <p:cNvPr id="1330" name="Google Shape;1330;p10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0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0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0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0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0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0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0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0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0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0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0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0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0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0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0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0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0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0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0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0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0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0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0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0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0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0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0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0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0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0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0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0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0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0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0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0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0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0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0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0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0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0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0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0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7" name="Google Shape;1377;p10"/>
            <p:cNvSpPr/>
            <p:nvPr/>
          </p:nvSpPr>
          <p:spPr>
            <a:xfrm>
              <a:off x="8380759" y="4481798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8312788" y="4140725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7287138" y="-1114300"/>
              <a:ext cx="1646245" cy="158923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-102997" y="-377322"/>
              <a:ext cx="952044" cy="919073"/>
            </a:xfrm>
            <a:custGeom>
              <a:rect b="b" l="l" r="r" t="t"/>
              <a:pathLst>
                <a:path extrusionOk="0" h="52183" w="54055">
                  <a:moveTo>
                    <a:pt x="10510" y="759"/>
                  </a:moveTo>
                  <a:cubicBezTo>
                    <a:pt x="12828" y="759"/>
                    <a:pt x="15036" y="1686"/>
                    <a:pt x="16669" y="3331"/>
                  </a:cubicBezTo>
                  <a:lnTo>
                    <a:pt x="49804" y="36454"/>
                  </a:lnTo>
                  <a:cubicBezTo>
                    <a:pt x="53233" y="39883"/>
                    <a:pt x="53233" y="45431"/>
                    <a:pt x="49804" y="48860"/>
                  </a:cubicBezTo>
                  <a:cubicBezTo>
                    <a:pt x="48090" y="50575"/>
                    <a:pt x="45842" y="51432"/>
                    <a:pt x="43595" y="51432"/>
                  </a:cubicBezTo>
                  <a:cubicBezTo>
                    <a:pt x="41348" y="51432"/>
                    <a:pt x="39100" y="50575"/>
                    <a:pt x="37386" y="48860"/>
                  </a:cubicBezTo>
                  <a:lnTo>
                    <a:pt x="4263" y="15737"/>
                  </a:lnTo>
                  <a:cubicBezTo>
                    <a:pt x="1750" y="13225"/>
                    <a:pt x="1012" y="9451"/>
                    <a:pt x="2370" y="6177"/>
                  </a:cubicBezTo>
                  <a:cubicBezTo>
                    <a:pt x="3727" y="2902"/>
                    <a:pt x="6918" y="759"/>
                    <a:pt x="10466" y="759"/>
                  </a:cubicBezTo>
                  <a:cubicBezTo>
                    <a:pt x="10481" y="759"/>
                    <a:pt x="10495" y="759"/>
                    <a:pt x="10510" y="759"/>
                  </a:cubicBezTo>
                  <a:close/>
                  <a:moveTo>
                    <a:pt x="10470" y="0"/>
                  </a:moveTo>
                  <a:cubicBezTo>
                    <a:pt x="8031" y="0"/>
                    <a:pt x="5590" y="932"/>
                    <a:pt x="3727" y="2795"/>
                  </a:cubicBezTo>
                  <a:cubicBezTo>
                    <a:pt x="0" y="6510"/>
                    <a:pt x="0" y="12546"/>
                    <a:pt x="3727" y="16273"/>
                  </a:cubicBezTo>
                  <a:lnTo>
                    <a:pt x="36850" y="49396"/>
                  </a:lnTo>
                  <a:cubicBezTo>
                    <a:pt x="38626" y="51172"/>
                    <a:pt x="41037" y="52182"/>
                    <a:pt x="43545" y="52182"/>
                  </a:cubicBezTo>
                  <a:cubicBezTo>
                    <a:pt x="43560" y="52182"/>
                    <a:pt x="43574" y="52182"/>
                    <a:pt x="43589" y="52182"/>
                  </a:cubicBezTo>
                  <a:cubicBezTo>
                    <a:pt x="43604" y="52182"/>
                    <a:pt x="43618" y="52182"/>
                    <a:pt x="43633" y="52182"/>
                  </a:cubicBezTo>
                  <a:cubicBezTo>
                    <a:pt x="46153" y="52182"/>
                    <a:pt x="48552" y="51172"/>
                    <a:pt x="50340" y="49396"/>
                  </a:cubicBezTo>
                  <a:cubicBezTo>
                    <a:pt x="54055" y="45681"/>
                    <a:pt x="54055" y="39645"/>
                    <a:pt x="50340" y="35918"/>
                  </a:cubicBezTo>
                  <a:lnTo>
                    <a:pt x="17205" y="2795"/>
                  </a:lnTo>
                  <a:cubicBezTo>
                    <a:pt x="15347" y="932"/>
                    <a:pt x="12910" y="0"/>
                    <a:pt x="10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-910402" y="4024589"/>
              <a:ext cx="1759447" cy="1759187"/>
            </a:xfrm>
            <a:custGeom>
              <a:rect b="b" l="l" r="r" t="t"/>
              <a:pathLst>
                <a:path extrusionOk="0" h="81237" w="81249">
                  <a:moveTo>
                    <a:pt x="75784" y="56007"/>
                  </a:moveTo>
                  <a:lnTo>
                    <a:pt x="25230" y="5453"/>
                  </a:lnTo>
                  <a:cubicBezTo>
                    <a:pt x="19765" y="0"/>
                    <a:pt x="10931" y="0"/>
                    <a:pt x="5466" y="5453"/>
                  </a:cubicBezTo>
                  <a:lnTo>
                    <a:pt x="5466" y="5453"/>
                  </a:lnTo>
                  <a:cubicBezTo>
                    <a:pt x="13" y="10906"/>
                    <a:pt x="1" y="19764"/>
                    <a:pt x="5466" y="25217"/>
                  </a:cubicBezTo>
                  <a:lnTo>
                    <a:pt x="56032" y="75783"/>
                  </a:lnTo>
                  <a:cubicBezTo>
                    <a:pt x="61485" y="81236"/>
                    <a:pt x="70331" y="81236"/>
                    <a:pt x="75784" y="75771"/>
                  </a:cubicBezTo>
                  <a:cubicBezTo>
                    <a:pt x="81249" y="70318"/>
                    <a:pt x="81249" y="61472"/>
                    <a:pt x="75784" y="5600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2" name="Google Shape;1382;p10"/>
            <p:cNvGrpSpPr/>
            <p:nvPr/>
          </p:nvGrpSpPr>
          <p:grpSpPr>
            <a:xfrm>
              <a:off x="-1051221" y="1599137"/>
              <a:ext cx="2041091" cy="2041639"/>
              <a:chOff x="3502200" y="2491200"/>
              <a:chExt cx="1115350" cy="1115650"/>
            </a:xfrm>
          </p:grpSpPr>
          <p:sp>
            <p:nvSpPr>
              <p:cNvPr id="1383" name="Google Shape;1383;p10"/>
              <p:cNvSpPr/>
              <p:nvPr/>
            </p:nvSpPr>
            <p:spPr>
              <a:xfrm>
                <a:off x="3606975" y="2596575"/>
                <a:ext cx="126550" cy="126525"/>
              </a:xfrm>
              <a:custGeom>
                <a:rect b="b" l="l" r="r" t="t"/>
                <a:pathLst>
                  <a:path extrusionOk="0" h="5061" w="5062">
                    <a:moveTo>
                      <a:pt x="5061" y="1"/>
                    </a:moveTo>
                    <a:lnTo>
                      <a:pt x="5061" y="1"/>
                    </a:lnTo>
                    <a:cubicBezTo>
                      <a:pt x="4728" y="251"/>
                      <a:pt x="4382" y="501"/>
                      <a:pt x="4049" y="775"/>
                    </a:cubicBezTo>
                    <a:lnTo>
                      <a:pt x="775" y="4049"/>
                    </a:lnTo>
                    <a:cubicBezTo>
                      <a:pt x="513" y="4370"/>
                      <a:pt x="251" y="4716"/>
                      <a:pt x="1" y="5061"/>
                    </a:cubicBezTo>
                    <a:lnTo>
                      <a:pt x="5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0"/>
              <p:cNvSpPr/>
              <p:nvPr/>
            </p:nvSpPr>
            <p:spPr>
              <a:xfrm>
                <a:off x="3557275" y="2546575"/>
                <a:ext cx="260175" cy="260175"/>
              </a:xfrm>
              <a:custGeom>
                <a:rect b="b" l="l" r="r" t="t"/>
                <a:pathLst>
                  <a:path extrusionOk="0" h="10407" w="10407">
                    <a:moveTo>
                      <a:pt x="10407" y="0"/>
                    </a:moveTo>
                    <a:cubicBezTo>
                      <a:pt x="10264" y="72"/>
                      <a:pt x="10097" y="155"/>
                      <a:pt x="9942" y="227"/>
                    </a:cubicBezTo>
                    <a:lnTo>
                      <a:pt x="239" y="9930"/>
                    </a:lnTo>
                    <a:cubicBezTo>
                      <a:pt x="155" y="10085"/>
                      <a:pt x="84" y="10252"/>
                      <a:pt x="1" y="10406"/>
                    </a:cubicBezTo>
                    <a:lnTo>
                      <a:pt x="104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0"/>
              <p:cNvSpPr/>
              <p:nvPr/>
            </p:nvSpPr>
            <p:spPr>
              <a:xfrm>
                <a:off x="3532875" y="2522175"/>
                <a:ext cx="342625" cy="342625"/>
              </a:xfrm>
              <a:custGeom>
                <a:rect b="b" l="l" r="r" t="t"/>
                <a:pathLst>
                  <a:path extrusionOk="0" h="13705" w="13705">
                    <a:moveTo>
                      <a:pt x="13704" y="0"/>
                    </a:moveTo>
                    <a:lnTo>
                      <a:pt x="13704" y="0"/>
                    </a:lnTo>
                    <a:cubicBezTo>
                      <a:pt x="13585" y="48"/>
                      <a:pt x="13454" y="107"/>
                      <a:pt x="13323" y="155"/>
                    </a:cubicBezTo>
                    <a:lnTo>
                      <a:pt x="155" y="13323"/>
                    </a:lnTo>
                    <a:cubicBezTo>
                      <a:pt x="107" y="13454"/>
                      <a:pt x="60" y="13585"/>
                      <a:pt x="0" y="13704"/>
                    </a:cubicBez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0"/>
              <p:cNvSpPr/>
              <p:nvPr/>
            </p:nvSpPr>
            <p:spPr>
              <a:xfrm>
                <a:off x="3518575" y="2507875"/>
                <a:ext cx="405450" cy="405425"/>
              </a:xfrm>
              <a:custGeom>
                <a:rect b="b" l="l" r="r" t="t"/>
                <a:pathLst>
                  <a:path extrusionOk="0" h="16217" w="16218">
                    <a:moveTo>
                      <a:pt x="16217" y="1"/>
                    </a:moveTo>
                    <a:lnTo>
                      <a:pt x="16217" y="1"/>
                    </a:lnTo>
                    <a:cubicBezTo>
                      <a:pt x="16110" y="24"/>
                      <a:pt x="16003" y="60"/>
                      <a:pt x="15884" y="96"/>
                    </a:cubicBezTo>
                    <a:lnTo>
                      <a:pt x="96" y="15884"/>
                    </a:lnTo>
                    <a:cubicBezTo>
                      <a:pt x="60" y="15991"/>
                      <a:pt x="37" y="16098"/>
                      <a:pt x="1" y="16217"/>
                    </a:cubicBezTo>
                    <a:lnTo>
                      <a:pt x="16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0"/>
              <p:cNvSpPr/>
              <p:nvPr/>
            </p:nvSpPr>
            <p:spPr>
              <a:xfrm>
                <a:off x="3509950" y="2499250"/>
                <a:ext cx="456925" cy="456925"/>
              </a:xfrm>
              <a:custGeom>
                <a:rect b="b" l="l" r="r" t="t"/>
                <a:pathLst>
                  <a:path extrusionOk="0" h="18277" w="18277">
                    <a:moveTo>
                      <a:pt x="18277" y="0"/>
                    </a:moveTo>
                    <a:cubicBezTo>
                      <a:pt x="18181" y="12"/>
                      <a:pt x="18074" y="24"/>
                      <a:pt x="17979" y="48"/>
                    </a:cubicBezTo>
                    <a:lnTo>
                      <a:pt x="48" y="17991"/>
                    </a:lnTo>
                    <a:cubicBezTo>
                      <a:pt x="24" y="18086"/>
                      <a:pt x="12" y="18181"/>
                      <a:pt x="1" y="18276"/>
                    </a:cubicBezTo>
                    <a:lnTo>
                      <a:pt x="18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0"/>
              <p:cNvSpPr/>
              <p:nvPr/>
            </p:nvSpPr>
            <p:spPr>
              <a:xfrm>
                <a:off x="3504600" y="2493600"/>
                <a:ext cx="501575" cy="501575"/>
              </a:xfrm>
              <a:custGeom>
                <a:rect b="b" l="l" r="r" t="t"/>
                <a:pathLst>
                  <a:path extrusionOk="0" h="20063" w="20063">
                    <a:moveTo>
                      <a:pt x="20062" y="0"/>
                    </a:moveTo>
                    <a:lnTo>
                      <a:pt x="20062" y="0"/>
                    </a:lnTo>
                    <a:cubicBezTo>
                      <a:pt x="19967" y="12"/>
                      <a:pt x="19872" y="24"/>
                      <a:pt x="19788" y="36"/>
                    </a:cubicBezTo>
                    <a:lnTo>
                      <a:pt x="36" y="19788"/>
                    </a:lnTo>
                    <a:cubicBezTo>
                      <a:pt x="24" y="19884"/>
                      <a:pt x="12" y="19979"/>
                      <a:pt x="0" y="20062"/>
                    </a:cubicBezTo>
                    <a:lnTo>
                      <a:pt x="20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0"/>
              <p:cNvSpPr/>
              <p:nvPr/>
            </p:nvSpPr>
            <p:spPr>
              <a:xfrm>
                <a:off x="3502500" y="2491500"/>
                <a:ext cx="539675" cy="539975"/>
              </a:xfrm>
              <a:custGeom>
                <a:rect b="b" l="l" r="r" t="t"/>
                <a:pathLst>
                  <a:path extrusionOk="0" h="21599" w="21587">
                    <a:moveTo>
                      <a:pt x="21587" y="1"/>
                    </a:moveTo>
                    <a:lnTo>
                      <a:pt x="21337" y="13"/>
                    </a:lnTo>
                    <a:lnTo>
                      <a:pt x="1" y="21349"/>
                    </a:lnTo>
                    <a:lnTo>
                      <a:pt x="1" y="21599"/>
                    </a:lnTo>
                    <a:lnTo>
                      <a:pt x="21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0"/>
              <p:cNvSpPr/>
              <p:nvPr/>
            </p:nvSpPr>
            <p:spPr>
              <a:xfrm>
                <a:off x="3502200" y="2491200"/>
                <a:ext cx="573925" cy="574200"/>
              </a:xfrm>
              <a:custGeom>
                <a:rect b="b" l="l" r="r" t="t"/>
                <a:pathLst>
                  <a:path extrusionOk="0" h="22968" w="22957">
                    <a:moveTo>
                      <a:pt x="22718" y="1"/>
                    </a:moveTo>
                    <a:lnTo>
                      <a:pt x="1" y="22730"/>
                    </a:lnTo>
                    <a:lnTo>
                      <a:pt x="1" y="22968"/>
                    </a:lnTo>
                    <a:lnTo>
                      <a:pt x="22956" y="13"/>
                    </a:lnTo>
                    <a:lnTo>
                      <a:pt x="22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0"/>
              <p:cNvSpPr/>
              <p:nvPr/>
            </p:nvSpPr>
            <p:spPr>
              <a:xfrm>
                <a:off x="3503700" y="2493000"/>
                <a:ext cx="604575" cy="604550"/>
              </a:xfrm>
              <a:custGeom>
                <a:rect b="b" l="l" r="r" t="t"/>
                <a:pathLst>
                  <a:path extrusionOk="0" h="24182" w="24183">
                    <a:moveTo>
                      <a:pt x="23956" y="0"/>
                    </a:moveTo>
                    <a:lnTo>
                      <a:pt x="0" y="23956"/>
                    </a:lnTo>
                    <a:cubicBezTo>
                      <a:pt x="0" y="24039"/>
                      <a:pt x="0" y="24110"/>
                      <a:pt x="12" y="24182"/>
                    </a:cubicBezTo>
                    <a:lnTo>
                      <a:pt x="24182" y="24"/>
                    </a:lnTo>
                    <a:cubicBezTo>
                      <a:pt x="24111" y="0"/>
                      <a:pt x="24027" y="0"/>
                      <a:pt x="23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0"/>
              <p:cNvSpPr/>
              <p:nvPr/>
            </p:nvSpPr>
            <p:spPr>
              <a:xfrm>
                <a:off x="3506975" y="2495975"/>
                <a:ext cx="631650" cy="631950"/>
              </a:xfrm>
              <a:custGeom>
                <a:rect b="b" l="l" r="r" t="t"/>
                <a:pathLst>
                  <a:path extrusionOk="0" h="25278" w="25266">
                    <a:moveTo>
                      <a:pt x="25051" y="0"/>
                    </a:moveTo>
                    <a:lnTo>
                      <a:pt x="0" y="25063"/>
                    </a:lnTo>
                    <a:cubicBezTo>
                      <a:pt x="0" y="25134"/>
                      <a:pt x="12" y="25206"/>
                      <a:pt x="24" y="25277"/>
                    </a:cubicBezTo>
                    <a:lnTo>
                      <a:pt x="25266" y="24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0"/>
              <p:cNvSpPr/>
              <p:nvPr/>
            </p:nvSpPr>
            <p:spPr>
              <a:xfrm>
                <a:off x="3511450" y="2500725"/>
                <a:ext cx="656350" cy="656075"/>
              </a:xfrm>
              <a:custGeom>
                <a:rect b="b" l="l" r="r" t="t"/>
                <a:pathLst>
                  <a:path extrusionOk="0" h="26243" w="26254">
                    <a:moveTo>
                      <a:pt x="26051" y="1"/>
                    </a:moveTo>
                    <a:lnTo>
                      <a:pt x="0" y="26040"/>
                    </a:lnTo>
                    <a:cubicBezTo>
                      <a:pt x="24" y="26111"/>
                      <a:pt x="24" y="26183"/>
                      <a:pt x="48" y="26242"/>
                    </a:cubicBezTo>
                    <a:lnTo>
                      <a:pt x="26253" y="37"/>
                    </a:lnTo>
                    <a:lnTo>
                      <a:pt x="26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0"/>
              <p:cNvSpPr/>
              <p:nvPr/>
            </p:nvSpPr>
            <p:spPr>
              <a:xfrm>
                <a:off x="3517400" y="2506700"/>
                <a:ext cx="678075" cy="678075"/>
              </a:xfrm>
              <a:custGeom>
                <a:rect b="b" l="l" r="r" t="t"/>
                <a:pathLst>
                  <a:path extrusionOk="0" h="27123" w="27123">
                    <a:moveTo>
                      <a:pt x="26932" y="0"/>
                    </a:moveTo>
                    <a:lnTo>
                      <a:pt x="0" y="26932"/>
                    </a:lnTo>
                    <a:cubicBezTo>
                      <a:pt x="12" y="26991"/>
                      <a:pt x="36" y="27051"/>
                      <a:pt x="48" y="27122"/>
                    </a:cubicBezTo>
                    <a:lnTo>
                      <a:pt x="27123" y="48"/>
                    </a:lnTo>
                    <a:lnTo>
                      <a:pt x="269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0"/>
              <p:cNvSpPr/>
              <p:nvPr/>
            </p:nvSpPr>
            <p:spPr>
              <a:xfrm>
                <a:off x="3524525" y="2513825"/>
                <a:ext cx="697450" cy="697450"/>
              </a:xfrm>
              <a:custGeom>
                <a:rect b="b" l="l" r="r" t="t"/>
                <a:pathLst>
                  <a:path extrusionOk="0" h="27898" w="27898">
                    <a:moveTo>
                      <a:pt x="27719" y="1"/>
                    </a:moveTo>
                    <a:lnTo>
                      <a:pt x="1" y="27718"/>
                    </a:lnTo>
                    <a:cubicBezTo>
                      <a:pt x="25" y="27778"/>
                      <a:pt x="37" y="27838"/>
                      <a:pt x="60" y="27897"/>
                    </a:cubicBezTo>
                    <a:lnTo>
                      <a:pt x="27897" y="48"/>
                    </a:lnTo>
                    <a:lnTo>
                      <a:pt x="27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0"/>
              <p:cNvSpPr/>
              <p:nvPr/>
            </p:nvSpPr>
            <p:spPr>
              <a:xfrm>
                <a:off x="3532875" y="2521875"/>
                <a:ext cx="714700" cy="714975"/>
              </a:xfrm>
              <a:custGeom>
                <a:rect b="b" l="l" r="r" t="t"/>
                <a:pathLst>
                  <a:path extrusionOk="0" h="28599" w="28588">
                    <a:moveTo>
                      <a:pt x="28409" y="0"/>
                    </a:moveTo>
                    <a:lnTo>
                      <a:pt x="0" y="28420"/>
                    </a:lnTo>
                    <a:cubicBezTo>
                      <a:pt x="12" y="28480"/>
                      <a:pt x="36" y="28539"/>
                      <a:pt x="60" y="28599"/>
                    </a:cubicBezTo>
                    <a:lnTo>
                      <a:pt x="28587" y="72"/>
                    </a:lnTo>
                    <a:lnTo>
                      <a:pt x="28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0"/>
              <p:cNvSpPr/>
              <p:nvPr/>
            </p:nvSpPr>
            <p:spPr>
              <a:xfrm>
                <a:off x="3542100" y="2531100"/>
                <a:ext cx="730175" cy="730175"/>
              </a:xfrm>
              <a:custGeom>
                <a:rect b="b" l="l" r="r" t="t"/>
                <a:pathLst>
                  <a:path extrusionOk="0" h="29207" w="29207">
                    <a:moveTo>
                      <a:pt x="29028" y="0"/>
                    </a:moveTo>
                    <a:lnTo>
                      <a:pt x="0" y="29040"/>
                    </a:lnTo>
                    <a:cubicBezTo>
                      <a:pt x="24" y="29099"/>
                      <a:pt x="48" y="29147"/>
                      <a:pt x="72" y="29206"/>
                    </a:cubicBezTo>
                    <a:lnTo>
                      <a:pt x="29206" y="72"/>
                    </a:lnTo>
                    <a:lnTo>
                      <a:pt x="29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0"/>
              <p:cNvSpPr/>
              <p:nvPr/>
            </p:nvSpPr>
            <p:spPr>
              <a:xfrm>
                <a:off x="3552225" y="2541525"/>
                <a:ext cx="743550" cy="743550"/>
              </a:xfrm>
              <a:custGeom>
                <a:rect b="b" l="l" r="r" t="t"/>
                <a:pathLst>
                  <a:path extrusionOk="0" h="29742" w="29742">
                    <a:moveTo>
                      <a:pt x="29575" y="0"/>
                    </a:moveTo>
                    <a:lnTo>
                      <a:pt x="0" y="29575"/>
                    </a:lnTo>
                    <a:cubicBezTo>
                      <a:pt x="24" y="29623"/>
                      <a:pt x="48" y="29682"/>
                      <a:pt x="72" y="29742"/>
                    </a:cubicBezTo>
                    <a:lnTo>
                      <a:pt x="29742" y="71"/>
                    </a:lnTo>
                    <a:lnTo>
                      <a:pt x="295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0"/>
              <p:cNvSpPr/>
              <p:nvPr/>
            </p:nvSpPr>
            <p:spPr>
              <a:xfrm>
                <a:off x="3563225" y="2552525"/>
                <a:ext cx="755175" cy="755175"/>
              </a:xfrm>
              <a:custGeom>
                <a:rect b="b" l="l" r="r" t="t"/>
                <a:pathLst>
                  <a:path extrusionOk="0" h="30207" w="30207">
                    <a:moveTo>
                      <a:pt x="30052" y="1"/>
                    </a:moveTo>
                    <a:lnTo>
                      <a:pt x="1" y="30040"/>
                    </a:lnTo>
                    <a:cubicBezTo>
                      <a:pt x="36" y="30100"/>
                      <a:pt x="60" y="30147"/>
                      <a:pt x="84" y="30207"/>
                    </a:cubicBezTo>
                    <a:lnTo>
                      <a:pt x="30207" y="84"/>
                    </a:lnTo>
                    <a:lnTo>
                      <a:pt x="30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0"/>
              <p:cNvSpPr/>
              <p:nvPr/>
            </p:nvSpPr>
            <p:spPr>
              <a:xfrm>
                <a:off x="3575125" y="2564425"/>
                <a:ext cx="765025" cy="765000"/>
              </a:xfrm>
              <a:custGeom>
                <a:rect b="b" l="l" r="r" t="t"/>
                <a:pathLst>
                  <a:path extrusionOk="0" h="30600" w="30601">
                    <a:moveTo>
                      <a:pt x="30457" y="1"/>
                    </a:moveTo>
                    <a:lnTo>
                      <a:pt x="1" y="30445"/>
                    </a:lnTo>
                    <a:cubicBezTo>
                      <a:pt x="37" y="30493"/>
                      <a:pt x="61" y="30552"/>
                      <a:pt x="96" y="30600"/>
                    </a:cubicBezTo>
                    <a:lnTo>
                      <a:pt x="30600" y="84"/>
                    </a:lnTo>
                    <a:lnTo>
                      <a:pt x="304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0"/>
              <p:cNvSpPr/>
              <p:nvPr/>
            </p:nvSpPr>
            <p:spPr>
              <a:xfrm>
                <a:off x="3587925" y="2577225"/>
                <a:ext cx="773350" cy="773350"/>
              </a:xfrm>
              <a:custGeom>
                <a:rect b="b" l="l" r="r" t="t"/>
                <a:pathLst>
                  <a:path extrusionOk="0" h="30934" w="30934">
                    <a:moveTo>
                      <a:pt x="30791" y="1"/>
                    </a:moveTo>
                    <a:lnTo>
                      <a:pt x="1" y="30778"/>
                    </a:lnTo>
                    <a:lnTo>
                      <a:pt x="96" y="30933"/>
                    </a:lnTo>
                    <a:lnTo>
                      <a:pt x="30933" y="96"/>
                    </a:lnTo>
                    <a:lnTo>
                      <a:pt x="307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0"/>
              <p:cNvSpPr/>
              <p:nvPr/>
            </p:nvSpPr>
            <p:spPr>
              <a:xfrm>
                <a:off x="3601625" y="2590625"/>
                <a:ext cx="780175" cy="780175"/>
              </a:xfrm>
              <a:custGeom>
                <a:rect b="b" l="l" r="r" t="t"/>
                <a:pathLst>
                  <a:path extrusionOk="0" h="31207" w="31207">
                    <a:moveTo>
                      <a:pt x="31052" y="1"/>
                    </a:moveTo>
                    <a:lnTo>
                      <a:pt x="1" y="31064"/>
                    </a:lnTo>
                    <a:lnTo>
                      <a:pt x="96" y="31207"/>
                    </a:lnTo>
                    <a:lnTo>
                      <a:pt x="31207" y="108"/>
                    </a:lnTo>
                    <a:lnTo>
                      <a:pt x="31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0"/>
              <p:cNvSpPr/>
              <p:nvPr/>
            </p:nvSpPr>
            <p:spPr>
              <a:xfrm>
                <a:off x="3615925" y="2604925"/>
                <a:ext cx="784925" cy="785225"/>
              </a:xfrm>
              <a:custGeom>
                <a:rect b="b" l="l" r="r" t="t"/>
                <a:pathLst>
                  <a:path extrusionOk="0" h="31409" w="31397">
                    <a:moveTo>
                      <a:pt x="31266" y="0"/>
                    </a:moveTo>
                    <a:lnTo>
                      <a:pt x="0" y="31278"/>
                    </a:lnTo>
                    <a:cubicBezTo>
                      <a:pt x="36" y="31325"/>
                      <a:pt x="72" y="31361"/>
                      <a:pt x="107" y="31409"/>
                    </a:cubicBezTo>
                    <a:lnTo>
                      <a:pt x="31397" y="107"/>
                    </a:lnTo>
                    <a:lnTo>
                      <a:pt x="31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0"/>
              <p:cNvSpPr/>
              <p:nvPr/>
            </p:nvSpPr>
            <p:spPr>
              <a:xfrm>
                <a:off x="3630800" y="2620100"/>
                <a:ext cx="789100" cy="788800"/>
              </a:xfrm>
              <a:custGeom>
                <a:rect b="b" l="l" r="r" t="t"/>
                <a:pathLst>
                  <a:path extrusionOk="0" h="31552" w="31564">
                    <a:moveTo>
                      <a:pt x="31433" y="0"/>
                    </a:moveTo>
                    <a:lnTo>
                      <a:pt x="0" y="31421"/>
                    </a:lnTo>
                    <a:cubicBezTo>
                      <a:pt x="36" y="31468"/>
                      <a:pt x="72" y="31504"/>
                      <a:pt x="108" y="31552"/>
                    </a:cubicBezTo>
                    <a:lnTo>
                      <a:pt x="31564" y="107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0"/>
              <p:cNvSpPr/>
              <p:nvPr/>
            </p:nvSpPr>
            <p:spPr>
              <a:xfrm>
                <a:off x="3646575" y="2635875"/>
                <a:ext cx="791200" cy="791200"/>
              </a:xfrm>
              <a:custGeom>
                <a:rect b="b" l="l" r="r" t="t"/>
                <a:pathLst>
                  <a:path extrusionOk="0" h="31648" w="31648">
                    <a:moveTo>
                      <a:pt x="31528" y="0"/>
                    </a:moveTo>
                    <a:lnTo>
                      <a:pt x="0" y="31516"/>
                    </a:lnTo>
                    <a:lnTo>
                      <a:pt x="120" y="31647"/>
                    </a:lnTo>
                    <a:lnTo>
                      <a:pt x="31647" y="107"/>
                    </a:lnTo>
                    <a:lnTo>
                      <a:pt x="31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0"/>
              <p:cNvSpPr/>
              <p:nvPr/>
            </p:nvSpPr>
            <p:spPr>
              <a:xfrm>
                <a:off x="3663250" y="2652250"/>
                <a:ext cx="792075" cy="792075"/>
              </a:xfrm>
              <a:custGeom>
                <a:rect b="b" l="l" r="r" t="t"/>
                <a:pathLst>
                  <a:path extrusionOk="0" h="31683" w="31683">
                    <a:moveTo>
                      <a:pt x="31552" y="0"/>
                    </a:moveTo>
                    <a:lnTo>
                      <a:pt x="0" y="31564"/>
                    </a:lnTo>
                    <a:cubicBezTo>
                      <a:pt x="36" y="31587"/>
                      <a:pt x="60" y="31623"/>
                      <a:pt x="95" y="31659"/>
                    </a:cubicBezTo>
                    <a:lnTo>
                      <a:pt x="119" y="31683"/>
                    </a:lnTo>
                    <a:lnTo>
                      <a:pt x="31683" y="119"/>
                    </a:lnTo>
                    <a:lnTo>
                      <a:pt x="31647" y="95"/>
                    </a:lnTo>
                    <a:cubicBezTo>
                      <a:pt x="31623" y="60"/>
                      <a:pt x="31588" y="36"/>
                      <a:pt x="31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0"/>
              <p:cNvSpPr/>
              <p:nvPr/>
            </p:nvSpPr>
            <p:spPr>
              <a:xfrm>
                <a:off x="3680500" y="2669500"/>
                <a:ext cx="791200" cy="791500"/>
              </a:xfrm>
              <a:custGeom>
                <a:rect b="b" l="l" r="r" t="t"/>
                <a:pathLst>
                  <a:path extrusionOk="0" h="31660" w="31648">
                    <a:moveTo>
                      <a:pt x="31529" y="1"/>
                    </a:moveTo>
                    <a:lnTo>
                      <a:pt x="1" y="31540"/>
                    </a:lnTo>
                    <a:cubicBezTo>
                      <a:pt x="37" y="31576"/>
                      <a:pt x="72" y="31612"/>
                      <a:pt x="120" y="31659"/>
                    </a:cubicBezTo>
                    <a:lnTo>
                      <a:pt x="31648" y="120"/>
                    </a:lnTo>
                    <a:cubicBezTo>
                      <a:pt x="31612" y="84"/>
                      <a:pt x="31564" y="48"/>
                      <a:pt x="31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0"/>
              <p:cNvSpPr/>
              <p:nvPr/>
            </p:nvSpPr>
            <p:spPr>
              <a:xfrm>
                <a:off x="3698375" y="2687675"/>
                <a:ext cx="789100" cy="789100"/>
              </a:xfrm>
              <a:custGeom>
                <a:rect b="b" l="l" r="r" t="t"/>
                <a:pathLst>
                  <a:path extrusionOk="0" h="31564" w="31564">
                    <a:moveTo>
                      <a:pt x="31456" y="0"/>
                    </a:moveTo>
                    <a:lnTo>
                      <a:pt x="0" y="31444"/>
                    </a:lnTo>
                    <a:lnTo>
                      <a:pt x="131" y="31563"/>
                    </a:lnTo>
                    <a:lnTo>
                      <a:pt x="31564" y="119"/>
                    </a:lnTo>
                    <a:cubicBezTo>
                      <a:pt x="31528" y="83"/>
                      <a:pt x="31492" y="36"/>
                      <a:pt x="3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3717125" y="2706125"/>
                <a:ext cx="785525" cy="785525"/>
              </a:xfrm>
              <a:custGeom>
                <a:rect b="b" l="l" r="r" t="t"/>
                <a:pathLst>
                  <a:path extrusionOk="0" h="31421" w="31421">
                    <a:moveTo>
                      <a:pt x="31314" y="0"/>
                    </a:moveTo>
                    <a:lnTo>
                      <a:pt x="0" y="31325"/>
                    </a:lnTo>
                    <a:lnTo>
                      <a:pt x="131" y="31421"/>
                    </a:lnTo>
                    <a:lnTo>
                      <a:pt x="31421" y="143"/>
                    </a:lnTo>
                    <a:cubicBezTo>
                      <a:pt x="31385" y="95"/>
                      <a:pt x="31349" y="48"/>
                      <a:pt x="31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3736475" y="2725750"/>
                <a:ext cx="780475" cy="780500"/>
              </a:xfrm>
              <a:custGeom>
                <a:rect b="b" l="l" r="r" t="t"/>
                <a:pathLst>
                  <a:path extrusionOk="0" h="31220" w="31219">
                    <a:moveTo>
                      <a:pt x="31123" y="1"/>
                    </a:moveTo>
                    <a:lnTo>
                      <a:pt x="0" y="31112"/>
                    </a:lnTo>
                    <a:cubicBezTo>
                      <a:pt x="48" y="31148"/>
                      <a:pt x="95" y="31183"/>
                      <a:pt x="143" y="31219"/>
                    </a:cubicBezTo>
                    <a:lnTo>
                      <a:pt x="31218" y="132"/>
                    </a:lnTo>
                    <a:cubicBezTo>
                      <a:pt x="31183" y="84"/>
                      <a:pt x="31159" y="37"/>
                      <a:pt x="31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3756400" y="2745700"/>
                <a:ext cx="773950" cy="774225"/>
              </a:xfrm>
              <a:custGeom>
                <a:rect b="b" l="l" r="r" t="t"/>
                <a:pathLst>
                  <a:path extrusionOk="0" h="30969" w="30958">
                    <a:moveTo>
                      <a:pt x="30874" y="1"/>
                    </a:moveTo>
                    <a:lnTo>
                      <a:pt x="1" y="30874"/>
                    </a:lnTo>
                    <a:cubicBezTo>
                      <a:pt x="60" y="30897"/>
                      <a:pt x="108" y="30933"/>
                      <a:pt x="156" y="30969"/>
                    </a:cubicBezTo>
                    <a:lnTo>
                      <a:pt x="30957" y="144"/>
                    </a:lnTo>
                    <a:lnTo>
                      <a:pt x="30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0"/>
              <p:cNvSpPr/>
              <p:nvPr/>
            </p:nvSpPr>
            <p:spPr>
              <a:xfrm>
                <a:off x="3777550" y="2766550"/>
                <a:ext cx="765875" cy="766175"/>
              </a:xfrm>
              <a:custGeom>
                <a:rect b="b" l="l" r="r" t="t"/>
                <a:pathLst>
                  <a:path extrusionOk="0" h="30647" w="30635">
                    <a:moveTo>
                      <a:pt x="30552" y="0"/>
                    </a:moveTo>
                    <a:lnTo>
                      <a:pt x="0" y="30552"/>
                    </a:lnTo>
                    <a:cubicBezTo>
                      <a:pt x="48" y="30587"/>
                      <a:pt x="95" y="30611"/>
                      <a:pt x="143" y="30647"/>
                    </a:cubicBezTo>
                    <a:lnTo>
                      <a:pt x="30635" y="155"/>
                    </a:lnTo>
                    <a:cubicBezTo>
                      <a:pt x="30611" y="107"/>
                      <a:pt x="30575" y="60"/>
                      <a:pt x="30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0"/>
              <p:cNvSpPr/>
              <p:nvPr/>
            </p:nvSpPr>
            <p:spPr>
              <a:xfrm>
                <a:off x="3799275" y="2788575"/>
                <a:ext cx="756075" cy="756075"/>
              </a:xfrm>
              <a:custGeom>
                <a:rect b="b" l="l" r="r" t="t"/>
                <a:pathLst>
                  <a:path extrusionOk="0" h="30243" w="30243">
                    <a:moveTo>
                      <a:pt x="30171" y="0"/>
                    </a:moveTo>
                    <a:lnTo>
                      <a:pt x="0" y="30159"/>
                    </a:lnTo>
                    <a:lnTo>
                      <a:pt x="155" y="30242"/>
                    </a:lnTo>
                    <a:lnTo>
                      <a:pt x="30242" y="155"/>
                    </a:lnTo>
                    <a:cubicBezTo>
                      <a:pt x="30218" y="95"/>
                      <a:pt x="30195" y="48"/>
                      <a:pt x="30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0"/>
              <p:cNvSpPr/>
              <p:nvPr/>
            </p:nvSpPr>
            <p:spPr>
              <a:xfrm>
                <a:off x="3821900" y="2811200"/>
                <a:ext cx="744750" cy="744750"/>
              </a:xfrm>
              <a:custGeom>
                <a:rect b="b" l="l" r="r" t="t"/>
                <a:pathLst>
                  <a:path extrusionOk="0" h="29790" w="29790">
                    <a:moveTo>
                      <a:pt x="29706" y="0"/>
                    </a:moveTo>
                    <a:lnTo>
                      <a:pt x="0" y="29706"/>
                    </a:lnTo>
                    <a:lnTo>
                      <a:pt x="167" y="29789"/>
                    </a:lnTo>
                    <a:lnTo>
                      <a:pt x="29790" y="155"/>
                    </a:lnTo>
                    <a:cubicBezTo>
                      <a:pt x="29766" y="107"/>
                      <a:pt x="29742" y="48"/>
                      <a:pt x="29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0"/>
              <p:cNvSpPr/>
              <p:nvPr/>
            </p:nvSpPr>
            <p:spPr>
              <a:xfrm>
                <a:off x="3845400" y="2834700"/>
                <a:ext cx="731375" cy="731375"/>
              </a:xfrm>
              <a:custGeom>
                <a:rect b="b" l="l" r="r" t="t"/>
                <a:pathLst>
                  <a:path extrusionOk="0" h="29255" w="29255">
                    <a:moveTo>
                      <a:pt x="29183" y="1"/>
                    </a:moveTo>
                    <a:lnTo>
                      <a:pt x="1" y="29183"/>
                    </a:lnTo>
                    <a:lnTo>
                      <a:pt x="168" y="29254"/>
                    </a:lnTo>
                    <a:lnTo>
                      <a:pt x="29255" y="167"/>
                    </a:lnTo>
                    <a:cubicBezTo>
                      <a:pt x="29243" y="108"/>
                      <a:pt x="29207" y="48"/>
                      <a:pt x="29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0"/>
              <p:cNvSpPr/>
              <p:nvPr/>
            </p:nvSpPr>
            <p:spPr>
              <a:xfrm>
                <a:off x="3869825" y="2859100"/>
                <a:ext cx="716475" cy="716500"/>
              </a:xfrm>
              <a:custGeom>
                <a:rect b="b" l="l" r="r" t="t"/>
                <a:pathLst>
                  <a:path extrusionOk="0" h="28660" w="28659">
                    <a:moveTo>
                      <a:pt x="28587" y="1"/>
                    </a:moveTo>
                    <a:lnTo>
                      <a:pt x="0" y="28600"/>
                    </a:lnTo>
                    <a:lnTo>
                      <a:pt x="179" y="28659"/>
                    </a:lnTo>
                    <a:lnTo>
                      <a:pt x="28659" y="168"/>
                    </a:lnTo>
                    <a:cubicBezTo>
                      <a:pt x="28635" y="108"/>
                      <a:pt x="28611" y="61"/>
                      <a:pt x="28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0"/>
              <p:cNvSpPr/>
              <p:nvPr/>
            </p:nvSpPr>
            <p:spPr>
              <a:xfrm>
                <a:off x="3895425" y="2884425"/>
                <a:ext cx="699200" cy="699200"/>
              </a:xfrm>
              <a:custGeom>
                <a:rect b="b" l="l" r="r" t="t"/>
                <a:pathLst>
                  <a:path extrusionOk="0" h="27968" w="27968">
                    <a:moveTo>
                      <a:pt x="27908" y="0"/>
                    </a:moveTo>
                    <a:lnTo>
                      <a:pt x="0" y="27908"/>
                    </a:lnTo>
                    <a:lnTo>
                      <a:pt x="179" y="27968"/>
                    </a:lnTo>
                    <a:lnTo>
                      <a:pt x="27968" y="179"/>
                    </a:lnTo>
                    <a:cubicBezTo>
                      <a:pt x="27944" y="119"/>
                      <a:pt x="27920" y="60"/>
                      <a:pt x="27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0"/>
              <p:cNvSpPr/>
              <p:nvPr/>
            </p:nvSpPr>
            <p:spPr>
              <a:xfrm>
                <a:off x="3921600" y="2910900"/>
                <a:ext cx="680175" cy="680175"/>
              </a:xfrm>
              <a:custGeom>
                <a:rect b="b" l="l" r="r" t="t"/>
                <a:pathLst>
                  <a:path extrusionOk="0" h="27207" w="27207">
                    <a:moveTo>
                      <a:pt x="27159" y="1"/>
                    </a:moveTo>
                    <a:lnTo>
                      <a:pt x="1" y="27147"/>
                    </a:lnTo>
                    <a:lnTo>
                      <a:pt x="191" y="27206"/>
                    </a:lnTo>
                    <a:lnTo>
                      <a:pt x="27207" y="191"/>
                    </a:lnTo>
                    <a:cubicBezTo>
                      <a:pt x="27195" y="132"/>
                      <a:pt x="27171" y="60"/>
                      <a:pt x="27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0"/>
              <p:cNvSpPr/>
              <p:nvPr/>
            </p:nvSpPr>
            <p:spPr>
              <a:xfrm>
                <a:off x="3949300" y="2938575"/>
                <a:ext cx="658725" cy="658450"/>
              </a:xfrm>
              <a:custGeom>
                <a:rect b="b" l="l" r="r" t="t"/>
                <a:pathLst>
                  <a:path extrusionOk="0" h="26338" w="26349">
                    <a:moveTo>
                      <a:pt x="26301" y="1"/>
                    </a:moveTo>
                    <a:lnTo>
                      <a:pt x="0" y="26302"/>
                    </a:lnTo>
                    <a:lnTo>
                      <a:pt x="203" y="26338"/>
                    </a:lnTo>
                    <a:lnTo>
                      <a:pt x="26349" y="203"/>
                    </a:lnTo>
                    <a:cubicBezTo>
                      <a:pt x="26325" y="132"/>
                      <a:pt x="26313" y="60"/>
                      <a:pt x="26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0"/>
              <p:cNvSpPr/>
              <p:nvPr/>
            </p:nvSpPr>
            <p:spPr>
              <a:xfrm>
                <a:off x="3978175" y="2967450"/>
                <a:ext cx="634625" cy="634350"/>
              </a:xfrm>
              <a:custGeom>
                <a:rect b="b" l="l" r="r" t="t"/>
                <a:pathLst>
                  <a:path extrusionOk="0" h="25374" w="25385">
                    <a:moveTo>
                      <a:pt x="25348" y="1"/>
                    </a:moveTo>
                    <a:lnTo>
                      <a:pt x="0" y="25349"/>
                    </a:lnTo>
                    <a:lnTo>
                      <a:pt x="214" y="25373"/>
                    </a:lnTo>
                    <a:lnTo>
                      <a:pt x="25384" y="215"/>
                    </a:lnTo>
                    <a:cubicBezTo>
                      <a:pt x="25372" y="144"/>
                      <a:pt x="25360" y="72"/>
                      <a:pt x="25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0"/>
              <p:cNvSpPr/>
              <p:nvPr/>
            </p:nvSpPr>
            <p:spPr>
              <a:xfrm>
                <a:off x="4008525" y="2997825"/>
                <a:ext cx="607250" cy="607225"/>
              </a:xfrm>
              <a:custGeom>
                <a:rect b="b" l="l" r="r" t="t"/>
                <a:pathLst>
                  <a:path extrusionOk="0" h="24289" w="24290">
                    <a:moveTo>
                      <a:pt x="24277" y="0"/>
                    </a:moveTo>
                    <a:lnTo>
                      <a:pt x="0" y="24277"/>
                    </a:lnTo>
                    <a:cubicBezTo>
                      <a:pt x="72" y="24277"/>
                      <a:pt x="155" y="24289"/>
                      <a:pt x="227" y="24289"/>
                    </a:cubicBezTo>
                    <a:lnTo>
                      <a:pt x="24289" y="215"/>
                    </a:lnTo>
                    <a:cubicBezTo>
                      <a:pt x="24289" y="143"/>
                      <a:pt x="24289" y="72"/>
                      <a:pt x="24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0"/>
              <p:cNvSpPr/>
              <p:nvPr/>
            </p:nvSpPr>
            <p:spPr>
              <a:xfrm>
                <a:off x="4040675" y="3029675"/>
                <a:ext cx="576875" cy="576875"/>
              </a:xfrm>
              <a:custGeom>
                <a:rect b="b" l="l" r="r" t="t"/>
                <a:pathLst>
                  <a:path extrusionOk="0" h="23075" w="23075">
                    <a:moveTo>
                      <a:pt x="23075" y="0"/>
                    </a:moveTo>
                    <a:lnTo>
                      <a:pt x="0" y="23075"/>
                    </a:lnTo>
                    <a:lnTo>
                      <a:pt x="238" y="23075"/>
                    </a:lnTo>
                    <a:lnTo>
                      <a:pt x="23075" y="238"/>
                    </a:lnTo>
                    <a:cubicBezTo>
                      <a:pt x="23075" y="155"/>
                      <a:pt x="23075" y="84"/>
                      <a:pt x="2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0"/>
              <p:cNvSpPr/>
              <p:nvPr/>
            </p:nvSpPr>
            <p:spPr>
              <a:xfrm>
                <a:off x="4074300" y="3063600"/>
                <a:ext cx="543250" cy="543250"/>
              </a:xfrm>
              <a:custGeom>
                <a:rect b="b" l="l" r="r" t="t"/>
                <a:pathLst>
                  <a:path extrusionOk="0" h="21730" w="21730">
                    <a:moveTo>
                      <a:pt x="21730" y="1"/>
                    </a:moveTo>
                    <a:lnTo>
                      <a:pt x="1" y="21729"/>
                    </a:lnTo>
                    <a:lnTo>
                      <a:pt x="239" y="21729"/>
                    </a:lnTo>
                    <a:lnTo>
                      <a:pt x="21730" y="239"/>
                    </a:lnTo>
                    <a:lnTo>
                      <a:pt x="217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0"/>
              <p:cNvSpPr/>
              <p:nvPr/>
            </p:nvSpPr>
            <p:spPr>
              <a:xfrm>
                <a:off x="4110325" y="3099325"/>
                <a:ext cx="505450" cy="505450"/>
              </a:xfrm>
              <a:custGeom>
                <a:rect b="b" l="l" r="r" t="t"/>
                <a:pathLst>
                  <a:path extrusionOk="0" h="20218" w="20218">
                    <a:moveTo>
                      <a:pt x="20217" y="0"/>
                    </a:moveTo>
                    <a:lnTo>
                      <a:pt x="0" y="20217"/>
                    </a:lnTo>
                    <a:lnTo>
                      <a:pt x="262" y="20193"/>
                    </a:lnTo>
                    <a:lnTo>
                      <a:pt x="20182" y="274"/>
                    </a:lnTo>
                    <a:lnTo>
                      <a:pt x="202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0"/>
              <p:cNvSpPr/>
              <p:nvPr/>
            </p:nvSpPr>
            <p:spPr>
              <a:xfrm>
                <a:off x="4149325" y="3138325"/>
                <a:ext cx="461375" cy="461375"/>
              </a:xfrm>
              <a:custGeom>
                <a:rect b="b" l="l" r="r" t="t"/>
                <a:pathLst>
                  <a:path extrusionOk="0" h="18455" w="18455">
                    <a:moveTo>
                      <a:pt x="18455" y="0"/>
                    </a:moveTo>
                    <a:lnTo>
                      <a:pt x="0" y="18455"/>
                    </a:lnTo>
                    <a:lnTo>
                      <a:pt x="0" y="18455"/>
                    </a:lnTo>
                    <a:lnTo>
                      <a:pt x="286" y="18407"/>
                    </a:lnTo>
                    <a:lnTo>
                      <a:pt x="18407" y="286"/>
                    </a:ln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0"/>
              <p:cNvSpPr/>
              <p:nvPr/>
            </p:nvSpPr>
            <p:spPr>
              <a:xfrm>
                <a:off x="4191275" y="3180575"/>
                <a:ext cx="411100" cy="410800"/>
              </a:xfrm>
              <a:custGeom>
                <a:rect b="b" l="l" r="r" t="t"/>
                <a:pathLst>
                  <a:path extrusionOk="0" h="16432" w="16444">
                    <a:moveTo>
                      <a:pt x="16443" y="1"/>
                    </a:moveTo>
                    <a:lnTo>
                      <a:pt x="1" y="16431"/>
                    </a:lnTo>
                    <a:cubicBezTo>
                      <a:pt x="120" y="16407"/>
                      <a:pt x="227" y="16384"/>
                      <a:pt x="334" y="16348"/>
                    </a:cubicBezTo>
                    <a:lnTo>
                      <a:pt x="16360" y="322"/>
                    </a:lnTo>
                    <a:cubicBezTo>
                      <a:pt x="16384" y="215"/>
                      <a:pt x="16420" y="108"/>
                      <a:pt x="16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0"/>
              <p:cNvSpPr/>
              <p:nvPr/>
            </p:nvSpPr>
            <p:spPr>
              <a:xfrm>
                <a:off x="4239200" y="3228500"/>
                <a:ext cx="349175" cy="349175"/>
              </a:xfrm>
              <a:custGeom>
                <a:rect b="b" l="l" r="r" t="t"/>
                <a:pathLst>
                  <a:path extrusionOk="0" h="13967" w="13967">
                    <a:moveTo>
                      <a:pt x="13967" y="1"/>
                    </a:moveTo>
                    <a:lnTo>
                      <a:pt x="1" y="13967"/>
                    </a:lnTo>
                    <a:lnTo>
                      <a:pt x="1" y="13967"/>
                    </a:lnTo>
                    <a:lnTo>
                      <a:pt x="370" y="13836"/>
                    </a:lnTo>
                    <a:lnTo>
                      <a:pt x="13836" y="370"/>
                    </a:lnTo>
                    <a:cubicBezTo>
                      <a:pt x="13884" y="239"/>
                      <a:pt x="13919" y="120"/>
                      <a:pt x="13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0"/>
              <p:cNvSpPr/>
              <p:nvPr/>
            </p:nvSpPr>
            <p:spPr>
              <a:xfrm>
                <a:off x="4295775" y="3284750"/>
                <a:ext cx="269975" cy="270300"/>
              </a:xfrm>
              <a:custGeom>
                <a:rect b="b" l="l" r="r" t="t"/>
                <a:pathLst>
                  <a:path extrusionOk="0" h="10812" w="10799">
                    <a:moveTo>
                      <a:pt x="10799" y="1"/>
                    </a:moveTo>
                    <a:lnTo>
                      <a:pt x="0" y="10812"/>
                    </a:lnTo>
                    <a:cubicBezTo>
                      <a:pt x="155" y="10740"/>
                      <a:pt x="310" y="10657"/>
                      <a:pt x="476" y="10574"/>
                    </a:cubicBezTo>
                    <a:lnTo>
                      <a:pt x="10561" y="477"/>
                    </a:lnTo>
                    <a:cubicBezTo>
                      <a:pt x="10644" y="322"/>
                      <a:pt x="10728" y="168"/>
                      <a:pt x="10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0"/>
              <p:cNvSpPr/>
              <p:nvPr/>
            </p:nvSpPr>
            <p:spPr>
              <a:xfrm>
                <a:off x="4375225" y="3364225"/>
                <a:ext cx="145000" cy="145300"/>
              </a:xfrm>
              <a:custGeom>
                <a:rect b="b" l="l" r="r" t="t"/>
                <a:pathLst>
                  <a:path extrusionOk="0" h="5812" w="5800">
                    <a:moveTo>
                      <a:pt x="5799" y="1"/>
                    </a:moveTo>
                    <a:lnTo>
                      <a:pt x="1" y="5811"/>
                    </a:lnTo>
                    <a:cubicBezTo>
                      <a:pt x="287" y="5609"/>
                      <a:pt x="584" y="5406"/>
                      <a:pt x="858" y="5180"/>
                    </a:cubicBezTo>
                    <a:lnTo>
                      <a:pt x="5180" y="870"/>
                    </a:lnTo>
                    <a:cubicBezTo>
                      <a:pt x="5395" y="584"/>
                      <a:pt x="5597" y="299"/>
                      <a:pt x="5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8200" y="445025"/>
            <a:ext cx="71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loo Thambi 2 SemiBold"/>
              <a:buNone/>
              <a:defRPr sz="2800">
                <a:solidFill>
                  <a:schemeClr val="accent5"/>
                </a:solidFill>
                <a:latin typeface="Baloo Thambi 2 SemiBold"/>
                <a:ea typeface="Baloo Thambi 2 SemiBold"/>
                <a:cs typeface="Baloo Thambi 2 SemiBold"/>
                <a:sym typeface="Baloo Thambi 2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8200" y="1528350"/>
            <a:ext cx="71076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29"/>
          <p:cNvSpPr txBox="1"/>
          <p:nvPr>
            <p:ph type="ctrTitle"/>
          </p:nvPr>
        </p:nvSpPr>
        <p:spPr>
          <a:xfrm>
            <a:off x="1180700" y="1333625"/>
            <a:ext cx="5010600" cy="18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to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by TADAA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16" name="Google Shape;4216;p29"/>
          <p:cNvSpPr txBox="1"/>
          <p:nvPr>
            <p:ph idx="1" type="subTitle"/>
          </p:nvPr>
        </p:nvSpPr>
        <p:spPr>
          <a:xfrm>
            <a:off x="1180700" y="3099696"/>
            <a:ext cx="36891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Oct 12, 2020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 Kostin - PO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Tyler Hoang - SM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 Lau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Duncan Bark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Zhu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0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p38"/>
          <p:cNvSpPr txBox="1"/>
          <p:nvPr>
            <p:ph idx="1" type="body"/>
          </p:nvPr>
        </p:nvSpPr>
        <p:spPr>
          <a:xfrm>
            <a:off x="1121625" y="1655450"/>
            <a:ext cx="4801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Challenges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 new frameworks/technologies.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chat in real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Managing reports.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Risks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larger than expected project scope.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users trusting us with keeping their anonymity.</a:t>
            </a:r>
            <a:endParaRPr/>
          </a:p>
        </p:txBody>
      </p:sp>
      <p:sp>
        <p:nvSpPr>
          <p:cNvPr id="4272" name="Google Shape;4272;p38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Challenges/Risks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6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7" name="Google Shape;4277;p39"/>
          <p:cNvSpPr txBox="1"/>
          <p:nvPr>
            <p:ph idx="1" type="body"/>
          </p:nvPr>
        </p:nvSpPr>
        <p:spPr>
          <a:xfrm>
            <a:off x="1121625" y="1655450"/>
            <a:ext cx="4801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Barebones version of product that does what was promised to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Website that lets you anonymously send messages back and forth with a random user.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via two </a:t>
            </a:r>
            <a:r>
              <a:rPr lang="en">
                <a:solidFill>
                  <a:schemeClr val="accent5"/>
                </a:solidFill>
              </a:rPr>
              <a:t>user stories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user, I want to to be able to be given a private chat room, so I could talk without anyone else seeing.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user, I want to be able to send and receive messages, so I can talk away my loneliness.</a:t>
            </a:r>
            <a:endParaRPr/>
          </a:p>
        </p:txBody>
      </p:sp>
      <p:sp>
        <p:nvSpPr>
          <p:cNvPr id="4278" name="Google Shape;4278;p39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0" name="Shape 4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1" name="Google Shape;4221;p30"/>
          <p:cNvSpPr txBox="1"/>
          <p:nvPr>
            <p:ph idx="1" type="body"/>
          </p:nvPr>
        </p:nvSpPr>
        <p:spPr>
          <a:xfrm>
            <a:off x="1121625" y="1655450"/>
            <a:ext cx="4801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pandemic, people may not be socializing as much as they used to, which may lead to feelings of sadness and loneliness.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to this is a website dedicated to emotionally supporting each other through heartfelt conversation. Due to understandable privacy and accessibility concerns, we’ve decided to make this service anonymous.</a:t>
            </a:r>
            <a:endParaRPr/>
          </a:p>
        </p:txBody>
      </p:sp>
      <p:sp>
        <p:nvSpPr>
          <p:cNvPr id="4222" name="Google Shape;4222;p30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to 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6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p31"/>
          <p:cNvSpPr txBox="1"/>
          <p:nvPr>
            <p:ph idx="1" type="body"/>
          </p:nvPr>
        </p:nvSpPr>
        <p:spPr>
          <a:xfrm>
            <a:off x="1121625" y="1655450"/>
            <a:ext cx="4801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High level goal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website where a user can press a button, and be connected to someone from whom they can receive (and give) emotional support in the form of anonymous text conversation.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8" name="Google Shape;4228;p31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2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p32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4234" name="Google Shape;4234;p32"/>
          <p:cNvSpPr txBox="1"/>
          <p:nvPr>
            <p:ph idx="1" type="body"/>
          </p:nvPr>
        </p:nvSpPr>
        <p:spPr>
          <a:xfrm>
            <a:off x="713400" y="994725"/>
            <a:ext cx="7717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User Stories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/>
              <a:t>As a user, I want to to be able to be given a private chat room, so I could talk without anyone else seeing.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8 SP		</a:t>
            </a:r>
            <a:r>
              <a:rPr lang="en" sz="1400">
                <a:solidFill>
                  <a:schemeClr val="accent6"/>
                </a:solidFill>
              </a:rPr>
              <a:t>Priority: </a:t>
            </a:r>
            <a:r>
              <a:rPr lang="en" sz="1400">
                <a:solidFill>
                  <a:schemeClr val="accent5"/>
                </a:solidFill>
              </a:rPr>
              <a:t>Must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/>
              <a:t>As a user, I want to be able to send and receive messages, so I can talk away my loneliness.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</a:t>
            </a:r>
            <a:r>
              <a:rPr lang="en" sz="1400"/>
              <a:t> </a:t>
            </a:r>
            <a:r>
              <a:rPr lang="en" sz="1400">
                <a:solidFill>
                  <a:schemeClr val="accent5"/>
                </a:solidFill>
              </a:rPr>
              <a:t>5 SP		</a:t>
            </a:r>
            <a:r>
              <a:rPr lang="en" sz="1400">
                <a:solidFill>
                  <a:schemeClr val="accent6"/>
                </a:solidFill>
              </a:rPr>
              <a:t>Priority: </a:t>
            </a:r>
            <a:r>
              <a:rPr lang="en" sz="1400">
                <a:solidFill>
                  <a:schemeClr val="accent5"/>
                </a:solidFill>
              </a:rPr>
              <a:t>Must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Spikes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Angular for frontend.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Flask and MongoDB for backend.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Infrastructure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Setting up AWS and Domain for web hosting.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up GitHub for codebase management.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8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p33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4240" name="Google Shape;4240;p33"/>
          <p:cNvSpPr txBox="1"/>
          <p:nvPr>
            <p:ph idx="1" type="body"/>
          </p:nvPr>
        </p:nvSpPr>
        <p:spPr>
          <a:xfrm>
            <a:off x="713400" y="994725"/>
            <a:ext cx="7717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User Stories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●"/>
            </a:pPr>
            <a:r>
              <a:rPr lang="en" sz="1400"/>
              <a:t>As a user, I want to be able to match with someone who can hear me vent, so I can vent.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8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Must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user, I want to be able to like messages, so I can show people I like what they’re saying.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3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Could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site admin, I want to show a popup to users detailing the purpose of the site, so I minimize people trolling.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2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Should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Spikes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None predicted.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Infrastructure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None predicted.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p34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4246" name="Google Shape;4246;p34"/>
          <p:cNvSpPr txBox="1"/>
          <p:nvPr>
            <p:ph idx="1" type="body"/>
          </p:nvPr>
        </p:nvSpPr>
        <p:spPr>
          <a:xfrm>
            <a:off x="713400" y="994725"/>
            <a:ext cx="7717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User Stories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●"/>
            </a:pPr>
            <a:r>
              <a:rPr lang="en" sz="1400"/>
              <a:t>As a user, I want to be able to report people that send offensive messages, so I don’t chat with them again.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13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Should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site admin, I want to be able to view reported messages, so I can view reports.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1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Should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site admin, I want to be able to block IPs/users from chatting, so I can prevent trolls.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3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Should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Spikes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None predicted.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Infrastructure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None predicted.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35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4252" name="Google Shape;4252;p35"/>
          <p:cNvSpPr txBox="1"/>
          <p:nvPr>
            <p:ph idx="1" type="body"/>
          </p:nvPr>
        </p:nvSpPr>
        <p:spPr>
          <a:xfrm>
            <a:off x="713400" y="994725"/>
            <a:ext cx="7717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User Stories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site admin, I want to view reports in a nicely formatted way, so that it’s convenient to manage the site.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8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Could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user, I want to be able to chat in same language as other user, so we can understand each other.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6"/>
                </a:solidFill>
              </a:rPr>
              <a:t>Effort: </a:t>
            </a:r>
            <a:r>
              <a:rPr lang="en" sz="1400">
                <a:solidFill>
                  <a:schemeClr val="accent5"/>
                </a:solidFill>
              </a:rPr>
              <a:t>5 SP</a:t>
            </a:r>
            <a:r>
              <a:rPr lang="en" sz="1400">
                <a:solidFill>
                  <a:schemeClr val="accent6"/>
                </a:solidFill>
              </a:rPr>
              <a:t>		Priority: </a:t>
            </a:r>
            <a:r>
              <a:rPr lang="en" sz="1400">
                <a:solidFill>
                  <a:schemeClr val="accent5"/>
                </a:solidFill>
              </a:rPr>
              <a:t>Could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Spikes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None predicted.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Infrastructure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None predicted.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6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p36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258" name="Google Shape;4258;p36"/>
          <p:cNvSpPr txBox="1"/>
          <p:nvPr>
            <p:ph idx="1" type="body"/>
          </p:nvPr>
        </p:nvSpPr>
        <p:spPr>
          <a:xfrm>
            <a:off x="713400" y="994725"/>
            <a:ext cx="77172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Frontend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messages and connection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Communicates with frontend services to receive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pdates and messages, sends user actions and messages.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Frontend Services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Relays user actions and sent messages to backend,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tatus and incoming messages to frontend.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Backend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user status updates (waiting for match, connected,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etc…) and sends/receives messages to/frontend. Keeps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rack of user status in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Database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user statuses, receives updates and queries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ackend, sends query answers to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9" name="Google Shape;4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2950"/>
            <a:ext cx="5190725" cy="389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3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p37"/>
          <p:cNvSpPr txBox="1"/>
          <p:nvPr>
            <p:ph idx="1" type="body"/>
          </p:nvPr>
        </p:nvSpPr>
        <p:spPr>
          <a:xfrm>
            <a:off x="1121625" y="1655450"/>
            <a:ext cx="48012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Frontend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HTML, CSS, JS, Angular.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Backend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Python, Flask, MongoDB.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Infrastructure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Git, Docker,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5" name="Google Shape;4265;p37"/>
          <p:cNvSpPr txBox="1"/>
          <p:nvPr>
            <p:ph type="title"/>
          </p:nvPr>
        </p:nvSpPr>
        <p:spPr>
          <a:xfrm>
            <a:off x="1445852" y="474925"/>
            <a:ext cx="62523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pic>
        <p:nvPicPr>
          <p:cNvPr id="4266" name="Google Shape;4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00" y="1612675"/>
            <a:ext cx="2916372" cy="1918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gle Day Sal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D1356"/>
      </a:accent1>
      <a:accent2>
        <a:srgbClr val="3E34A9"/>
      </a:accent2>
      <a:accent3>
        <a:srgbClr val="1EF3E7"/>
      </a:accent3>
      <a:accent4>
        <a:srgbClr val="E5DC4E"/>
      </a:accent4>
      <a:accent5>
        <a:srgbClr val="FFA740"/>
      </a:accent5>
      <a:accent6>
        <a:srgbClr val="F40B7A"/>
      </a:accent6>
      <a:hlink>
        <a:srgbClr val="FFA7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