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6A2A-CA97-4629-A5B9-E82DFE5A8F9D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D3D8-819C-4D26-AF3E-8758415EF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6A2A-CA97-4629-A5B9-E82DFE5A8F9D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D3D8-819C-4D26-AF3E-8758415EF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6A2A-CA97-4629-A5B9-E82DFE5A8F9D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D3D8-819C-4D26-AF3E-8758415EF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6A2A-CA97-4629-A5B9-E82DFE5A8F9D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D3D8-819C-4D26-AF3E-8758415EF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6A2A-CA97-4629-A5B9-E82DFE5A8F9D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D3D8-819C-4D26-AF3E-8758415EF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6A2A-CA97-4629-A5B9-E82DFE5A8F9D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D3D8-819C-4D26-AF3E-8758415EF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6A2A-CA97-4629-A5B9-E82DFE5A8F9D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D3D8-819C-4D26-AF3E-8758415EF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6A2A-CA97-4629-A5B9-E82DFE5A8F9D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D3D8-819C-4D26-AF3E-8758415EF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6A2A-CA97-4629-A5B9-E82DFE5A8F9D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D3D8-819C-4D26-AF3E-8758415EF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6A2A-CA97-4629-A5B9-E82DFE5A8F9D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D3D8-819C-4D26-AF3E-8758415EF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6A2A-CA97-4629-A5B9-E82DFE5A8F9D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D3D8-819C-4D26-AF3E-8758415EF4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D6A2A-CA97-4629-A5B9-E82DFE5A8F9D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3D3D8-819C-4D26-AF3E-8758415EF4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Files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1355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Java File class represents the files and directory pathnames in an abstract manner. This class is used for creation of files and directories, file searching, file deletion etc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File object represents the actual file/directory on the disk. There are </a:t>
            </a:r>
            <a:r>
              <a:rPr lang="en-US" sz="2000" dirty="0" smtClean="0"/>
              <a:t>many constructors </a:t>
            </a:r>
            <a:r>
              <a:rPr lang="en-US" sz="2000" dirty="0"/>
              <a:t>to create a File </a:t>
            </a:r>
            <a:r>
              <a:rPr lang="en-US" sz="2000" dirty="0" smtClean="0"/>
              <a:t>object, for example:</a:t>
            </a:r>
          </a:p>
          <a:p>
            <a:pPr marL="0" indent="0">
              <a:buNone/>
            </a:pPr>
            <a:endParaRPr lang="en-US" sz="2000" dirty="0"/>
          </a:p>
          <a:p>
            <a:pPr marL="0" indent="1090613">
              <a:buNone/>
            </a:pPr>
            <a:r>
              <a:rPr lang="en-US" sz="2000" dirty="0"/>
              <a:t>File(String pathname) </a:t>
            </a:r>
            <a:endParaRPr lang="en-US" sz="2000" dirty="0" smtClean="0"/>
          </a:p>
          <a:p>
            <a:pPr marL="0" indent="1090613">
              <a:buNone/>
            </a:pPr>
            <a:r>
              <a:rPr lang="en-US" sz="2000" dirty="0"/>
              <a:t>File(String parent, String child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Example:-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File </a:t>
            </a:r>
            <a:r>
              <a:rPr lang="en-US" sz="2000" dirty="0" err="1"/>
              <a:t>file</a:t>
            </a:r>
            <a:r>
              <a:rPr lang="en-US" sz="2000" dirty="0"/>
              <a:t> = new File("</a:t>
            </a:r>
            <a:r>
              <a:rPr lang="en-US" sz="2000" dirty="0" err="1"/>
              <a:t>simplefile</a:t>
            </a:r>
            <a:r>
              <a:rPr lang="en-US" sz="2000" dirty="0" smtClean="0"/>
              <a:t>");</a:t>
            </a:r>
          </a:p>
          <a:p>
            <a:pPr marL="0" indent="0">
              <a:buNone/>
            </a:pPr>
            <a:r>
              <a:rPr lang="en-US" sz="2000" dirty="0"/>
              <a:t>	File </a:t>
            </a:r>
            <a:r>
              <a:rPr lang="en-US" sz="2000" dirty="0" err="1"/>
              <a:t>file</a:t>
            </a:r>
            <a:r>
              <a:rPr lang="en-US" sz="2000" dirty="0"/>
              <a:t> = new File("e:/", "</a:t>
            </a:r>
            <a:r>
              <a:rPr lang="en-US" sz="2000" dirty="0" err="1"/>
              <a:t>myfile</a:t>
            </a:r>
            <a:r>
              <a:rPr lang="en-US" sz="2000" dirty="0"/>
              <a:t>");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Creating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In the following code we are creating a file by first giving the path information where the file should get created. Then We are calling the “</a:t>
            </a:r>
            <a:r>
              <a:rPr lang="en-US" sz="2000" dirty="0" err="1" smtClean="0"/>
              <a:t>createNewFile</a:t>
            </a:r>
            <a:r>
              <a:rPr lang="en-US" sz="2000" dirty="0" smtClean="0"/>
              <a:t>()” method on file object to finally create the file.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smtClean="0"/>
              <a:t>File </a:t>
            </a:r>
            <a:r>
              <a:rPr lang="en-US" sz="2000" dirty="0" err="1"/>
              <a:t>file</a:t>
            </a:r>
            <a:r>
              <a:rPr lang="en-US" sz="2000" dirty="0"/>
              <a:t> = new File("e:/", "</a:t>
            </a:r>
            <a:r>
              <a:rPr lang="en-US" sz="2000" dirty="0" err="1"/>
              <a:t>myfile</a:t>
            </a:r>
            <a:r>
              <a:rPr lang="en-US" sz="2000" dirty="0"/>
              <a:t>");</a:t>
            </a:r>
          </a:p>
          <a:p>
            <a:pPr>
              <a:buNone/>
            </a:pPr>
            <a:r>
              <a:rPr lang="en-US" sz="2000" dirty="0"/>
              <a:t>try {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file.createNewFile</a:t>
            </a:r>
            <a:r>
              <a:rPr lang="en-US" sz="2000" dirty="0"/>
              <a:t>();</a:t>
            </a:r>
          </a:p>
          <a:p>
            <a:pPr>
              <a:buNone/>
            </a:pPr>
            <a:r>
              <a:rPr lang="en-US" sz="2000" dirty="0"/>
              <a:t>} catch (</a:t>
            </a:r>
            <a:r>
              <a:rPr lang="en-US" sz="2000" dirty="0" err="1"/>
              <a:t>IOException</a:t>
            </a:r>
            <a:r>
              <a:rPr lang="en-US" sz="2000" dirty="0"/>
              <a:t> e) {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e.printStackTrace</a:t>
            </a:r>
            <a:r>
              <a:rPr lang="en-US" sz="2000" dirty="0"/>
              <a:t>();</a:t>
            </a:r>
          </a:p>
          <a:p>
            <a:pPr>
              <a:buNone/>
            </a:pPr>
            <a:r>
              <a:rPr lang="en-US" sz="2000" smtClean="0"/>
              <a:t>}</a:t>
            </a:r>
            <a:endParaRPr lang="en-US" sz="2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127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Files in JAVA</vt:lpstr>
      <vt:lpstr>File</vt:lpstr>
      <vt:lpstr>Creating a File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 in JAVA</dc:title>
  <dc:creator>Sanat</dc:creator>
  <cp:lastModifiedBy>Sanat</cp:lastModifiedBy>
  <cp:revision>4</cp:revision>
  <dcterms:created xsi:type="dcterms:W3CDTF">2015-01-20T16:35:03Z</dcterms:created>
  <dcterms:modified xsi:type="dcterms:W3CDTF">2015-01-20T16:45:29Z</dcterms:modified>
</cp:coreProperties>
</file>