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2FAEB-2840-4E5D-A66F-DC077A82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268"/>
            <a:ext cx="8056228" cy="440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8561D-DEBF-4046-9715-E9FFC6844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05544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+mn-lt"/>
              </a:rPr>
              <a:t>The Battle of Neighborhoods: Finding the Best Location for an African/Caribbean Store and Restaurant in Toronto, CAN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5659D-B522-447E-BBD5-DE686EAE3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1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39364-8A25-4DD7-BBA9-B2A645C6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8166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Results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C5377-F331-4129-92AC-1C79B7F5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969" y="1147233"/>
            <a:ext cx="4995334" cy="36491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0" dirty="0"/>
              <a:t>Cluster map of various African related restaurant Venues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Cluster 3: Two or One African/Caribbean Related Restaurant represented by Blue Circles on the Map</a:t>
            </a:r>
          </a:p>
          <a:p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6E6E5F5-E288-49BC-8618-2FE66A352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1513" y="328914"/>
            <a:ext cx="5236305" cy="3218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439F1-D443-4B16-81C4-8517D0F3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3547196"/>
            <a:ext cx="5236304" cy="30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39364-8A25-4DD7-BBA9-B2A645C6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8166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Results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C5377-F331-4129-92AC-1C79B7F5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969" y="1147233"/>
            <a:ext cx="4995334" cy="36491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0" dirty="0"/>
              <a:t>Cluster map of various African related restaurant Venues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Cluster 4: Mostly East African/Egyptian Restaurants, represented By Green circles on the Map</a:t>
            </a:r>
          </a:p>
          <a:p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6E6E5F5-E288-49BC-8618-2FE66A352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1513" y="328914"/>
            <a:ext cx="5236305" cy="32182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1EB59-0361-4464-AD95-0F5D8D25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81" y="4546263"/>
            <a:ext cx="10612043" cy="13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0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39364-8A25-4DD7-BBA9-B2A645C6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8166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Results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C5377-F331-4129-92AC-1C79B7F5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969" y="1147233"/>
            <a:ext cx="4995334" cy="36491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0" dirty="0"/>
              <a:t>Cluster map of various African related restaurant Venues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Cluster 5: Highest Number of African/Caribbean related Restaurants represented by Orange Circle on the Map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6E6E5F5-E288-49BC-8618-2FE66A352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1513" y="328914"/>
            <a:ext cx="5236305" cy="32182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E68476-5124-40C5-8AED-9617AD780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3517"/>
            <a:ext cx="11029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8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29DE89-ABBD-45FA-BF0C-5591C5D0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0020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FF097-EB1D-4993-888C-3B7DFCEB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" y="1303867"/>
            <a:ext cx="12001500" cy="5554133"/>
          </a:xfrm>
        </p:spPr>
        <p:txBody>
          <a:bodyPr>
            <a:normAutofit/>
          </a:bodyPr>
          <a:lstStyle/>
          <a:p>
            <a:r>
              <a:rPr lang="en-US" sz="2800" dirty="0"/>
              <a:t>The highest concentration Of African related restaurant were found around East York-woodbine heights and East Toronto, Broadview North</a:t>
            </a:r>
          </a:p>
          <a:p>
            <a:r>
              <a:rPr lang="en-US" sz="2800" dirty="0"/>
              <a:t> There were no African related restaurant in around cluster 1 mostly Scarborough region and North York. </a:t>
            </a:r>
          </a:p>
          <a:p>
            <a:r>
              <a:rPr lang="en-US" sz="2800" dirty="0"/>
              <a:t>Cluster 3 areas especially Etobicoke appears to be the optimal Neighbourhood for new Business as there are few existing African related restaurants </a:t>
            </a:r>
          </a:p>
          <a:p>
            <a:r>
              <a:rPr lang="en-US" sz="2800" dirty="0"/>
              <a:t>Clusters 1 and 5 are least probable due non-existence of African related restaurant in cluster 1 and over representation in cluster 5 </a:t>
            </a:r>
          </a:p>
          <a:p>
            <a:r>
              <a:rPr lang="en-US" sz="3200" dirty="0"/>
              <a:t>Cluster1</a:t>
            </a:r>
            <a:r>
              <a:rPr lang="en-US" sz="2800" dirty="0"/>
              <a:t> clearly shows that there are no markets at all signifying area dominated by other ethnicity. cluster 5 is over subscribed and would not be advised</a:t>
            </a:r>
          </a:p>
        </p:txBody>
      </p:sp>
    </p:spTree>
    <p:extLst>
      <p:ext uri="{BB962C8B-B14F-4D97-AF65-F5344CB8AC3E}">
        <p14:creationId xmlns:p14="http://schemas.microsoft.com/office/powerpoint/2010/main" val="382261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99B750-63E1-4D32-911F-0E8BA524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5260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3DC3E-12BA-42B5-87A6-BD6471E5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364827"/>
            <a:ext cx="11765280" cy="5005493"/>
          </a:xfrm>
        </p:spPr>
        <p:txBody>
          <a:bodyPr>
            <a:noAutofit/>
          </a:bodyPr>
          <a:lstStyle/>
          <a:p>
            <a:r>
              <a:rPr lang="en-US" sz="2800" dirty="0"/>
              <a:t>In this project, Toronto, Canada neighbourhoods were identified and most common venues extracted  and the data utilized to obtain African related restaurant and clusters created</a:t>
            </a:r>
          </a:p>
          <a:p>
            <a:r>
              <a:rPr lang="en-US" sz="2800" dirty="0"/>
              <a:t>Increasing number of migrants of African decent to Canada especially the Greater Toronto area present a larger market (away from eastern Toronto)</a:t>
            </a:r>
          </a:p>
          <a:p>
            <a:r>
              <a:rPr lang="en-US" sz="2800" dirty="0"/>
              <a:t>The clusters created were used to draw conclusion on where it is optimal to situate a new African related restaurant</a:t>
            </a:r>
          </a:p>
          <a:p>
            <a:r>
              <a:rPr lang="en-US" sz="2800" dirty="0"/>
              <a:t>The result in this Project could be used by entrepreneurs alike trying to set-up African Grocery Store in the Toronto area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591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4F19-BD95-4933-BAAE-343E95F4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6929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B0AB-43B2-4D55-A871-8BD6F938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269612"/>
            <a:ext cx="10131425" cy="3649133"/>
          </a:xfrm>
        </p:spPr>
        <p:txBody>
          <a:bodyPr/>
          <a:lstStyle/>
          <a:p>
            <a:r>
              <a:rPr lang="en-US" sz="2800" dirty="0"/>
              <a:t>INTROUCTION</a:t>
            </a:r>
          </a:p>
          <a:p>
            <a:r>
              <a:rPr lang="en-US" sz="2800" dirty="0"/>
              <a:t>DATA</a:t>
            </a:r>
          </a:p>
          <a:p>
            <a:r>
              <a:rPr lang="en-US" sz="2800" dirty="0"/>
              <a:t>METHODOLOGY</a:t>
            </a:r>
          </a:p>
          <a:p>
            <a:r>
              <a:rPr lang="en-US" sz="2800" dirty="0"/>
              <a:t>RESULT </a:t>
            </a:r>
          </a:p>
          <a:p>
            <a:r>
              <a:rPr lang="en-US" sz="2800" dirty="0"/>
              <a:t> DISCUSSION</a:t>
            </a:r>
          </a:p>
          <a:p>
            <a:r>
              <a:rPr lang="en-US" sz="28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A3F1-D670-415C-97B8-61CD9826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1428"/>
            <a:ext cx="10131425" cy="1456267"/>
          </a:xfrm>
        </p:spPr>
        <p:txBody>
          <a:bodyPr/>
          <a:lstStyle/>
          <a:p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FA38-A3F8-4C6B-A78F-742EAA76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9" y="1367407"/>
            <a:ext cx="10469460" cy="4790112"/>
          </a:xfrm>
        </p:spPr>
        <p:txBody>
          <a:bodyPr/>
          <a:lstStyle/>
          <a:p>
            <a:r>
              <a:rPr lang="en-US" sz="2800" dirty="0"/>
              <a:t>The purpose of this project is to find the best neighborhood for an African/ Caribbean restaurant</a:t>
            </a:r>
          </a:p>
          <a:p>
            <a:r>
              <a:rPr lang="en-US" sz="2800" dirty="0"/>
              <a:t>This project will interest entrepreneur trying to setup Afro-Caribbean store and restaurant to capitalize on the increase in population</a:t>
            </a:r>
          </a:p>
          <a:p>
            <a:r>
              <a:rPr lang="en-US" sz="2800" dirty="0"/>
              <a:t>The idea is to categorize the neighborhood into clusters and apply the Foursquare API to find the neighborhood with the least number of Afro-Caribbean stores or restaurants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3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C817-B0EB-4C68-982B-30258FFF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041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0D53-A774-4779-BC20-4E9B880B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0767"/>
            <a:ext cx="11067176" cy="4852254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ibm-plex-sans"/>
              </a:rPr>
              <a:t>Foursquare API data for different neighborhood in Toronto were used: The data retrieved from Foursquare contained information of venues within a specified distance of the longitude and latitude of the postcodes</a:t>
            </a:r>
          </a:p>
          <a:p>
            <a:r>
              <a:rPr lang="en-US" sz="2800" b="0" i="0" dirty="0">
                <a:effectLst/>
                <a:latin typeface="ibm-plex-sans"/>
              </a:rPr>
              <a:t>The information obtained per venue as follows: Neighborhood, latitude, longitude. Venue, venue latitude, venue longitude, venue category </a:t>
            </a:r>
          </a:p>
          <a:p>
            <a:r>
              <a:rPr lang="en-US" sz="2800" b="0" i="0" dirty="0">
                <a:effectLst/>
                <a:latin typeface="ibm-plex-sans"/>
              </a:rPr>
              <a:t>For the Neighborhood data will be scrapping the data from the Canadian neighborhood Wikipedia page </a:t>
            </a:r>
            <a:r>
              <a:rPr lang="en-US" sz="2800" b="0" i="0" dirty="0" err="1">
                <a:effectLst/>
                <a:latin typeface="ibm-plex-sans"/>
              </a:rPr>
              <a:t>page</a:t>
            </a:r>
            <a:r>
              <a:rPr lang="en-US" sz="2800" b="0" i="0" dirty="0">
                <a:effectLst/>
                <a:latin typeface="ibm-plex-sans"/>
              </a:rPr>
              <a:t>                                                                                                                       </a:t>
            </a:r>
            <a:r>
              <a:rPr lang="en-US" sz="2800" b="0" i="0" u="sng" dirty="0">
                <a:effectLst/>
                <a:latin typeface="ibm-plex-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https://en.wikipedia.org/wiki/List_of_postal_codes_of_Canada:_M</a:t>
            </a:r>
            <a:r>
              <a:rPr lang="en-US" sz="2800" b="0" i="0" dirty="0">
                <a:effectLst/>
                <a:latin typeface="ibm-plex-sans"/>
              </a:rPr>
              <a:t> as well as the Geospatial data </a:t>
            </a:r>
            <a:r>
              <a:rPr lang="en-US" sz="2800" b="0" i="0" u="sng" dirty="0">
                <a:effectLst/>
                <a:latin typeface="ibm-plex-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https://cocl.us/Geospatial_data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47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7C44-D0AF-4F27-8DD8-8F4E4DCB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23039"/>
            <a:ext cx="10131425" cy="1456267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D58F-017E-40E3-ACD6-1373E706B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065402"/>
            <a:ext cx="5110990" cy="5669558"/>
          </a:xfrm>
        </p:spPr>
        <p:txBody>
          <a:bodyPr>
            <a:normAutofit fontScale="25000" lnSpcReduction="20000"/>
          </a:bodyPr>
          <a:lstStyle/>
          <a:p>
            <a:endParaRPr lang="en-US" sz="1800" dirty="0"/>
          </a:p>
          <a:p>
            <a:r>
              <a:rPr lang="en-US" sz="11200" dirty="0"/>
              <a:t>Once Data is Scraped from the wiki page and geospatial data</a:t>
            </a:r>
          </a:p>
          <a:p>
            <a:r>
              <a:rPr lang="en-US" sz="11200" b="0" i="0" dirty="0">
                <a:effectLst/>
              </a:rPr>
              <a:t>First step in this project is to clean raw data and put them in a presentable data frame</a:t>
            </a:r>
          </a:p>
          <a:p>
            <a:endParaRPr lang="en-US" sz="11200" dirty="0"/>
          </a:p>
          <a:p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r>
              <a:rPr lang="en-US" sz="11200" dirty="0"/>
              <a:t>Next is to Visualize  the neighborhood in Toronto on a Map</a:t>
            </a:r>
          </a:p>
          <a:p>
            <a:endParaRPr lang="en-US" dirty="0">
              <a:latin typeface="ibm-plex-sans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D1380F-20F4-4577-9D8D-9CE0946F5B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6130" y="954714"/>
            <a:ext cx="3902017" cy="3365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1F12F-1664-44BA-9134-3660BF85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30" y="4315207"/>
            <a:ext cx="3902017" cy="22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7C44-D0AF-4F27-8DD8-8F4E4DCB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/>
              <a:t>METHODOLOGY </a:t>
            </a:r>
            <a:r>
              <a:rPr lang="en-US" b="1" dirty="0" err="1"/>
              <a:t>Cont’D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D58F-017E-40E3-ACD6-1373E706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159087"/>
            <a:ext cx="10131425" cy="504359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3000" dirty="0"/>
              <a:t>Exploring location  of all the neighbourhood for Venues and try to extract Afro related restaurant</a:t>
            </a:r>
            <a:endParaRPr lang="en-US" sz="3000" b="0" i="0" dirty="0">
              <a:effectLst/>
            </a:endParaRPr>
          </a:p>
          <a:p>
            <a:endParaRPr lang="en-US" sz="3000" dirty="0"/>
          </a:p>
          <a:p>
            <a:pPr marL="0" indent="0">
              <a:buNone/>
            </a:pPr>
            <a:endParaRPr lang="en-US" sz="11200" dirty="0">
              <a:latin typeface="ibm-plex-sans"/>
            </a:endParaRPr>
          </a:p>
          <a:p>
            <a:pPr marL="0" indent="0">
              <a:buNone/>
            </a:pPr>
            <a:endParaRPr lang="en-US" sz="11200" dirty="0">
              <a:latin typeface="ibm-plex-sans"/>
            </a:endParaRPr>
          </a:p>
          <a:p>
            <a:endParaRPr lang="en-US" dirty="0">
              <a:latin typeface="ibm-plex-sans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48CA5-C3F3-4E0F-A924-76937E38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1" y="2607734"/>
            <a:ext cx="9410699" cy="23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8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120273-037F-4869-838E-F8140AB9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37" y="0"/>
            <a:ext cx="10131425" cy="1456267"/>
          </a:xfrm>
        </p:spPr>
        <p:txBody>
          <a:bodyPr/>
          <a:lstStyle/>
          <a:p>
            <a:r>
              <a:rPr lang="en-US" b="1" dirty="0"/>
              <a:t>METHODOLOGY Cont’d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DBB66-7A80-49C2-A698-B92923053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620" y="1158240"/>
            <a:ext cx="5356860" cy="55321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One hot coding was applied to put the data in new data frame and venue categories arranged  by neighbourhood</a:t>
            </a:r>
          </a:p>
          <a:p>
            <a:r>
              <a:rPr lang="en-US" sz="2800" dirty="0"/>
              <a:t>African related restaurant were then extracted from this data and a sum was created for each neighbourhood</a:t>
            </a:r>
          </a:p>
          <a:p>
            <a:r>
              <a:rPr lang="en-US" sz="2800" dirty="0"/>
              <a:t>K- Means Algorithm was employed in clustering the neighbourhood</a:t>
            </a:r>
          </a:p>
          <a:p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0D4DEA-1B20-4B0D-AA22-701C32E931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7563" y="1715347"/>
            <a:ext cx="4995862" cy="1921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4BCACD-6BD1-47C4-B808-60F8EF5A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83" y="3822496"/>
            <a:ext cx="5056716" cy="16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39364-8A25-4DD7-BBA9-B2A645C6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Results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C5377-F331-4129-92AC-1C79B7F5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905765"/>
            <a:ext cx="4995334" cy="36491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0" dirty="0"/>
              <a:t>Cluster map of various African related restaurant Venues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Cluster 1: No African/Caribbean Related Restaurant represented by Red Circles on the Map</a:t>
            </a:r>
          </a:p>
          <a:p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6E6E5F5-E288-49BC-8618-2FE66A352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1513" y="890961"/>
            <a:ext cx="5065713" cy="3113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FC9F3E-23F9-49FC-B6CA-B66BBAEE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2" y="4004396"/>
            <a:ext cx="5065713" cy="23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3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39364-8A25-4DD7-BBA9-B2A645C6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8166"/>
            <a:ext cx="10131425" cy="145626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Results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C5377-F331-4129-92AC-1C79B7F5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969" y="1147233"/>
            <a:ext cx="4995334" cy="36491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000" dirty="0"/>
              <a:t>Cluster map of various African related restaurant Venues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Cluster 2: Two or Three African/Caribbean Related Restaurant represented by Purple Circles on the Map</a:t>
            </a:r>
          </a:p>
          <a:p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6E6E5F5-E288-49BC-8618-2FE66A352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1513" y="328914"/>
            <a:ext cx="5236305" cy="32182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3AD97A-693B-4FC2-B593-05AD3BCC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4" y="3547196"/>
            <a:ext cx="5241310" cy="31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{6FFCC055-FB5A-4A60-A80A-1BA57CA37576}tf03457452</Template>
  <TotalTime>135</TotalTime>
  <Words>644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ibm-plex-sans</vt:lpstr>
      <vt:lpstr>Celestial</vt:lpstr>
      <vt:lpstr>The Battle of Neighborhoods: Finding the Best Location for an African/Caribbean Store and Restaurant in Toronto, CAN</vt:lpstr>
      <vt:lpstr>OUTLINE</vt:lpstr>
      <vt:lpstr>Introduction</vt:lpstr>
      <vt:lpstr>DATA</vt:lpstr>
      <vt:lpstr>METHODOLOGY</vt:lpstr>
      <vt:lpstr>METHODOLOGY Cont’D</vt:lpstr>
      <vt:lpstr>METHODOLOGY Cont’d</vt:lpstr>
      <vt:lpstr>Results</vt:lpstr>
      <vt:lpstr>Results</vt:lpstr>
      <vt:lpstr>Results</vt:lpstr>
      <vt:lpstr>Results  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Neighborhoods: Finding the Best Location for an African/Caribbean Store and Restaurant in Toronto, CAN</dc:title>
  <dc:creator>Kabir Sanni</dc:creator>
  <cp:lastModifiedBy>Kabir Sanni</cp:lastModifiedBy>
  <cp:revision>18</cp:revision>
  <dcterms:created xsi:type="dcterms:W3CDTF">2020-12-06T23:29:13Z</dcterms:created>
  <dcterms:modified xsi:type="dcterms:W3CDTF">2020-12-07T01:44:32Z</dcterms:modified>
</cp:coreProperties>
</file>