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6" d="100"/>
          <a:sy n="106" d="100"/>
        </p:scale>
        <p:origin x="-336" y="15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F4A1-CAFA-40B0-A781-C7B97E7A61D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6F5F-3E9D-41E3-92EB-1D8A8D0A8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F4A1-CAFA-40B0-A781-C7B97E7A61D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6F5F-3E9D-41E3-92EB-1D8A8D0A8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F4A1-CAFA-40B0-A781-C7B97E7A61D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6F5F-3E9D-41E3-92EB-1D8A8D0A8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F4A1-CAFA-40B0-A781-C7B97E7A61D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6F5F-3E9D-41E3-92EB-1D8A8D0A8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F4A1-CAFA-40B0-A781-C7B97E7A61D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6F5F-3E9D-41E3-92EB-1D8A8D0A8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F4A1-CAFA-40B0-A781-C7B97E7A61D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6F5F-3E9D-41E3-92EB-1D8A8D0A8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F4A1-CAFA-40B0-A781-C7B97E7A61D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6F5F-3E9D-41E3-92EB-1D8A8D0A8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F4A1-CAFA-40B0-A781-C7B97E7A61D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6F5F-3E9D-41E3-92EB-1D8A8D0A8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F4A1-CAFA-40B0-A781-C7B97E7A61D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6F5F-3E9D-41E3-92EB-1D8A8D0A8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F4A1-CAFA-40B0-A781-C7B97E7A61D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6F5F-3E9D-41E3-92EB-1D8A8D0A8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F4A1-CAFA-40B0-A781-C7B97E7A61D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6F5F-3E9D-41E3-92EB-1D8A8D0A8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8F4A1-CAFA-40B0-A781-C7B97E7A61D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76F5F-3E9D-41E3-92EB-1D8A8D0A80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React-</a:t>
            </a:r>
            <a:r>
              <a:rPr lang="en-US" dirty="0" err="1" smtClean="0"/>
              <a:t>Redux</a:t>
            </a:r>
            <a:r>
              <a:rPr lang="en-US" dirty="0" smtClean="0"/>
              <a:t> flow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React – it’s a view..</a:t>
            </a:r>
          </a:p>
          <a:p>
            <a:r>
              <a:rPr lang="en-US" dirty="0" smtClean="0"/>
              <a:t>Redux – it’s a store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state management flow: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47937" y="1624806"/>
            <a:ext cx="40481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</a:t>
            </a:r>
            <a:r>
              <a:rPr lang="en-US" dirty="0" err="1" smtClean="0"/>
              <a:t>redux</a:t>
            </a:r>
            <a:r>
              <a:rPr lang="en-US" dirty="0" smtClean="0"/>
              <a:t> state management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can be modify by anyone</a:t>
            </a:r>
          </a:p>
          <a:p>
            <a:r>
              <a:rPr lang="en-US" dirty="0" smtClean="0"/>
              <a:t>Store modification done through reducers</a:t>
            </a:r>
          </a:p>
          <a:p>
            <a:r>
              <a:rPr lang="en-US" dirty="0" smtClean="0"/>
              <a:t>We can trigger reducer by dispatching action as shown to above slide.</a:t>
            </a:r>
          </a:p>
          <a:p>
            <a:r>
              <a:rPr lang="en-US" dirty="0" smtClean="0"/>
              <a:t>We have to </a:t>
            </a:r>
            <a:r>
              <a:rPr lang="en-US" dirty="0" err="1" smtClean="0"/>
              <a:t>dispatchnan</a:t>
            </a:r>
            <a:r>
              <a:rPr lang="en-US" dirty="0" smtClean="0"/>
              <a:t> action if we need to change the data.</a:t>
            </a:r>
          </a:p>
          <a:p>
            <a:r>
              <a:rPr lang="en-US" dirty="0" smtClean="0"/>
              <a:t>If we need data , we have to get the current state of the store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react app with </a:t>
            </a:r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Our child components need to know where is store and this store info is served by Provider which is taken care by </a:t>
            </a:r>
            <a:r>
              <a:rPr lang="en-US" dirty="0" err="1" smtClean="0"/>
              <a:t>reacct</a:t>
            </a:r>
            <a:r>
              <a:rPr lang="en-US" dirty="0" smtClean="0"/>
              <a:t> –</a:t>
            </a:r>
            <a:r>
              <a:rPr lang="en-US" dirty="0" err="1" smtClean="0"/>
              <a:t>redux</a:t>
            </a:r>
            <a:r>
              <a:rPr lang="en-US" dirty="0" smtClean="0"/>
              <a:t> library.</a:t>
            </a:r>
          </a:p>
          <a:p>
            <a:r>
              <a:rPr lang="en-US" dirty="0" smtClean="0"/>
              <a:t>I mean “provider” provides info about store to the child components</a:t>
            </a:r>
          </a:p>
          <a:p>
            <a:r>
              <a:rPr lang="en-US" dirty="0" smtClean="0"/>
              <a:t>Keep complete react app component within Provider so entire app will access store.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//This is the store we create with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redux's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createStore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method</a:t>
            </a:r>
          </a:p>
          <a:p>
            <a:pPr>
              <a:buNone/>
            </a:pPr>
            <a:r>
              <a:rPr lang="en-US" dirty="0" smtClean="0"/>
              <a:t>	const store = </a:t>
            </a:r>
            <a:r>
              <a:rPr lang="en-US" dirty="0" err="1" smtClean="0"/>
              <a:t>createStore</a:t>
            </a:r>
            <a:r>
              <a:rPr lang="en-US" dirty="0" smtClean="0"/>
              <a:t>( </a:t>
            </a:r>
            <a:r>
              <a:rPr lang="en-US" dirty="0" err="1" smtClean="0"/>
              <a:t>todoApp</a:t>
            </a:r>
            <a:r>
              <a:rPr lang="en-US" dirty="0" smtClean="0"/>
              <a:t>, {})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Provider is given the store as a prop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render(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  &lt;Provider store={store}&gt;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     &lt;App /&gt;</a:t>
            </a:r>
          </a:p>
          <a:p>
            <a:pPr>
              <a:buNone/>
            </a:pPr>
            <a:r>
              <a:rPr lang="en-US" dirty="0" smtClean="0"/>
              <a:t>  	    &lt;/Provider&gt;,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document.getElementById</a:t>
            </a:r>
            <a:r>
              <a:rPr lang="en-US" dirty="0" smtClean="0"/>
              <a:t>('app-node')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Entire app kept within Provider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453481"/>
            <a:ext cx="4267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Below code uses connect to map the stores state and dispatch to the props of a component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import { connect } from 'react-</a:t>
            </a:r>
            <a:r>
              <a:rPr lang="en-US" dirty="0" err="1" smtClean="0"/>
              <a:t>redux</a:t>
            </a:r>
            <a:r>
              <a:rPr lang="en-US" dirty="0" smtClean="0"/>
              <a:t>'</a:t>
            </a:r>
          </a:p>
          <a:p>
            <a:endParaRPr lang="en-US" dirty="0" smtClean="0"/>
          </a:p>
          <a:p>
            <a:r>
              <a:rPr lang="en-US" dirty="0" smtClean="0"/>
              <a:t>const </a:t>
            </a:r>
            <a:r>
              <a:rPr lang="en-US" dirty="0" err="1" smtClean="0"/>
              <a:t>TodoItem</a:t>
            </a:r>
            <a:r>
              <a:rPr lang="en-US" dirty="0" smtClean="0"/>
              <a:t> = ({ </a:t>
            </a:r>
            <a:r>
              <a:rPr lang="en-US" dirty="0" err="1" smtClean="0"/>
              <a:t>todo</a:t>
            </a:r>
            <a:r>
              <a:rPr lang="en-US" dirty="0" smtClean="0"/>
              <a:t>, </a:t>
            </a:r>
            <a:r>
              <a:rPr lang="en-US" dirty="0" err="1" smtClean="0"/>
              <a:t>destroyTodo</a:t>
            </a:r>
            <a:r>
              <a:rPr lang="en-US" dirty="0" smtClean="0"/>
              <a:t> }) =&gt; {</a:t>
            </a:r>
          </a:p>
          <a:p>
            <a:r>
              <a:rPr lang="en-US" dirty="0" smtClean="0"/>
              <a:t>  return (</a:t>
            </a:r>
          </a:p>
          <a:p>
            <a:r>
              <a:rPr lang="en-US" dirty="0" smtClean="0"/>
              <a:t>    &lt;div&gt;</a:t>
            </a:r>
          </a:p>
          <a:p>
            <a:r>
              <a:rPr lang="en-US" dirty="0" smtClean="0"/>
              <a:t>      {</a:t>
            </a:r>
            <a:r>
              <a:rPr lang="en-US" dirty="0" err="1" smtClean="0"/>
              <a:t>todo.text</a:t>
            </a:r>
            <a:r>
              <a:rPr lang="en-US" dirty="0" smtClean="0"/>
              <a:t>}</a:t>
            </a:r>
          </a:p>
          <a:p>
            <a:r>
              <a:rPr lang="en-US" dirty="0" smtClean="0"/>
              <a:t>      &lt;span </a:t>
            </a:r>
            <a:r>
              <a:rPr lang="en-US" dirty="0" err="1" smtClean="0"/>
              <a:t>onClick</a:t>
            </a:r>
            <a:r>
              <a:rPr lang="en-US" dirty="0" smtClean="0"/>
              <a:t>={</a:t>
            </a:r>
            <a:r>
              <a:rPr lang="en-US" dirty="0" err="1" smtClean="0"/>
              <a:t>destroyTodo</a:t>
            </a:r>
            <a:r>
              <a:rPr lang="en-US" dirty="0" smtClean="0"/>
              <a:t>}&gt; x &lt;/span&gt;</a:t>
            </a:r>
          </a:p>
          <a:p>
            <a:r>
              <a:rPr lang="en-US" dirty="0" smtClean="0"/>
              <a:t>    &lt;/div&gt;</a:t>
            </a:r>
          </a:p>
          <a:p>
            <a:r>
              <a:rPr lang="en-US" dirty="0" smtClean="0"/>
              <a:t>  )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const </a:t>
            </a:r>
            <a:r>
              <a:rPr lang="en-US" dirty="0" err="1" smtClean="0"/>
              <a:t>mapStateToProps</a:t>
            </a:r>
            <a:r>
              <a:rPr lang="en-US" dirty="0" smtClean="0"/>
              <a:t> = state =&gt; {</a:t>
            </a:r>
          </a:p>
          <a:p>
            <a:r>
              <a:rPr lang="en-US" dirty="0" smtClean="0"/>
              <a:t>  return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todo</a:t>
            </a:r>
            <a:r>
              <a:rPr lang="en-US" dirty="0" smtClean="0"/>
              <a:t>: </a:t>
            </a:r>
            <a:r>
              <a:rPr lang="en-US" dirty="0" err="1" smtClean="0"/>
              <a:t>state.todos</a:t>
            </a:r>
            <a:r>
              <a:rPr lang="en-US" dirty="0" smtClean="0"/>
              <a:t>[0]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const </a:t>
            </a:r>
            <a:r>
              <a:rPr lang="en-US" dirty="0" err="1" smtClean="0"/>
              <a:t>mapDispatchToProps</a:t>
            </a:r>
            <a:r>
              <a:rPr lang="en-US" dirty="0" smtClean="0"/>
              <a:t> = dispatch =&gt; {</a:t>
            </a:r>
          </a:p>
          <a:p>
            <a:r>
              <a:rPr lang="en-US" dirty="0" smtClean="0"/>
              <a:t>  return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destroyTodo</a:t>
            </a:r>
            <a:r>
              <a:rPr lang="en-US" dirty="0" smtClean="0"/>
              <a:t>: () =&gt;</a:t>
            </a:r>
          </a:p>
          <a:p>
            <a:r>
              <a:rPr lang="en-US" dirty="0" smtClean="0"/>
              <a:t>      dispatch({</a:t>
            </a:r>
          </a:p>
          <a:p>
            <a:r>
              <a:rPr lang="en-US" dirty="0" smtClean="0"/>
              <a:t>        type: 'DESTROY_TODO'</a:t>
            </a:r>
          </a:p>
          <a:p>
            <a:r>
              <a:rPr lang="en-US" dirty="0" smtClean="0"/>
              <a:t>      })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export default connect(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mapStateToProps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mapDispatchToProps</a:t>
            </a:r>
            <a:endParaRPr lang="en-US" dirty="0" smtClean="0"/>
          </a:p>
          <a:p>
            <a:r>
              <a:rPr lang="en-US" dirty="0" smtClean="0"/>
              <a:t>)(</a:t>
            </a:r>
            <a:r>
              <a:rPr lang="en-US" dirty="0" err="1" smtClean="0"/>
              <a:t>TodoItem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connect is </a:t>
            </a:r>
            <a:r>
              <a:rPr lang="en-US" sz="2800" dirty="0" smtClean="0"/>
              <a:t>established through</a:t>
            </a:r>
            <a:r>
              <a:rPr lang="en-US" sz="2800" dirty="0"/>
              <a:t> the Provider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9650" y="2210594"/>
            <a:ext cx="71247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Procedures react </a:t>
            </a:r>
            <a:r>
              <a:rPr lang="en-US" sz="3200" dirty="0" err="1" smtClean="0"/>
              <a:t>redux</a:t>
            </a:r>
            <a:r>
              <a:rPr lang="en-US" sz="3200" dirty="0" smtClean="0"/>
              <a:t> connection in brief..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There is no way to directly interact with the store.</a:t>
            </a:r>
          </a:p>
          <a:p>
            <a:r>
              <a:rPr lang="en-US" sz="1800" dirty="0" smtClean="0"/>
              <a:t>We can either retrieve data by obtaining its current state,</a:t>
            </a:r>
          </a:p>
          <a:p>
            <a:r>
              <a:rPr lang="en-US" sz="1800" dirty="0" smtClean="0"/>
              <a:t>or change its state by dispatching an action</a:t>
            </a:r>
          </a:p>
          <a:p>
            <a:r>
              <a:rPr lang="en-US" sz="1800" dirty="0" smtClean="0"/>
              <a:t>we only have access to the top and bottom component of the </a:t>
            </a:r>
            <a:r>
              <a:rPr lang="en-US" sz="1800" dirty="0" err="1" smtClean="0"/>
              <a:t>redux</a:t>
            </a:r>
            <a:r>
              <a:rPr lang="en-US" sz="1800" dirty="0" smtClean="0"/>
              <a:t> flow diagram shown previously.</a:t>
            </a:r>
          </a:p>
          <a:p>
            <a:r>
              <a:rPr lang="en-US" sz="1800" dirty="0" err="1" smtClean="0"/>
              <a:t>mapStateToProps</a:t>
            </a:r>
            <a:r>
              <a:rPr lang="en-US" sz="1800" dirty="0" smtClean="0"/>
              <a:t> and </a:t>
            </a:r>
            <a:r>
              <a:rPr lang="en-US" sz="1800" dirty="0" err="1" smtClean="0"/>
              <a:t>mapDispatchToProps</a:t>
            </a:r>
            <a:r>
              <a:rPr lang="en-US" sz="1800" dirty="0" smtClean="0"/>
              <a:t> are both pure functions</a:t>
            </a:r>
          </a:p>
          <a:p>
            <a:r>
              <a:rPr lang="en-US" sz="1800" dirty="0" smtClean="0"/>
              <a:t>that are provided the stores “state” and “dispatch” respectively.</a:t>
            </a:r>
          </a:p>
          <a:p>
            <a:r>
              <a:rPr lang="en-US" sz="1800" dirty="0" smtClean="0"/>
              <a:t>Furthermore, both functions have to return an object,</a:t>
            </a:r>
          </a:p>
          <a:p>
            <a:r>
              <a:rPr lang="en-US" sz="1800" dirty="0" smtClean="0"/>
              <a:t>whose keys will then be passed on as the props of the component they are connected to.</a:t>
            </a:r>
          </a:p>
          <a:p>
            <a:r>
              <a:rPr lang="en-US" sz="1800" dirty="0" smtClean="0"/>
              <a:t>In this case, </a:t>
            </a:r>
            <a:r>
              <a:rPr lang="en-US" sz="1800" dirty="0" err="1" smtClean="0"/>
              <a:t>mapStateToProps</a:t>
            </a:r>
            <a:r>
              <a:rPr lang="en-US" sz="1800" dirty="0" smtClean="0"/>
              <a:t> returns an object with only one key : “</a:t>
            </a:r>
            <a:r>
              <a:rPr lang="en-US" sz="1800" dirty="0" err="1" smtClean="0"/>
              <a:t>todo</a:t>
            </a:r>
            <a:r>
              <a:rPr lang="en-US" sz="1800" dirty="0" smtClean="0"/>
              <a:t>”, and </a:t>
            </a:r>
          </a:p>
          <a:p>
            <a:r>
              <a:rPr lang="en-US" sz="1800" dirty="0" err="1" smtClean="0"/>
              <a:t>mapDispatchToProps</a:t>
            </a:r>
            <a:r>
              <a:rPr lang="en-US" sz="1800" dirty="0" smtClean="0"/>
              <a:t> returns an object with the </a:t>
            </a:r>
            <a:r>
              <a:rPr lang="en-US" sz="1800" dirty="0" err="1" smtClean="0"/>
              <a:t>destroyTodo</a:t>
            </a:r>
            <a:r>
              <a:rPr lang="en-US" sz="1800" dirty="0" smtClean="0"/>
              <a:t> key.</a:t>
            </a:r>
          </a:p>
          <a:p>
            <a:r>
              <a:rPr lang="en-US" sz="1800" b="1" dirty="0"/>
              <a:t>only components </a:t>
            </a:r>
            <a:r>
              <a:rPr lang="en-US" sz="1800" b="1" i="1" dirty="0"/>
              <a:t>within</a:t>
            </a:r>
            <a:r>
              <a:rPr lang="en-US" sz="1800" b="1" dirty="0"/>
              <a:t> the </a:t>
            </a:r>
            <a:r>
              <a:rPr lang="en-US" sz="1800" b="1" dirty="0" smtClean="0"/>
              <a:t>Provider</a:t>
            </a:r>
            <a:r>
              <a:rPr lang="en-US" sz="1800" b="1" dirty="0"/>
              <a:t> can be connected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406</Words>
  <Application>Microsoft Office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React-Redux flow  </vt:lpstr>
      <vt:lpstr>Redux state management flow:</vt:lpstr>
      <vt:lpstr>Steps to redux state management flow</vt:lpstr>
      <vt:lpstr>Linking react app with redux</vt:lpstr>
      <vt:lpstr>Entire app kept within Provider</vt:lpstr>
      <vt:lpstr>Below code uses connect to map the stores state and dispatch to the props of a component</vt:lpstr>
      <vt:lpstr>connect is established through the Provider</vt:lpstr>
      <vt:lpstr>Procedures react redux connection in brief..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React-Redux flow</dc:title>
  <dc:creator>Alok Notebook</dc:creator>
  <cp:lastModifiedBy>Alok Notebook</cp:lastModifiedBy>
  <cp:revision>12</cp:revision>
  <dcterms:created xsi:type="dcterms:W3CDTF">2018-08-23T02:34:22Z</dcterms:created>
  <dcterms:modified xsi:type="dcterms:W3CDTF">2018-08-23T03:32:46Z</dcterms:modified>
</cp:coreProperties>
</file>