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58" r:id="rId5"/>
    <p:sldId id="285" r:id="rId6"/>
    <p:sldId id="286" r:id="rId7"/>
    <p:sldId id="287" r:id="rId8"/>
    <p:sldId id="288" r:id="rId9"/>
    <p:sldId id="289" r:id="rId10"/>
    <p:sldId id="280" r:id="rId11"/>
    <p:sldId id="259" r:id="rId12"/>
    <p:sldId id="282" r:id="rId13"/>
    <p:sldId id="283" r:id="rId14"/>
    <p:sldId id="284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5D7B-043C-49C3-ADD6-E890FC19E935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3C09-655B-45A2-AA9B-897BCDBA1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A17EB-79C2-4498-9028-108046A597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04800" y="228600"/>
            <a:ext cx="8610600" cy="640080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573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458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8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897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1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5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78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4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393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0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60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EFCF-8862-452D-AFA5-CF7128C70C45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D87-E2D0-4145-932A-1D6A4FB10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9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WISE Folder Hider</a:t>
            </a:r>
            <a:br>
              <a:rPr lang="en-US" dirty="0" smtClean="0"/>
            </a:br>
            <a:r>
              <a:rPr lang="en-US" sz="3200" dirty="0" smtClean="0"/>
              <a:t>- Reverse Engineering Project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876800"/>
            <a:ext cx="4114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Tina Philip &amp; </a:t>
            </a:r>
            <a:r>
              <a:rPr lang="en-US" sz="2000" dirty="0" err="1" smtClean="0"/>
              <a:t>Samyuktha</a:t>
            </a:r>
            <a:r>
              <a:rPr lang="en-US" sz="2000" dirty="0" smtClean="0"/>
              <a:t> Sridharan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Graduate Student, Computer Science</a:t>
            </a:r>
          </a:p>
          <a:p>
            <a:pPr algn="r"/>
            <a:r>
              <a:rPr lang="en-US" dirty="0" smtClean="0"/>
              <a:t>Dec. 08,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0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Locate String corresponding to Message Box.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819400"/>
            <a:ext cx="8186738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81400"/>
            <a:ext cx="3352800" cy="1933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70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Inserted Breakpoints at specific locations and traced the stack</a:t>
            </a:r>
          </a:p>
          <a:p>
            <a:r>
              <a:rPr lang="en-US" sz="2200" dirty="0" smtClean="0"/>
              <a:t>Found the Register values populated with the string input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362" y="2951474"/>
            <a:ext cx="8376438" cy="3174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28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Checked where the comparison happens - not in EDI or ESI registers</a:t>
            </a:r>
          </a:p>
          <a:p>
            <a:r>
              <a:rPr lang="en-US" sz="2200" dirty="0" smtClean="0"/>
              <a:t>Code Patch in CMP CX, BX 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4247" y="2438400"/>
            <a:ext cx="5815505" cy="4261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71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bypass – logged in with incorrect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2656889"/>
            <a:ext cx="6172200" cy="3944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603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Password</a:t>
            </a:r>
          </a:p>
          <a:p>
            <a:r>
              <a:rPr lang="en-US" dirty="0" smtClean="0"/>
              <a:t>Cost Factor – The shareware charges $9.99 to retrieve password </a:t>
            </a:r>
          </a:p>
          <a:p>
            <a:r>
              <a:rPr lang="en-US" dirty="0" smtClean="0"/>
              <a:t>Bypassing allows access to the software without the cost</a:t>
            </a:r>
          </a:p>
          <a:p>
            <a:r>
              <a:rPr lang="en-US" dirty="0" smtClean="0"/>
              <a:t>Same patch works for bypassing password </a:t>
            </a:r>
            <a:r>
              <a:rPr lang="en-US" dirty="0" smtClean="0"/>
              <a:t>protected hidden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02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4" y="1482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Questions?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6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000" dirty="0" smtClean="0"/>
              <a:t>Goal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000" dirty="0" smtClean="0"/>
              <a:t>Features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000" dirty="0" smtClean="0"/>
              <a:t>Patch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000" dirty="0" smtClean="0"/>
              <a:t>Demo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000" dirty="0" smtClean="0"/>
              <a:t>Fixes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1670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 Assembly level functions and reverse </a:t>
            </a:r>
            <a:r>
              <a:rPr lang="en-US" sz="4000" dirty="0"/>
              <a:t>e</a:t>
            </a:r>
            <a:r>
              <a:rPr lang="en-US" sz="4000" dirty="0" smtClean="0"/>
              <a:t>ngineer ‘WISE folder Hider’</a:t>
            </a:r>
          </a:p>
          <a:p>
            <a:r>
              <a:rPr lang="en-US" sz="4000" dirty="0" smtClean="0"/>
              <a:t>Find Security Flaws</a:t>
            </a:r>
          </a:p>
          <a:p>
            <a:r>
              <a:rPr lang="en-US" sz="4000" dirty="0" smtClean="0"/>
              <a:t>By Pass Registration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175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Hides folders/ files/ USB drives</a:t>
            </a:r>
          </a:p>
          <a:p>
            <a:r>
              <a:rPr lang="en-US" sz="4000" dirty="0" smtClean="0"/>
              <a:t>Set password for each hidden folders</a:t>
            </a:r>
          </a:p>
          <a:p>
            <a:r>
              <a:rPr lang="en-US" sz="4000" dirty="0" smtClean="0"/>
              <a:t>Uninstalled and then installed again- still uses same old password</a:t>
            </a:r>
          </a:p>
          <a:p>
            <a:r>
              <a:rPr lang="en-US" sz="4000" dirty="0" smtClean="0"/>
              <a:t>Charged a fee of $10 each time a user forgot their password.</a:t>
            </a:r>
          </a:p>
        </p:txBody>
      </p:sp>
    </p:spTree>
    <p:extLst>
      <p:ext uri="{BB962C8B-B14F-4D97-AF65-F5344CB8AC3E}">
        <p14:creationId xmlns="" xmlns:p14="http://schemas.microsoft.com/office/powerpoint/2010/main" val="22186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Screenshots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/>
              <a:t>Login</a:t>
            </a:r>
            <a:endParaRPr lang="en-US" sz="3600" b="0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8600" y="2667000"/>
            <a:ext cx="4324553" cy="342604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/>
              <a:t>Home page</a:t>
            </a:r>
            <a:endParaRPr lang="en-US" sz="3600" b="0" dirty="0"/>
          </a:p>
        </p:txBody>
      </p:sp>
      <p:pic>
        <p:nvPicPr>
          <p:cNvPr id="6" name="Content Placeholder 5" descr="homepage.pn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267201" y="2800164"/>
            <a:ext cx="4419600" cy="28386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Hidden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9849" y="1600200"/>
            <a:ext cx="7064301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Folder Password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5826" y="1646237"/>
            <a:ext cx="675234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5826" y="1640534"/>
            <a:ext cx="6752346" cy="444529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486400" cy="116205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 smtClean="0"/>
              <a:t>Forgot Password</a:t>
            </a:r>
            <a:endParaRPr lang="en-US" sz="3600" b="0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494628"/>
            <a:ext cx="5527014" cy="5210972"/>
          </a:xfrm>
        </p:spPr>
      </p:pic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419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“Password Retrieval Service is manual and fee based.”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“We will decrypt your passwords and send them back to you.”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211</Words>
  <Application>Microsoft Office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WISE Folder Hider - Reverse Engineering Project</vt:lpstr>
      <vt:lpstr>Agenda</vt:lpstr>
      <vt:lpstr>Goal</vt:lpstr>
      <vt:lpstr>Features</vt:lpstr>
      <vt:lpstr>Screenshots</vt:lpstr>
      <vt:lpstr>Folder Hidden</vt:lpstr>
      <vt:lpstr>Set Folder Password</vt:lpstr>
      <vt:lpstr>Change Password</vt:lpstr>
      <vt:lpstr>Forgot Password</vt:lpstr>
      <vt:lpstr>Patch</vt:lpstr>
      <vt:lpstr>Patch</vt:lpstr>
      <vt:lpstr>Patch</vt:lpstr>
      <vt:lpstr>Patch</vt:lpstr>
      <vt:lpstr>Security Fixes</vt:lpstr>
      <vt:lpstr>Questions? </vt:lpstr>
    </vt:vector>
  </TitlesOfParts>
  <Company>Philips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Philips</dc:creator>
  <cp:lastModifiedBy>Tina Philip</cp:lastModifiedBy>
  <cp:revision>62</cp:revision>
  <cp:lastPrinted>2014-12-01T07:24:47Z</cp:lastPrinted>
  <dcterms:created xsi:type="dcterms:W3CDTF">2014-11-30T06:41:59Z</dcterms:created>
  <dcterms:modified xsi:type="dcterms:W3CDTF">2014-12-08T20:37:44Z</dcterms:modified>
</cp:coreProperties>
</file>