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17CF1-0B51-4332-A260-02CF737A5DD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A65A3FB-C232-4267-B063-372A20353F30}">
      <dgm:prSet custT="1"/>
      <dgm:spPr/>
      <dgm:t>
        <a:bodyPr/>
        <a:lstStyle/>
        <a:p>
          <a:pPr algn="l" rtl="0"/>
          <a:r>
            <a:rPr lang="en-US" sz="1800" dirty="0"/>
            <a:t>Our site offers comfortable and user-friendly UI in the form of a website to enable people to get valuable items for them instead of items they no longer need.</a:t>
          </a:r>
        </a:p>
      </dgm:t>
    </dgm:pt>
    <dgm:pt modelId="{856DFCD7-A7C7-41DF-B1B3-33CFD58EB673}" type="parTrans" cxnId="{860811BE-31FC-4EFF-92C0-2B6EE2372817}">
      <dgm:prSet/>
      <dgm:spPr/>
      <dgm:t>
        <a:bodyPr/>
        <a:lstStyle/>
        <a:p>
          <a:endParaRPr lang="en-US"/>
        </a:p>
      </dgm:t>
    </dgm:pt>
    <dgm:pt modelId="{3E7D02B6-06DE-48C7-B20B-E6B7D44AAD7A}" type="sibTrans" cxnId="{860811BE-31FC-4EFF-92C0-2B6EE2372817}">
      <dgm:prSet/>
      <dgm:spPr/>
      <dgm:t>
        <a:bodyPr/>
        <a:lstStyle/>
        <a:p>
          <a:endParaRPr lang="en-US"/>
        </a:p>
      </dgm:t>
    </dgm:pt>
    <dgm:pt modelId="{05F67E03-8D43-494D-85A3-3B6A548AC8DA}">
      <dgm:prSet custT="1"/>
      <dgm:spPr/>
      <dgm:t>
        <a:bodyPr/>
        <a:lstStyle/>
        <a:p>
          <a:r>
            <a:rPr lang="en-US" sz="1800" dirty="0"/>
            <a:t>The number of participants is unlimited which increases the chances of finding an item that I like and increases the likelihood of an exchange.</a:t>
          </a:r>
        </a:p>
      </dgm:t>
    </dgm:pt>
    <dgm:pt modelId="{871048FE-C005-4438-90AA-87BF1E4B08B9}" type="parTrans" cxnId="{543AAE34-3621-474D-AA00-AB6288F4D279}">
      <dgm:prSet/>
      <dgm:spPr/>
      <dgm:t>
        <a:bodyPr/>
        <a:lstStyle/>
        <a:p>
          <a:endParaRPr lang="en-US"/>
        </a:p>
      </dgm:t>
    </dgm:pt>
    <dgm:pt modelId="{045C3109-02B3-4D1B-AF93-259CCA827303}" type="sibTrans" cxnId="{543AAE34-3621-474D-AA00-AB6288F4D279}">
      <dgm:prSet/>
      <dgm:spPr/>
      <dgm:t>
        <a:bodyPr/>
        <a:lstStyle/>
        <a:p>
          <a:endParaRPr lang="en-US"/>
        </a:p>
      </dgm:t>
    </dgm:pt>
    <dgm:pt modelId="{602232BD-F448-4670-AE12-02C2F3C6DDF0}">
      <dgm:prSet custT="1"/>
      <dgm:spPr/>
      <dgm:t>
        <a:bodyPr/>
        <a:lstStyle/>
        <a:p>
          <a:r>
            <a:rPr lang="en-US" sz="1800" dirty="0"/>
            <a:t>Each user should tell his true preferences in order to increase his chances of getting one of the products he prefers.</a:t>
          </a:r>
        </a:p>
      </dgm:t>
    </dgm:pt>
    <dgm:pt modelId="{A1BC13F4-291A-48C9-9296-70ADF8B41A84}" type="parTrans" cxnId="{440F2FAE-6841-40B0-B118-352C467026C1}">
      <dgm:prSet/>
      <dgm:spPr/>
      <dgm:t>
        <a:bodyPr/>
        <a:lstStyle/>
        <a:p>
          <a:endParaRPr lang="en-US"/>
        </a:p>
      </dgm:t>
    </dgm:pt>
    <dgm:pt modelId="{30654AD6-F0BB-4EF2-A8EC-ACB566DE0238}" type="sibTrans" cxnId="{440F2FAE-6841-40B0-B118-352C467026C1}">
      <dgm:prSet/>
      <dgm:spPr/>
      <dgm:t>
        <a:bodyPr/>
        <a:lstStyle/>
        <a:p>
          <a:endParaRPr lang="en-US"/>
        </a:p>
      </dgm:t>
    </dgm:pt>
    <dgm:pt modelId="{81489164-9C2C-4AF0-97FE-FCD7DC84DDDA}" type="pres">
      <dgm:prSet presAssocID="{D6617CF1-0B51-4332-A260-02CF737A5DDB}" presName="root" presStyleCnt="0">
        <dgm:presLayoutVars>
          <dgm:dir/>
          <dgm:resizeHandles val="exact"/>
        </dgm:presLayoutVars>
      </dgm:prSet>
      <dgm:spPr/>
    </dgm:pt>
    <dgm:pt modelId="{A3CA6467-7EEA-4015-B989-CC2B9B0D41FE}" type="pres">
      <dgm:prSet presAssocID="{BA65A3FB-C232-4267-B063-372A20353F30}" presName="compNode" presStyleCnt="0"/>
      <dgm:spPr/>
    </dgm:pt>
    <dgm:pt modelId="{D1FA9210-11F3-45AB-B0C2-4808A4AC6EC9}" type="pres">
      <dgm:prSet presAssocID="{BA65A3FB-C232-4267-B063-372A20353F30}" presName="iconRect" presStyleLbl="node1" presStyleIdx="0" presStyleCnt="3" custLinFactNeighborX="-99938" custLinFactNeighborY="7795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iploma roll"/>
        </a:ext>
      </dgm:extLst>
    </dgm:pt>
    <dgm:pt modelId="{1B1FDAB1-079F-4A06-AE7C-30C1BBD39CBD}" type="pres">
      <dgm:prSet presAssocID="{BA65A3FB-C232-4267-B063-372A20353F30}" presName="spaceRect" presStyleCnt="0"/>
      <dgm:spPr/>
    </dgm:pt>
    <dgm:pt modelId="{D708ADEE-9236-45E4-9C43-0BA95D1763F8}" type="pres">
      <dgm:prSet presAssocID="{BA65A3FB-C232-4267-B063-372A20353F30}" presName="textRect" presStyleLbl="revTx" presStyleIdx="0" presStyleCnt="3" custScaleX="249165" custLinFactY="-100000" custLinFactNeighborX="14705" custLinFactNeighborY="-194466">
        <dgm:presLayoutVars>
          <dgm:chMax val="1"/>
          <dgm:chPref val="1"/>
        </dgm:presLayoutVars>
      </dgm:prSet>
      <dgm:spPr/>
    </dgm:pt>
    <dgm:pt modelId="{EB252E74-0D2E-47A4-88DC-8DC320053265}" type="pres">
      <dgm:prSet presAssocID="{3E7D02B6-06DE-48C7-B20B-E6B7D44AAD7A}" presName="sibTrans" presStyleCnt="0"/>
      <dgm:spPr/>
    </dgm:pt>
    <dgm:pt modelId="{84E3D6B1-E0C6-4B36-9DE5-99A1A8B1E49F}" type="pres">
      <dgm:prSet presAssocID="{05F67E03-8D43-494D-85A3-3B6A548AC8DA}" presName="compNode" presStyleCnt="0"/>
      <dgm:spPr/>
    </dgm:pt>
    <dgm:pt modelId="{7E264509-918F-48CF-B066-5C1762643334}" type="pres">
      <dgm:prSet presAssocID="{05F67E03-8D43-494D-85A3-3B6A548AC8DA}" presName="iconRect" presStyleLbl="node1" presStyleIdx="1" presStyleCnt="3" custLinFactX="-52801" custLinFactNeighborX="-100000" custLinFactNeighborY="7720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cessor"/>
        </a:ext>
      </dgm:extLst>
    </dgm:pt>
    <dgm:pt modelId="{7F2EDC52-F0AA-414A-A7CA-E9E38ECAB83D}" type="pres">
      <dgm:prSet presAssocID="{05F67E03-8D43-494D-85A3-3B6A548AC8DA}" presName="spaceRect" presStyleCnt="0"/>
      <dgm:spPr/>
    </dgm:pt>
    <dgm:pt modelId="{7EC0FBCD-D148-4DD9-A9BA-8CDAAD41E330}" type="pres">
      <dgm:prSet presAssocID="{05F67E03-8D43-494D-85A3-3B6A548AC8DA}" presName="textRect" presStyleLbl="revTx" presStyleIdx="1" presStyleCnt="3" custScaleX="129794" custScaleY="115697" custLinFactNeighborX="-62268" custLinFactNeighborY="49887">
        <dgm:presLayoutVars>
          <dgm:chMax val="1"/>
          <dgm:chPref val="1"/>
        </dgm:presLayoutVars>
      </dgm:prSet>
      <dgm:spPr/>
    </dgm:pt>
    <dgm:pt modelId="{FAD4A4CE-C851-4C3E-90E3-FC24E68A9749}" type="pres">
      <dgm:prSet presAssocID="{045C3109-02B3-4D1B-AF93-259CCA827303}" presName="sibTrans" presStyleCnt="0"/>
      <dgm:spPr/>
    </dgm:pt>
    <dgm:pt modelId="{C3D44854-A224-4EFA-8D64-727089ABBDCC}" type="pres">
      <dgm:prSet presAssocID="{602232BD-F448-4670-AE12-02C2F3C6DDF0}" presName="compNode" presStyleCnt="0"/>
      <dgm:spPr/>
    </dgm:pt>
    <dgm:pt modelId="{75A8A266-0227-4CA1-A5D3-02D73E83F58B}" type="pres">
      <dgm:prSet presAssocID="{602232BD-F448-4670-AE12-02C2F3C6DDF0}" presName="iconRect" presStyleLbl="node1" presStyleIdx="2" presStyleCnt="3" custLinFactNeighborX="-5880" custLinFactNeighborY="6680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cales of justice"/>
        </a:ext>
      </dgm:extLst>
    </dgm:pt>
    <dgm:pt modelId="{3BCCD993-0FE3-4FEB-A831-9E1D56BE394D}" type="pres">
      <dgm:prSet presAssocID="{602232BD-F448-4670-AE12-02C2F3C6DDF0}" presName="spaceRect" presStyleCnt="0"/>
      <dgm:spPr/>
    </dgm:pt>
    <dgm:pt modelId="{ACC993E5-86CF-4DF6-B18F-A98F4A0D4A32}" type="pres">
      <dgm:prSet presAssocID="{602232BD-F448-4670-AE12-02C2F3C6DDF0}" presName="textRect" presStyleLbl="revTx" presStyleIdx="2" presStyleCnt="3" custScaleX="115407" custScaleY="105113" custLinFactNeighborX="-4232" custLinFactNeighborY="43998">
        <dgm:presLayoutVars>
          <dgm:chMax val="1"/>
          <dgm:chPref val="1"/>
        </dgm:presLayoutVars>
      </dgm:prSet>
      <dgm:spPr/>
    </dgm:pt>
  </dgm:ptLst>
  <dgm:cxnLst>
    <dgm:cxn modelId="{E60A622D-E28F-4540-8C7D-DCAB58BFF1DB}" type="presOf" srcId="{602232BD-F448-4670-AE12-02C2F3C6DDF0}" destId="{ACC993E5-86CF-4DF6-B18F-A98F4A0D4A32}" srcOrd="0" destOrd="0" presId="urn:microsoft.com/office/officeart/2018/2/layout/IconLabelList"/>
    <dgm:cxn modelId="{543AAE34-3621-474D-AA00-AB6288F4D279}" srcId="{D6617CF1-0B51-4332-A260-02CF737A5DDB}" destId="{05F67E03-8D43-494D-85A3-3B6A548AC8DA}" srcOrd="1" destOrd="0" parTransId="{871048FE-C005-4438-90AA-87BF1E4B08B9}" sibTransId="{045C3109-02B3-4D1B-AF93-259CCA827303}"/>
    <dgm:cxn modelId="{DDB7DD79-DE11-4638-BAC6-BF0E031F0460}" type="presOf" srcId="{D6617CF1-0B51-4332-A260-02CF737A5DDB}" destId="{81489164-9C2C-4AF0-97FE-FCD7DC84DDDA}" srcOrd="0" destOrd="0" presId="urn:microsoft.com/office/officeart/2018/2/layout/IconLabelList"/>
    <dgm:cxn modelId="{11C08A90-263F-401B-91BD-DFF29CDBD782}" type="presOf" srcId="{05F67E03-8D43-494D-85A3-3B6A548AC8DA}" destId="{7EC0FBCD-D148-4DD9-A9BA-8CDAAD41E330}" srcOrd="0" destOrd="0" presId="urn:microsoft.com/office/officeart/2018/2/layout/IconLabelList"/>
    <dgm:cxn modelId="{440F2FAE-6841-40B0-B118-352C467026C1}" srcId="{D6617CF1-0B51-4332-A260-02CF737A5DDB}" destId="{602232BD-F448-4670-AE12-02C2F3C6DDF0}" srcOrd="2" destOrd="0" parTransId="{A1BC13F4-291A-48C9-9296-70ADF8B41A84}" sibTransId="{30654AD6-F0BB-4EF2-A8EC-ACB566DE0238}"/>
    <dgm:cxn modelId="{860811BE-31FC-4EFF-92C0-2B6EE2372817}" srcId="{D6617CF1-0B51-4332-A260-02CF737A5DDB}" destId="{BA65A3FB-C232-4267-B063-372A20353F30}" srcOrd="0" destOrd="0" parTransId="{856DFCD7-A7C7-41DF-B1B3-33CFD58EB673}" sibTransId="{3E7D02B6-06DE-48C7-B20B-E6B7D44AAD7A}"/>
    <dgm:cxn modelId="{F3CFA3D2-D768-40CA-AF77-ED3C0C499773}" type="presOf" srcId="{BA65A3FB-C232-4267-B063-372A20353F30}" destId="{D708ADEE-9236-45E4-9C43-0BA95D1763F8}" srcOrd="0" destOrd="0" presId="urn:microsoft.com/office/officeart/2018/2/layout/IconLabelList"/>
    <dgm:cxn modelId="{50930528-7F47-4E24-A4B0-89D7A4029AA4}" type="presParOf" srcId="{81489164-9C2C-4AF0-97FE-FCD7DC84DDDA}" destId="{A3CA6467-7EEA-4015-B989-CC2B9B0D41FE}" srcOrd="0" destOrd="0" presId="urn:microsoft.com/office/officeart/2018/2/layout/IconLabelList"/>
    <dgm:cxn modelId="{63C346F4-7416-415A-BEC6-4A079E3E1832}" type="presParOf" srcId="{A3CA6467-7EEA-4015-B989-CC2B9B0D41FE}" destId="{D1FA9210-11F3-45AB-B0C2-4808A4AC6EC9}" srcOrd="0" destOrd="0" presId="urn:microsoft.com/office/officeart/2018/2/layout/IconLabelList"/>
    <dgm:cxn modelId="{FDE6339E-E1C4-425E-8E55-8ED86E5615D2}" type="presParOf" srcId="{A3CA6467-7EEA-4015-B989-CC2B9B0D41FE}" destId="{1B1FDAB1-079F-4A06-AE7C-30C1BBD39CBD}" srcOrd="1" destOrd="0" presId="urn:microsoft.com/office/officeart/2018/2/layout/IconLabelList"/>
    <dgm:cxn modelId="{60666034-BC4C-4663-A884-942578141916}" type="presParOf" srcId="{A3CA6467-7EEA-4015-B989-CC2B9B0D41FE}" destId="{D708ADEE-9236-45E4-9C43-0BA95D1763F8}" srcOrd="2" destOrd="0" presId="urn:microsoft.com/office/officeart/2018/2/layout/IconLabelList"/>
    <dgm:cxn modelId="{E33697D7-48FD-4357-9008-97CA0FC485C2}" type="presParOf" srcId="{81489164-9C2C-4AF0-97FE-FCD7DC84DDDA}" destId="{EB252E74-0D2E-47A4-88DC-8DC320053265}" srcOrd="1" destOrd="0" presId="urn:microsoft.com/office/officeart/2018/2/layout/IconLabelList"/>
    <dgm:cxn modelId="{710DC4B7-D1D5-4CCA-9E9C-D3CEF937ADA3}" type="presParOf" srcId="{81489164-9C2C-4AF0-97FE-FCD7DC84DDDA}" destId="{84E3D6B1-E0C6-4B36-9DE5-99A1A8B1E49F}" srcOrd="2" destOrd="0" presId="urn:microsoft.com/office/officeart/2018/2/layout/IconLabelList"/>
    <dgm:cxn modelId="{0FB83AAB-DDDA-493F-BE64-DD488115BA41}" type="presParOf" srcId="{84E3D6B1-E0C6-4B36-9DE5-99A1A8B1E49F}" destId="{7E264509-918F-48CF-B066-5C1762643334}" srcOrd="0" destOrd="0" presId="urn:microsoft.com/office/officeart/2018/2/layout/IconLabelList"/>
    <dgm:cxn modelId="{BFE65AA2-5C04-4495-B119-9C39D19A1C3A}" type="presParOf" srcId="{84E3D6B1-E0C6-4B36-9DE5-99A1A8B1E49F}" destId="{7F2EDC52-F0AA-414A-A7CA-E9E38ECAB83D}" srcOrd="1" destOrd="0" presId="urn:microsoft.com/office/officeart/2018/2/layout/IconLabelList"/>
    <dgm:cxn modelId="{2897DC0E-502C-4507-A045-51EFDC1512CD}" type="presParOf" srcId="{84E3D6B1-E0C6-4B36-9DE5-99A1A8B1E49F}" destId="{7EC0FBCD-D148-4DD9-A9BA-8CDAAD41E330}" srcOrd="2" destOrd="0" presId="urn:microsoft.com/office/officeart/2018/2/layout/IconLabelList"/>
    <dgm:cxn modelId="{E6869B77-B1C9-49B8-80DA-39C0E50C5346}" type="presParOf" srcId="{81489164-9C2C-4AF0-97FE-FCD7DC84DDDA}" destId="{FAD4A4CE-C851-4C3E-90E3-FC24E68A9749}" srcOrd="3" destOrd="0" presId="urn:microsoft.com/office/officeart/2018/2/layout/IconLabelList"/>
    <dgm:cxn modelId="{FB04B594-C697-43C2-9F66-1954865EAEEE}" type="presParOf" srcId="{81489164-9C2C-4AF0-97FE-FCD7DC84DDDA}" destId="{C3D44854-A224-4EFA-8D64-727089ABBDCC}" srcOrd="4" destOrd="0" presId="urn:microsoft.com/office/officeart/2018/2/layout/IconLabelList"/>
    <dgm:cxn modelId="{3529D302-5C31-4A63-A6AF-EF4BB444B4F9}" type="presParOf" srcId="{C3D44854-A224-4EFA-8D64-727089ABBDCC}" destId="{75A8A266-0227-4CA1-A5D3-02D73E83F58B}" srcOrd="0" destOrd="0" presId="urn:microsoft.com/office/officeart/2018/2/layout/IconLabelList"/>
    <dgm:cxn modelId="{DACCFD57-092C-416F-B579-DD74AEFF8A58}" type="presParOf" srcId="{C3D44854-A224-4EFA-8D64-727089ABBDCC}" destId="{3BCCD993-0FE3-4FEB-A831-9E1D56BE394D}" srcOrd="1" destOrd="0" presId="urn:microsoft.com/office/officeart/2018/2/layout/IconLabelList"/>
    <dgm:cxn modelId="{5EC6F649-4530-4524-B730-90B5F6057462}" type="presParOf" srcId="{C3D44854-A224-4EFA-8D64-727089ABBDCC}" destId="{ACC993E5-86CF-4DF6-B18F-A98F4A0D4A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BEF920-5857-448D-B0C4-DE5F4FD2853D}"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C268692C-7DB7-4199-93AE-756F22A85869}">
      <dgm:prSet custT="1"/>
      <dgm:spPr/>
      <dgm:t>
        <a:bodyPr/>
        <a:lstStyle/>
        <a:p>
          <a:pPr algn="ctr"/>
          <a:r>
            <a:rPr lang="en-US" sz="1600" dirty="0"/>
            <a:t>In order for a user to enjoy the services of the site he need to register and then he will have options such as creating a tender, managing the tenders he owns, adding and editing items within his collection, entering a tender with one of his items and more.</a:t>
          </a:r>
        </a:p>
      </dgm:t>
    </dgm:pt>
    <dgm:pt modelId="{8536B3FF-6412-405B-A9A2-9E423A1DAF45}" type="parTrans" cxnId="{AC17C3FA-5AAE-44E8-B245-41DD5A7B73B8}">
      <dgm:prSet/>
      <dgm:spPr/>
      <dgm:t>
        <a:bodyPr/>
        <a:lstStyle/>
        <a:p>
          <a:endParaRPr lang="en-US"/>
        </a:p>
      </dgm:t>
    </dgm:pt>
    <dgm:pt modelId="{E450CE2D-B238-4853-8F06-18F6BA5BF09A}" type="sibTrans" cxnId="{AC17C3FA-5AAE-44E8-B245-41DD5A7B73B8}">
      <dgm:prSet/>
      <dgm:spPr/>
      <dgm:t>
        <a:bodyPr/>
        <a:lstStyle/>
        <a:p>
          <a:pPr>
            <a:lnSpc>
              <a:spcPct val="100000"/>
            </a:lnSpc>
          </a:pPr>
          <a:endParaRPr lang="en-US"/>
        </a:p>
      </dgm:t>
    </dgm:pt>
    <dgm:pt modelId="{96192B84-DEDF-497B-991F-1676E08E36C5}">
      <dgm:prSet custT="1"/>
      <dgm:spPr/>
      <dgm:t>
        <a:bodyPr/>
        <a:lstStyle/>
        <a:p>
          <a:r>
            <a:rPr lang="en-US" sz="1600" dirty="0"/>
            <a:t>Once a person enters the tender with an item, he can change the item without leaving the tender, leave the tender before the algorithm starts or share the tender with friends via the WhatsApp application.</a:t>
          </a:r>
        </a:p>
      </dgm:t>
    </dgm:pt>
    <dgm:pt modelId="{2C9F2022-7B0C-47FA-9D58-9FC403D98C2D}" type="parTrans" cxnId="{A331BD54-7506-49BE-A4AE-8A1C38876C6D}">
      <dgm:prSet/>
      <dgm:spPr/>
      <dgm:t>
        <a:bodyPr/>
        <a:lstStyle/>
        <a:p>
          <a:endParaRPr lang="en-US"/>
        </a:p>
      </dgm:t>
    </dgm:pt>
    <dgm:pt modelId="{ACDF4A3C-710A-40DA-B728-FD09F8C29B15}" type="sibTrans" cxnId="{A331BD54-7506-49BE-A4AE-8A1C38876C6D}">
      <dgm:prSet/>
      <dgm:spPr/>
      <dgm:t>
        <a:bodyPr/>
        <a:lstStyle/>
        <a:p>
          <a:pPr>
            <a:lnSpc>
              <a:spcPct val="100000"/>
            </a:lnSpc>
          </a:pPr>
          <a:endParaRPr lang="en-US"/>
        </a:p>
      </dgm:t>
    </dgm:pt>
    <dgm:pt modelId="{B4C22828-DA6D-4658-B5E1-4619FB345B3F}">
      <dgm:prSet custT="1"/>
      <dgm:spPr/>
      <dgm:t>
        <a:bodyPr/>
        <a:lstStyle/>
        <a:p>
          <a:pPr rtl="0"/>
          <a:r>
            <a:rPr lang="en-US" sz="1600" dirty="0"/>
            <a:t>Once the tender registration period is over, participants will not be able to exit the tender or change the item, but will be required to rate the products they want to get instead of their item conveniently by dragging the products they are interested in, to the wish list from top priority to lowest priority. When our product is automatically ranked after the last product in the wish list.</a:t>
          </a:r>
        </a:p>
      </dgm:t>
    </dgm:pt>
    <dgm:pt modelId="{F751C5C5-8BC2-4AAA-B1CC-F9131DB56B93}" type="parTrans" cxnId="{84BDB3FB-832E-42B2-B681-B104F529B1B4}">
      <dgm:prSet/>
      <dgm:spPr/>
      <dgm:t>
        <a:bodyPr/>
        <a:lstStyle/>
        <a:p>
          <a:endParaRPr lang="en-US"/>
        </a:p>
      </dgm:t>
    </dgm:pt>
    <dgm:pt modelId="{25FFACFF-9054-4B35-86F5-DFC3E0F71C11}" type="sibTrans" cxnId="{84BDB3FB-832E-42B2-B681-B104F529B1B4}">
      <dgm:prSet/>
      <dgm:spPr/>
      <dgm:t>
        <a:bodyPr/>
        <a:lstStyle/>
        <a:p>
          <a:pPr>
            <a:lnSpc>
              <a:spcPct val="100000"/>
            </a:lnSpc>
          </a:pPr>
          <a:endParaRPr lang="en-US"/>
        </a:p>
      </dgm:t>
    </dgm:pt>
    <dgm:pt modelId="{3604548C-D0A3-4EE8-9BE4-31080BB5D542}">
      <dgm:prSet custT="1"/>
      <dgm:spPr/>
      <dgm:t>
        <a:bodyPr/>
        <a:lstStyle/>
        <a:p>
          <a:r>
            <a:rPr lang="en-US" sz="1600" dirty="0"/>
            <a:t>Once the ranking time is over, users will have to wait for the results that will usually be received by mail the day after the end of the ranking period.</a:t>
          </a:r>
        </a:p>
      </dgm:t>
    </dgm:pt>
    <dgm:pt modelId="{F30F7512-4E5E-4DDB-B069-0316B726D61D}" type="parTrans" cxnId="{213532BA-626B-4EE0-BD5F-4E48E6D045BA}">
      <dgm:prSet/>
      <dgm:spPr/>
      <dgm:t>
        <a:bodyPr/>
        <a:lstStyle/>
        <a:p>
          <a:endParaRPr lang="en-US"/>
        </a:p>
      </dgm:t>
    </dgm:pt>
    <dgm:pt modelId="{B8CB355F-05B6-459A-89D7-D2DA0D2297D6}" type="sibTrans" cxnId="{213532BA-626B-4EE0-BD5F-4E48E6D045BA}">
      <dgm:prSet/>
      <dgm:spPr/>
      <dgm:t>
        <a:bodyPr/>
        <a:lstStyle/>
        <a:p>
          <a:endParaRPr lang="en-US"/>
        </a:p>
      </dgm:t>
    </dgm:pt>
    <dgm:pt modelId="{8B9EC146-BACB-4A9D-AC73-C52B294AFDBB}" type="pres">
      <dgm:prSet presAssocID="{E2BEF920-5857-448D-B0C4-DE5F4FD2853D}" presName="root" presStyleCnt="0">
        <dgm:presLayoutVars>
          <dgm:dir/>
          <dgm:resizeHandles val="exact"/>
        </dgm:presLayoutVars>
      </dgm:prSet>
      <dgm:spPr/>
    </dgm:pt>
    <dgm:pt modelId="{6E166647-90E8-43EF-8E0B-9F73133A93B2}" type="pres">
      <dgm:prSet presAssocID="{C268692C-7DB7-4199-93AE-756F22A85869}" presName="compNode" presStyleCnt="0"/>
      <dgm:spPr/>
    </dgm:pt>
    <dgm:pt modelId="{CFFEAA7F-F23D-4909-A7E2-41DB71D57FE5}" type="pres">
      <dgm:prSet presAssocID="{C268692C-7DB7-4199-93AE-756F22A85869}" presName="iconRect" presStyleLbl="node1" presStyleIdx="0" presStyleCnt="4" custLinFactNeighborX="-8933" custLinFactNeighborY="5615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formation"/>
        </a:ext>
      </dgm:extLst>
    </dgm:pt>
    <dgm:pt modelId="{E7747116-A4E6-4FA7-9714-CB32C69B4EAE}" type="pres">
      <dgm:prSet presAssocID="{C268692C-7DB7-4199-93AE-756F22A85869}" presName="spaceRect" presStyleCnt="0"/>
      <dgm:spPr/>
    </dgm:pt>
    <dgm:pt modelId="{64CF2F13-8703-496B-A665-2AAA3C7CE88C}" type="pres">
      <dgm:prSet presAssocID="{C268692C-7DB7-4199-93AE-756F22A85869}" presName="textRect" presStyleLbl="revTx" presStyleIdx="0" presStyleCnt="4" custScaleX="93175" custScaleY="99763" custLinFactNeighborX="1414" custLinFactNeighborY="-8205">
        <dgm:presLayoutVars>
          <dgm:chMax val="1"/>
          <dgm:chPref val="1"/>
        </dgm:presLayoutVars>
      </dgm:prSet>
      <dgm:spPr/>
    </dgm:pt>
    <dgm:pt modelId="{C6A8CA75-07ED-49CA-8CCB-174C4A8525A8}" type="pres">
      <dgm:prSet presAssocID="{E450CE2D-B238-4853-8F06-18F6BA5BF09A}" presName="sibTrans" presStyleCnt="0"/>
      <dgm:spPr/>
    </dgm:pt>
    <dgm:pt modelId="{F158F725-CB11-4B9D-AEDE-267FD7ADB891}" type="pres">
      <dgm:prSet presAssocID="{96192B84-DEDF-497B-991F-1676E08E36C5}" presName="compNode" presStyleCnt="0"/>
      <dgm:spPr/>
    </dgm:pt>
    <dgm:pt modelId="{16BD3D4B-52F9-4989-B900-EC98F7BDEBEB}" type="pres">
      <dgm:prSet presAssocID="{96192B84-DEDF-497B-991F-1676E08E36C5}" presName="iconRect" presStyleLbl="node1" presStyleIdx="1" presStyleCnt="4" custLinFactNeighborX="2553" custLinFactNeighborY="2807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173FC36-7E64-4990-A3B3-212863806A4D}" type="pres">
      <dgm:prSet presAssocID="{96192B84-DEDF-497B-991F-1676E08E36C5}" presName="spaceRect" presStyleCnt="0"/>
      <dgm:spPr/>
    </dgm:pt>
    <dgm:pt modelId="{4BFFB345-5340-4806-BD11-9AC2C0B0D049}" type="pres">
      <dgm:prSet presAssocID="{96192B84-DEDF-497B-991F-1676E08E36C5}" presName="textRect" presStyleLbl="revTx" presStyleIdx="1" presStyleCnt="4" custScaleY="80198" custLinFactNeighborY="-9076">
        <dgm:presLayoutVars>
          <dgm:chMax val="1"/>
          <dgm:chPref val="1"/>
        </dgm:presLayoutVars>
      </dgm:prSet>
      <dgm:spPr/>
    </dgm:pt>
    <dgm:pt modelId="{A1616D7B-94EE-4AEB-90A7-140B66E772FB}" type="pres">
      <dgm:prSet presAssocID="{ACDF4A3C-710A-40DA-B728-FD09F8C29B15}" presName="sibTrans" presStyleCnt="0"/>
      <dgm:spPr/>
    </dgm:pt>
    <dgm:pt modelId="{21DDF1CA-6746-4C4A-88B0-ADFF33A00F21}" type="pres">
      <dgm:prSet presAssocID="{B4C22828-DA6D-4658-B5E1-4619FB345B3F}" presName="compNode" presStyleCnt="0"/>
      <dgm:spPr/>
    </dgm:pt>
    <dgm:pt modelId="{D1B3B46D-4030-4DB1-AAD6-B09F9483E3C6}" type="pres">
      <dgm:prSet presAssocID="{B4C22828-DA6D-4658-B5E1-4619FB345B3F}" presName="iconRect" presStyleLbl="node1" presStyleIdx="2" presStyleCnt="4" custLinFactNeighborY="3445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ipboard Checked"/>
        </a:ext>
      </dgm:extLst>
    </dgm:pt>
    <dgm:pt modelId="{E2C74B8D-DAF0-4E52-869B-DD1A4AAF8D21}" type="pres">
      <dgm:prSet presAssocID="{B4C22828-DA6D-4658-B5E1-4619FB345B3F}" presName="spaceRect" presStyleCnt="0"/>
      <dgm:spPr/>
    </dgm:pt>
    <dgm:pt modelId="{7EE075F1-3DFC-4A3A-9F1B-A251775D052F}" type="pres">
      <dgm:prSet presAssocID="{B4C22828-DA6D-4658-B5E1-4619FB345B3F}" presName="textRect" presStyleLbl="revTx" presStyleIdx="2" presStyleCnt="4" custScaleX="119881" custLinFactNeighborY="4870">
        <dgm:presLayoutVars>
          <dgm:chMax val="1"/>
          <dgm:chPref val="1"/>
        </dgm:presLayoutVars>
      </dgm:prSet>
      <dgm:spPr/>
    </dgm:pt>
    <dgm:pt modelId="{7D899AA6-5185-4423-8F26-EE338E222FC7}" type="pres">
      <dgm:prSet presAssocID="{25FFACFF-9054-4B35-86F5-DFC3E0F71C11}" presName="sibTrans" presStyleCnt="0"/>
      <dgm:spPr/>
    </dgm:pt>
    <dgm:pt modelId="{AAD02722-7307-4A0F-9680-73BFCCF8C073}" type="pres">
      <dgm:prSet presAssocID="{3604548C-D0A3-4EE8-9BE4-31080BB5D542}" presName="compNode" presStyleCnt="0"/>
      <dgm:spPr/>
    </dgm:pt>
    <dgm:pt modelId="{605E7D33-FE88-402B-A874-8E42A2CC50B6}" type="pres">
      <dgm:prSet presAssocID="{3604548C-D0A3-4EE8-9BE4-31080BB5D542}" presName="iconRect" presStyleLbl="node1" presStyleIdx="3" presStyleCnt="4" custLinFactNeighborY="2424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rketing"/>
        </a:ext>
      </dgm:extLst>
    </dgm:pt>
    <dgm:pt modelId="{32F15659-5ED9-433F-8548-A37EB75BFCCA}" type="pres">
      <dgm:prSet presAssocID="{3604548C-D0A3-4EE8-9BE4-31080BB5D542}" presName="spaceRect" presStyleCnt="0"/>
      <dgm:spPr/>
    </dgm:pt>
    <dgm:pt modelId="{CBA6A15A-FAF9-4078-981D-169A539C1DF3}" type="pres">
      <dgm:prSet presAssocID="{3604548C-D0A3-4EE8-9BE4-31080BB5D542}" presName="textRect" presStyleLbl="revTx" presStyleIdx="3" presStyleCnt="4" custScaleY="78000" custLinFactNeighborY="-12012">
        <dgm:presLayoutVars>
          <dgm:chMax val="1"/>
          <dgm:chPref val="1"/>
        </dgm:presLayoutVars>
      </dgm:prSet>
      <dgm:spPr/>
    </dgm:pt>
  </dgm:ptLst>
  <dgm:cxnLst>
    <dgm:cxn modelId="{68096C1F-6985-4E26-8F7D-249F5ECD4563}" type="presOf" srcId="{B4C22828-DA6D-4658-B5E1-4619FB345B3F}" destId="{7EE075F1-3DFC-4A3A-9F1B-A251775D052F}" srcOrd="0" destOrd="0" presId="urn:microsoft.com/office/officeart/2018/2/layout/IconLabelList"/>
    <dgm:cxn modelId="{A331BD54-7506-49BE-A4AE-8A1C38876C6D}" srcId="{E2BEF920-5857-448D-B0C4-DE5F4FD2853D}" destId="{96192B84-DEDF-497B-991F-1676E08E36C5}" srcOrd="1" destOrd="0" parTransId="{2C9F2022-7B0C-47FA-9D58-9FC403D98C2D}" sibTransId="{ACDF4A3C-710A-40DA-B728-FD09F8C29B15}"/>
    <dgm:cxn modelId="{D9BCBC9D-824A-4257-AAA5-DA789EE3B0C2}" type="presOf" srcId="{C268692C-7DB7-4199-93AE-756F22A85869}" destId="{64CF2F13-8703-496B-A665-2AAA3C7CE88C}" srcOrd="0" destOrd="0" presId="urn:microsoft.com/office/officeart/2018/2/layout/IconLabelList"/>
    <dgm:cxn modelId="{3C5416B6-5118-47C1-9D9B-A05571490A18}" type="presOf" srcId="{E2BEF920-5857-448D-B0C4-DE5F4FD2853D}" destId="{8B9EC146-BACB-4A9D-AC73-C52B294AFDBB}" srcOrd="0" destOrd="0" presId="urn:microsoft.com/office/officeart/2018/2/layout/IconLabelList"/>
    <dgm:cxn modelId="{213532BA-626B-4EE0-BD5F-4E48E6D045BA}" srcId="{E2BEF920-5857-448D-B0C4-DE5F4FD2853D}" destId="{3604548C-D0A3-4EE8-9BE4-31080BB5D542}" srcOrd="3" destOrd="0" parTransId="{F30F7512-4E5E-4DDB-B069-0316B726D61D}" sibTransId="{B8CB355F-05B6-459A-89D7-D2DA0D2297D6}"/>
    <dgm:cxn modelId="{E34345C9-1C93-44E9-BC99-E50AE7802857}" type="presOf" srcId="{96192B84-DEDF-497B-991F-1676E08E36C5}" destId="{4BFFB345-5340-4806-BD11-9AC2C0B0D049}" srcOrd="0" destOrd="0" presId="urn:microsoft.com/office/officeart/2018/2/layout/IconLabelList"/>
    <dgm:cxn modelId="{330E98DC-503B-48D3-9F61-D73A8F215C27}" type="presOf" srcId="{3604548C-D0A3-4EE8-9BE4-31080BB5D542}" destId="{CBA6A15A-FAF9-4078-981D-169A539C1DF3}" srcOrd="0" destOrd="0" presId="urn:microsoft.com/office/officeart/2018/2/layout/IconLabelList"/>
    <dgm:cxn modelId="{AC17C3FA-5AAE-44E8-B245-41DD5A7B73B8}" srcId="{E2BEF920-5857-448D-B0C4-DE5F4FD2853D}" destId="{C268692C-7DB7-4199-93AE-756F22A85869}" srcOrd="0" destOrd="0" parTransId="{8536B3FF-6412-405B-A9A2-9E423A1DAF45}" sibTransId="{E450CE2D-B238-4853-8F06-18F6BA5BF09A}"/>
    <dgm:cxn modelId="{84BDB3FB-832E-42B2-B681-B104F529B1B4}" srcId="{E2BEF920-5857-448D-B0C4-DE5F4FD2853D}" destId="{B4C22828-DA6D-4658-B5E1-4619FB345B3F}" srcOrd="2" destOrd="0" parTransId="{F751C5C5-8BC2-4AAA-B1CC-F9131DB56B93}" sibTransId="{25FFACFF-9054-4B35-86F5-DFC3E0F71C11}"/>
    <dgm:cxn modelId="{349EAF30-A3C9-42ED-90E1-6C63D72A6733}" type="presParOf" srcId="{8B9EC146-BACB-4A9D-AC73-C52B294AFDBB}" destId="{6E166647-90E8-43EF-8E0B-9F73133A93B2}" srcOrd="0" destOrd="0" presId="urn:microsoft.com/office/officeart/2018/2/layout/IconLabelList"/>
    <dgm:cxn modelId="{0748D66B-0AE6-482A-88D5-0E2ADCCB5033}" type="presParOf" srcId="{6E166647-90E8-43EF-8E0B-9F73133A93B2}" destId="{CFFEAA7F-F23D-4909-A7E2-41DB71D57FE5}" srcOrd="0" destOrd="0" presId="urn:microsoft.com/office/officeart/2018/2/layout/IconLabelList"/>
    <dgm:cxn modelId="{2B5B3E1D-B779-4D81-9300-241A8932EECC}" type="presParOf" srcId="{6E166647-90E8-43EF-8E0B-9F73133A93B2}" destId="{E7747116-A4E6-4FA7-9714-CB32C69B4EAE}" srcOrd="1" destOrd="0" presId="urn:microsoft.com/office/officeart/2018/2/layout/IconLabelList"/>
    <dgm:cxn modelId="{608A48ED-CE48-431D-81BD-F16472688CB4}" type="presParOf" srcId="{6E166647-90E8-43EF-8E0B-9F73133A93B2}" destId="{64CF2F13-8703-496B-A665-2AAA3C7CE88C}" srcOrd="2" destOrd="0" presId="urn:microsoft.com/office/officeart/2018/2/layout/IconLabelList"/>
    <dgm:cxn modelId="{CF8F4C42-FD9D-4440-946D-DEA5133BB2E5}" type="presParOf" srcId="{8B9EC146-BACB-4A9D-AC73-C52B294AFDBB}" destId="{C6A8CA75-07ED-49CA-8CCB-174C4A8525A8}" srcOrd="1" destOrd="0" presId="urn:microsoft.com/office/officeart/2018/2/layout/IconLabelList"/>
    <dgm:cxn modelId="{C0A1318F-B482-492C-AFD9-C540BECCE319}" type="presParOf" srcId="{8B9EC146-BACB-4A9D-AC73-C52B294AFDBB}" destId="{F158F725-CB11-4B9D-AEDE-267FD7ADB891}" srcOrd="2" destOrd="0" presId="urn:microsoft.com/office/officeart/2018/2/layout/IconLabelList"/>
    <dgm:cxn modelId="{DC2A271E-2391-4F2A-AF47-290C585A6E7D}" type="presParOf" srcId="{F158F725-CB11-4B9D-AEDE-267FD7ADB891}" destId="{16BD3D4B-52F9-4989-B900-EC98F7BDEBEB}" srcOrd="0" destOrd="0" presId="urn:microsoft.com/office/officeart/2018/2/layout/IconLabelList"/>
    <dgm:cxn modelId="{DDF7AE65-0B18-409F-A7E3-1927B2ADEF99}" type="presParOf" srcId="{F158F725-CB11-4B9D-AEDE-267FD7ADB891}" destId="{F173FC36-7E64-4990-A3B3-212863806A4D}" srcOrd="1" destOrd="0" presId="urn:microsoft.com/office/officeart/2018/2/layout/IconLabelList"/>
    <dgm:cxn modelId="{8387AC9E-0E2F-4788-8959-10EE7F208943}" type="presParOf" srcId="{F158F725-CB11-4B9D-AEDE-267FD7ADB891}" destId="{4BFFB345-5340-4806-BD11-9AC2C0B0D049}" srcOrd="2" destOrd="0" presId="urn:microsoft.com/office/officeart/2018/2/layout/IconLabelList"/>
    <dgm:cxn modelId="{4B331A64-2788-4B12-A64A-65BA413C9758}" type="presParOf" srcId="{8B9EC146-BACB-4A9D-AC73-C52B294AFDBB}" destId="{A1616D7B-94EE-4AEB-90A7-140B66E772FB}" srcOrd="3" destOrd="0" presId="urn:microsoft.com/office/officeart/2018/2/layout/IconLabelList"/>
    <dgm:cxn modelId="{6194A4A8-257B-49F0-A00F-47F113AF43F0}" type="presParOf" srcId="{8B9EC146-BACB-4A9D-AC73-C52B294AFDBB}" destId="{21DDF1CA-6746-4C4A-88B0-ADFF33A00F21}" srcOrd="4" destOrd="0" presId="urn:microsoft.com/office/officeart/2018/2/layout/IconLabelList"/>
    <dgm:cxn modelId="{124D7423-40F8-46FB-BB2A-755EEA8E7672}" type="presParOf" srcId="{21DDF1CA-6746-4C4A-88B0-ADFF33A00F21}" destId="{D1B3B46D-4030-4DB1-AAD6-B09F9483E3C6}" srcOrd="0" destOrd="0" presId="urn:microsoft.com/office/officeart/2018/2/layout/IconLabelList"/>
    <dgm:cxn modelId="{05EF41BC-D7DB-4406-AA97-B7374FAACBC9}" type="presParOf" srcId="{21DDF1CA-6746-4C4A-88B0-ADFF33A00F21}" destId="{E2C74B8D-DAF0-4E52-869B-DD1A4AAF8D21}" srcOrd="1" destOrd="0" presId="urn:microsoft.com/office/officeart/2018/2/layout/IconLabelList"/>
    <dgm:cxn modelId="{2966CA85-2AB0-41BC-9D58-4C3F9A2296A7}" type="presParOf" srcId="{21DDF1CA-6746-4C4A-88B0-ADFF33A00F21}" destId="{7EE075F1-3DFC-4A3A-9F1B-A251775D052F}" srcOrd="2" destOrd="0" presId="urn:microsoft.com/office/officeart/2018/2/layout/IconLabelList"/>
    <dgm:cxn modelId="{1291CD32-0ECC-425E-B201-1398B03B3776}" type="presParOf" srcId="{8B9EC146-BACB-4A9D-AC73-C52B294AFDBB}" destId="{7D899AA6-5185-4423-8F26-EE338E222FC7}" srcOrd="5" destOrd="0" presId="urn:microsoft.com/office/officeart/2018/2/layout/IconLabelList"/>
    <dgm:cxn modelId="{9BA4B4BA-A70F-43CF-B74E-D13DC221D56F}" type="presParOf" srcId="{8B9EC146-BACB-4A9D-AC73-C52B294AFDBB}" destId="{AAD02722-7307-4A0F-9680-73BFCCF8C073}" srcOrd="6" destOrd="0" presId="urn:microsoft.com/office/officeart/2018/2/layout/IconLabelList"/>
    <dgm:cxn modelId="{5DBA5462-64E5-46DD-A66D-388D1A184739}" type="presParOf" srcId="{AAD02722-7307-4A0F-9680-73BFCCF8C073}" destId="{605E7D33-FE88-402B-A874-8E42A2CC50B6}" srcOrd="0" destOrd="0" presId="urn:microsoft.com/office/officeart/2018/2/layout/IconLabelList"/>
    <dgm:cxn modelId="{E8B2C314-C04B-4958-8AB7-E0A848A923E0}" type="presParOf" srcId="{AAD02722-7307-4A0F-9680-73BFCCF8C073}" destId="{32F15659-5ED9-433F-8548-A37EB75BFCCA}" srcOrd="1" destOrd="0" presId="urn:microsoft.com/office/officeart/2018/2/layout/IconLabelList"/>
    <dgm:cxn modelId="{F101201A-AF0C-4D12-A63A-5C4A3600C6DC}" type="presParOf" srcId="{AAD02722-7307-4A0F-9680-73BFCCF8C073}" destId="{CBA6A15A-FAF9-4078-981D-169A539C1D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A9210-11F3-45AB-B0C2-4808A4AC6EC9}">
      <dsp:nvSpPr>
        <dsp:cNvPr id="0" name=""/>
        <dsp:cNvSpPr/>
      </dsp:nvSpPr>
      <dsp:spPr>
        <a:xfrm>
          <a:off x="1394039" y="2018579"/>
          <a:ext cx="946714" cy="9467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8ADEE-9236-45E4-9C43-0BA95D1763F8}">
      <dsp:nvSpPr>
        <dsp:cNvPr id="0" name=""/>
        <dsp:cNvSpPr/>
      </dsp:nvSpPr>
      <dsp:spPr>
        <a:xfrm>
          <a:off x="501910" y="130328"/>
          <a:ext cx="5241960" cy="818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rtl="0">
            <a:lnSpc>
              <a:spcPct val="90000"/>
            </a:lnSpc>
            <a:spcBef>
              <a:spcPct val="0"/>
            </a:spcBef>
            <a:spcAft>
              <a:spcPct val="35000"/>
            </a:spcAft>
            <a:buNone/>
          </a:pPr>
          <a:r>
            <a:rPr lang="en-US" sz="1800" kern="1200" dirty="0"/>
            <a:t>Our site offers comfortable and user-friendly UI in the form of a website to enable people to get valuable items for them instead of items they no longer need.</a:t>
          </a:r>
        </a:p>
      </dsp:txBody>
      <dsp:txXfrm>
        <a:off x="501910" y="130328"/>
        <a:ext cx="5241960" cy="818040"/>
      </dsp:txXfrm>
    </dsp:sp>
    <dsp:sp modelId="{7E264509-918F-48CF-B066-5C1762643334}">
      <dsp:nvSpPr>
        <dsp:cNvPr id="0" name=""/>
        <dsp:cNvSpPr/>
      </dsp:nvSpPr>
      <dsp:spPr>
        <a:xfrm>
          <a:off x="5248034" y="1979396"/>
          <a:ext cx="946714" cy="94671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C0FBCD-D148-4DD9-A9BA-8CDAAD41E330}">
      <dsp:nvSpPr>
        <dsp:cNvPr id="0" name=""/>
        <dsp:cNvSpPr/>
      </dsp:nvSpPr>
      <dsp:spPr>
        <a:xfrm>
          <a:off x="4492671" y="2850970"/>
          <a:ext cx="2730620" cy="946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The number of participants is unlimited which increases the chances of finding an item that I like and increases the likelihood of an exchange.</a:t>
          </a:r>
        </a:p>
      </dsp:txBody>
      <dsp:txXfrm>
        <a:off x="4492671" y="2850970"/>
        <a:ext cx="2730620" cy="946448"/>
      </dsp:txXfrm>
    </dsp:sp>
    <dsp:sp modelId="{75A8A266-0227-4CA1-A5D3-02D73E83F58B}">
      <dsp:nvSpPr>
        <dsp:cNvPr id="0" name=""/>
        <dsp:cNvSpPr/>
      </dsp:nvSpPr>
      <dsp:spPr>
        <a:xfrm>
          <a:off x="9586407" y="1902583"/>
          <a:ext cx="946714" cy="9467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C993E5-86CF-4DF6-B18F-A98F4A0D4A32}">
      <dsp:nvSpPr>
        <dsp:cNvPr id="0" name=""/>
        <dsp:cNvSpPr/>
      </dsp:nvSpPr>
      <dsp:spPr>
        <a:xfrm>
          <a:off x="8812425" y="2867731"/>
          <a:ext cx="2427945" cy="85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Each user should tell his true preferences in order to increase his chances of getting one of the products he prefers.</a:t>
          </a:r>
        </a:p>
      </dsp:txBody>
      <dsp:txXfrm>
        <a:off x="8812425" y="2867731"/>
        <a:ext cx="2427945" cy="859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EAA7F-F23D-4909-A7E2-41DB71D57FE5}">
      <dsp:nvSpPr>
        <dsp:cNvPr id="0" name=""/>
        <dsp:cNvSpPr/>
      </dsp:nvSpPr>
      <dsp:spPr>
        <a:xfrm>
          <a:off x="885659" y="1914622"/>
          <a:ext cx="1102274" cy="110227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CF2F13-8703-496B-A665-2AAA3C7CE88C}">
      <dsp:nvSpPr>
        <dsp:cNvPr id="0" name=""/>
        <dsp:cNvSpPr/>
      </dsp:nvSpPr>
      <dsp:spPr>
        <a:xfrm>
          <a:off x="413151" y="3338765"/>
          <a:ext cx="1981415" cy="191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In order for a user to enjoy the services of the site he need to register and then he will have options such as creating a tender, managing the tenders he owns, adding and editing items within his collection, entering a tender with one of his items and more.</a:t>
          </a:r>
        </a:p>
      </dsp:txBody>
      <dsp:txXfrm>
        <a:off x="413151" y="3338765"/>
        <a:ext cx="1981415" cy="1911647"/>
      </dsp:txXfrm>
    </dsp:sp>
    <dsp:sp modelId="{16BD3D4B-52F9-4989-B900-EC98F7BDEBEB}">
      <dsp:nvSpPr>
        <dsp:cNvPr id="0" name=""/>
        <dsp:cNvSpPr/>
      </dsp:nvSpPr>
      <dsp:spPr>
        <a:xfrm>
          <a:off x="3890429" y="1935003"/>
          <a:ext cx="1102274" cy="1102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FFB345-5340-4806-BD11-9AC2C0B0D049}">
      <dsp:nvSpPr>
        <dsp:cNvPr id="0" name=""/>
        <dsp:cNvSpPr/>
      </dsp:nvSpPr>
      <dsp:spPr>
        <a:xfrm>
          <a:off x="3188675" y="3367089"/>
          <a:ext cx="2449499" cy="153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Once a person enters the tender with an item, he can change the item without leaving the tender, leave the tender before the algorithm starts or share the tender with friends via the WhatsApp application.</a:t>
          </a:r>
        </a:p>
      </dsp:txBody>
      <dsp:txXfrm>
        <a:off x="3188675" y="3367089"/>
        <a:ext cx="2449499" cy="1536745"/>
      </dsp:txXfrm>
    </dsp:sp>
    <dsp:sp modelId="{D1B3B46D-4030-4DB1-AAD6-B09F9483E3C6}">
      <dsp:nvSpPr>
        <dsp:cNvPr id="0" name=""/>
        <dsp:cNvSpPr/>
      </dsp:nvSpPr>
      <dsp:spPr>
        <a:xfrm>
          <a:off x="6983943" y="1910423"/>
          <a:ext cx="1102274" cy="110227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E075F1-3DFC-4A3A-9F1B-A251775D052F}">
      <dsp:nvSpPr>
        <dsp:cNvPr id="0" name=""/>
        <dsp:cNvSpPr/>
      </dsp:nvSpPr>
      <dsp:spPr>
        <a:xfrm>
          <a:off x="6066838" y="3349738"/>
          <a:ext cx="2936485" cy="1916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rtl="0">
            <a:lnSpc>
              <a:spcPct val="90000"/>
            </a:lnSpc>
            <a:spcBef>
              <a:spcPct val="0"/>
            </a:spcBef>
            <a:spcAft>
              <a:spcPct val="35000"/>
            </a:spcAft>
            <a:buNone/>
          </a:pPr>
          <a:r>
            <a:rPr lang="en-US" sz="1600" kern="1200" dirty="0"/>
            <a:t>Once the tender registration period is over, participants will not be able to exit the tender or change the item, but will be required to rate the products they want to get instead of their item conveniently by dragging the products they are interested in, to the wish list from top priority to lowest priority. When our product is automatically ranked after the last product in the wish list.</a:t>
          </a:r>
        </a:p>
      </dsp:txBody>
      <dsp:txXfrm>
        <a:off x="6066838" y="3349738"/>
        <a:ext cx="2936485" cy="1916189"/>
      </dsp:txXfrm>
    </dsp:sp>
    <dsp:sp modelId="{605E7D33-FE88-402B-A874-8E42A2CC50B6}">
      <dsp:nvSpPr>
        <dsp:cNvPr id="0" name=""/>
        <dsp:cNvSpPr/>
      </dsp:nvSpPr>
      <dsp:spPr>
        <a:xfrm>
          <a:off x="10105598" y="1903271"/>
          <a:ext cx="1102274" cy="11022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6A15A-FAF9-4078-981D-169A539C1DF3}">
      <dsp:nvSpPr>
        <dsp:cNvPr id="0" name=""/>
        <dsp:cNvSpPr/>
      </dsp:nvSpPr>
      <dsp:spPr>
        <a:xfrm>
          <a:off x="9431985" y="3342419"/>
          <a:ext cx="2449499" cy="1494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Once the ranking time is over, users will have to wait for the results that will usually be received by mail the day after the end of the ranking period.</a:t>
          </a:r>
        </a:p>
      </dsp:txBody>
      <dsp:txXfrm>
        <a:off x="9431985" y="3342419"/>
        <a:ext cx="2449499" cy="149462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AF04-1235-4F99-A425-E837F37F1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2A8934-45C4-4512-BC84-9FC8FE934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9184F6-7BA3-4496-8606-4FC90B2461F4}"/>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5" name="Footer Placeholder 4">
            <a:extLst>
              <a:ext uri="{FF2B5EF4-FFF2-40B4-BE49-F238E27FC236}">
                <a16:creationId xmlns:a16="http://schemas.microsoft.com/office/drawing/2014/main" id="{B588475B-035E-463B-BC78-EA1FD9793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5C771-4C15-4080-AF6A-6BEBC6188288}"/>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41099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58EA-280F-4DFB-ABCD-EF265AE736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B8CBF0-9611-479D-9891-05F264C38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E8A00-DD63-4D4B-A84F-335FEBAB7F77}"/>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5" name="Footer Placeholder 4">
            <a:extLst>
              <a:ext uri="{FF2B5EF4-FFF2-40B4-BE49-F238E27FC236}">
                <a16:creationId xmlns:a16="http://schemas.microsoft.com/office/drawing/2014/main" id="{0A836F1E-9F24-49D1-9107-3BE20C7FF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E5BD-5CF3-4D03-BC92-6DD796E5BC2F}"/>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80501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E26A1-6DBA-4784-9F51-DFEE94591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65F245-22B4-4C09-848A-5B2C6D427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75216-8C85-4619-A093-F2C98154670B}"/>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5" name="Footer Placeholder 4">
            <a:extLst>
              <a:ext uri="{FF2B5EF4-FFF2-40B4-BE49-F238E27FC236}">
                <a16:creationId xmlns:a16="http://schemas.microsoft.com/office/drawing/2014/main" id="{D4D7DC05-1F1E-49B0-82C1-75C6FF67E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306B7-7DFA-49D4-8C28-6DD9F30E4D78}"/>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364258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0ABE-5C85-4976-A405-20CCC5E41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C491B-557C-43C8-B975-3E1492857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E39DB-A837-419B-93F3-C1363EEE8F0C}"/>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5" name="Footer Placeholder 4">
            <a:extLst>
              <a:ext uri="{FF2B5EF4-FFF2-40B4-BE49-F238E27FC236}">
                <a16:creationId xmlns:a16="http://schemas.microsoft.com/office/drawing/2014/main" id="{6D720B0D-25ED-4696-A98B-48EE86F15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C0C4E-457B-464D-8902-764A44C7F4F1}"/>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1943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FA3C-6EEB-48BD-9775-96C04D37C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70AED-6F16-46BA-A8F4-C05C87693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E7409-43BD-409F-813F-8AC03A6A4E1E}"/>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5" name="Footer Placeholder 4">
            <a:extLst>
              <a:ext uri="{FF2B5EF4-FFF2-40B4-BE49-F238E27FC236}">
                <a16:creationId xmlns:a16="http://schemas.microsoft.com/office/drawing/2014/main" id="{C05C22A1-5F97-40E6-BB49-AF6646BB9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FF382-91DE-4C6A-81E2-9E0E37BACE75}"/>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44153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CAD7-D993-4C8B-8007-421A9DD98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70B79-A211-4D86-9723-74B4B175FF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32DB0B-07CC-4E44-8B94-B954345A01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1248B1-1DDD-4E39-BC6C-DF63C8710FD6}"/>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6" name="Footer Placeholder 5">
            <a:extLst>
              <a:ext uri="{FF2B5EF4-FFF2-40B4-BE49-F238E27FC236}">
                <a16:creationId xmlns:a16="http://schemas.microsoft.com/office/drawing/2014/main" id="{DC48DC97-A523-4757-AF45-ED511A38B1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90F57-84E7-49C1-AD13-BB9467A4DA2D}"/>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78835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BE95-BF66-4CCB-ADC3-F67FB42F1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0A4B5-E326-4183-A4F3-D33E5F11C9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867495-5A17-48F7-873C-FA1163A58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DF30C0-D434-4D26-BD9C-1A32CFBFB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4AC7C-F8F2-43BE-AE83-F3FA7D905B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76881-9315-4F36-8151-DAD8137A910A}"/>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8" name="Footer Placeholder 7">
            <a:extLst>
              <a:ext uri="{FF2B5EF4-FFF2-40B4-BE49-F238E27FC236}">
                <a16:creationId xmlns:a16="http://schemas.microsoft.com/office/drawing/2014/main" id="{91738F6D-7A6F-4B1E-95DE-D49245CB2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DAD3D8-F48C-4270-9BA6-E51EE8BB166C}"/>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359693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8BC2-97AB-40F7-BB47-4FF7C9A386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7CAFC-1A7C-451D-B2CD-7CE5008C67C5}"/>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4" name="Footer Placeholder 3">
            <a:extLst>
              <a:ext uri="{FF2B5EF4-FFF2-40B4-BE49-F238E27FC236}">
                <a16:creationId xmlns:a16="http://schemas.microsoft.com/office/drawing/2014/main" id="{E3A8B58B-47DE-41E0-99EF-D426B7FC04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0B057-7CD7-4A0E-91CD-526C8792703F}"/>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64055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FEEF6-0741-45CE-912F-FE7AB743765B}"/>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3" name="Footer Placeholder 2">
            <a:extLst>
              <a:ext uri="{FF2B5EF4-FFF2-40B4-BE49-F238E27FC236}">
                <a16:creationId xmlns:a16="http://schemas.microsoft.com/office/drawing/2014/main" id="{2CFA048E-A192-4910-BB89-6E8D8B3F6B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37F4C-A4C4-4DF9-8680-5C37871A306B}"/>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1227538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58A9-B39C-40A6-A86D-ED6F8FFF90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69A7B-9856-4215-9AC3-AA8F630A7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54B03-0A23-4778-B117-8B36B00A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4A654-7199-4C17-A30E-2A1B56A9C6B6}"/>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6" name="Footer Placeholder 5">
            <a:extLst>
              <a:ext uri="{FF2B5EF4-FFF2-40B4-BE49-F238E27FC236}">
                <a16:creationId xmlns:a16="http://schemas.microsoft.com/office/drawing/2014/main" id="{2423129D-52F9-42E0-AD94-D332B5EAF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C02D2-FDD2-4A2D-9993-5D53BDCC875D}"/>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98780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6AA0-608E-4E20-8715-AF1926F1A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C9F2E-323A-4C7E-A7AD-AFB610DCA5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10F1EB-A898-4A4F-A953-153F753E2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C2DC4-12BD-44F2-9338-7FC2110AE099}"/>
              </a:ext>
            </a:extLst>
          </p:cNvPr>
          <p:cNvSpPr>
            <a:spLocks noGrp="1"/>
          </p:cNvSpPr>
          <p:nvPr>
            <p:ph type="dt" sz="half" idx="10"/>
          </p:nvPr>
        </p:nvSpPr>
        <p:spPr/>
        <p:txBody>
          <a:bodyPr/>
          <a:lstStyle/>
          <a:p>
            <a:fld id="{BC6DC726-6929-425E-A8E9-52E9B7EB6DE6}" type="datetimeFigureOut">
              <a:rPr lang="en-US" smtClean="0"/>
              <a:t>6/20/2020</a:t>
            </a:fld>
            <a:endParaRPr lang="en-US"/>
          </a:p>
        </p:txBody>
      </p:sp>
      <p:sp>
        <p:nvSpPr>
          <p:cNvPr id="6" name="Footer Placeholder 5">
            <a:extLst>
              <a:ext uri="{FF2B5EF4-FFF2-40B4-BE49-F238E27FC236}">
                <a16:creationId xmlns:a16="http://schemas.microsoft.com/office/drawing/2014/main" id="{657EC440-CE15-4E3A-940B-BA8FB8CFD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9356-8A4D-4F03-8381-94D6D889D88F}"/>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9450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89873-6E90-4F97-B9F3-742407690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11E73C-F8FB-45C1-A622-02AE86122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465A5-CCA7-4D85-9D98-B93B47FC22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DC726-6929-425E-A8E9-52E9B7EB6DE6}" type="datetimeFigureOut">
              <a:rPr lang="en-US" smtClean="0"/>
              <a:t>6/20/2020</a:t>
            </a:fld>
            <a:endParaRPr lang="en-US"/>
          </a:p>
        </p:txBody>
      </p:sp>
      <p:sp>
        <p:nvSpPr>
          <p:cNvPr id="5" name="Footer Placeholder 4">
            <a:extLst>
              <a:ext uri="{FF2B5EF4-FFF2-40B4-BE49-F238E27FC236}">
                <a16:creationId xmlns:a16="http://schemas.microsoft.com/office/drawing/2014/main" id="{7D3237B1-AF2B-4B85-A1B5-36F0A1FA6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12D68-8E9D-4441-B1F1-ED813C875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17D88-2BF3-43E4-BA43-B53E5A2CF43E}" type="slidenum">
              <a:rPr lang="en-US" smtClean="0"/>
              <a:t>‹#›</a:t>
            </a:fld>
            <a:endParaRPr lang="en-US"/>
          </a:p>
        </p:txBody>
      </p:sp>
    </p:spTree>
    <p:extLst>
      <p:ext uri="{BB962C8B-B14F-4D97-AF65-F5344CB8AC3E}">
        <p14:creationId xmlns:p14="http://schemas.microsoft.com/office/powerpoint/2010/main" val="2647525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rotWithShape="1">
          <a:blip r:embed="rId2">
            <a:extLst>
              <a:ext uri="{28A0092B-C50C-407E-A947-70E740481C1C}">
                <a14:useLocalDpi xmlns:a14="http://schemas.microsoft.com/office/drawing/2010/main" val="0"/>
              </a:ext>
            </a:extLst>
          </a:blip>
          <a:srcRect t="23564" b="22779"/>
          <a:stretch/>
        </p:blipFill>
        <p:spPr>
          <a:xfrm>
            <a:off x="844212" y="396358"/>
            <a:ext cx="2696135" cy="1446663"/>
          </a:xfrm>
          <a:prstGeom prst="rect">
            <a:avLst/>
          </a:prstGeom>
        </p:spPr>
      </p:pic>
      <p:sp>
        <p:nvSpPr>
          <p:cNvPr id="20" name="חץ מעוקל למעלה 19"/>
          <p:cNvSpPr/>
          <p:nvPr/>
        </p:nvSpPr>
        <p:spPr>
          <a:xfrm rot="2796939">
            <a:off x="5362247" y="4949058"/>
            <a:ext cx="1501254" cy="573206"/>
          </a:xfrm>
          <a:prstGeom prst="curvedUpArrow">
            <a:avLst>
              <a:gd name="adj1" fmla="val 0"/>
              <a:gd name="adj2" fmla="val 112400"/>
              <a:gd name="adj3" fmla="val 58493"/>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solidFill>
                <a:schemeClr val="tx1"/>
              </a:solidFill>
            </a:endParaRPr>
          </a:p>
        </p:txBody>
      </p:sp>
      <p:sp>
        <p:nvSpPr>
          <p:cNvPr id="22" name="חץ מעוקל למעלה 21"/>
          <p:cNvSpPr/>
          <p:nvPr/>
        </p:nvSpPr>
        <p:spPr>
          <a:xfrm rot="19177517">
            <a:off x="8318310" y="4824482"/>
            <a:ext cx="1501254" cy="573206"/>
          </a:xfrm>
          <a:prstGeom prst="curvedUpArrow">
            <a:avLst>
              <a:gd name="adj1" fmla="val 0"/>
              <a:gd name="adj2" fmla="val 112400"/>
              <a:gd name="adj3" fmla="val 58333"/>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solidFill>
                <a:schemeClr val="tx1"/>
              </a:solidFill>
            </a:endParaRPr>
          </a:p>
        </p:txBody>
      </p:sp>
      <p:pic>
        <p:nvPicPr>
          <p:cNvPr id="23" name="תמונה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839" y="778943"/>
            <a:ext cx="2447925" cy="1866900"/>
          </a:xfrm>
          <a:prstGeom prst="rect">
            <a:avLst/>
          </a:prstGeom>
        </p:spPr>
      </p:pic>
      <p:pic>
        <p:nvPicPr>
          <p:cNvPr id="24" name="תמונה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92" y="2988860"/>
            <a:ext cx="1066682" cy="1501256"/>
          </a:xfrm>
          <a:prstGeom prst="rect">
            <a:avLst/>
          </a:prstGeom>
        </p:spPr>
      </p:pic>
      <p:pic>
        <p:nvPicPr>
          <p:cNvPr id="26" name="תמונה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47914" y="3065864"/>
            <a:ext cx="1630053" cy="1340635"/>
          </a:xfrm>
          <a:prstGeom prst="rect">
            <a:avLst/>
          </a:prstGeom>
        </p:spPr>
      </p:pic>
      <p:pic>
        <p:nvPicPr>
          <p:cNvPr id="27" name="תמונה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44990" y="4493269"/>
            <a:ext cx="1230020" cy="1515930"/>
          </a:xfrm>
          <a:prstGeom prst="rect">
            <a:avLst/>
          </a:prstGeom>
        </p:spPr>
      </p:pic>
      <p:sp>
        <p:nvSpPr>
          <p:cNvPr id="19" name="חץ מעוקל למעלה 18"/>
          <p:cNvSpPr/>
          <p:nvPr/>
        </p:nvSpPr>
        <p:spPr>
          <a:xfrm rot="7975849">
            <a:off x="5070930" y="2026118"/>
            <a:ext cx="1586167" cy="438300"/>
          </a:xfrm>
          <a:prstGeom prst="curvedUpArrow">
            <a:avLst>
              <a:gd name="adj1" fmla="val 0"/>
              <a:gd name="adj2" fmla="val 112400"/>
              <a:gd name="adj3" fmla="val 63550"/>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solidFill>
                <a:schemeClr val="tx1"/>
              </a:solidFill>
            </a:endParaRPr>
          </a:p>
        </p:txBody>
      </p:sp>
      <p:sp>
        <p:nvSpPr>
          <p:cNvPr id="28" name="חץ מעוקל למעלה 27"/>
          <p:cNvSpPr/>
          <p:nvPr/>
        </p:nvSpPr>
        <p:spPr>
          <a:xfrm rot="15196535">
            <a:off x="8334888" y="1915841"/>
            <a:ext cx="1501254" cy="573206"/>
          </a:xfrm>
          <a:prstGeom prst="curvedUpArrow">
            <a:avLst>
              <a:gd name="adj1" fmla="val 0"/>
              <a:gd name="adj2" fmla="val 112400"/>
              <a:gd name="adj3" fmla="val 58333"/>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solidFill>
                <a:schemeClr val="tx1"/>
              </a:solidFill>
            </a:endParaRPr>
          </a:p>
        </p:txBody>
      </p:sp>
      <p:sp>
        <p:nvSpPr>
          <p:cNvPr id="29" name="TextBox 28"/>
          <p:cNvSpPr txBox="1"/>
          <p:nvPr/>
        </p:nvSpPr>
        <p:spPr>
          <a:xfrm>
            <a:off x="477637" y="5442343"/>
            <a:ext cx="3429284" cy="369332"/>
          </a:xfrm>
          <a:prstGeom prst="rect">
            <a:avLst/>
          </a:prstGeom>
          <a:noFill/>
        </p:spPr>
        <p:txBody>
          <a:bodyPr wrap="square" rtlCol="1">
            <a:spAutoFit/>
          </a:bodyPr>
          <a:lstStyle/>
          <a:p>
            <a:r>
              <a:rPr lang="en-US" dirty="0"/>
              <a:t>By Aric Rachmany and Tal Kabaso</a:t>
            </a:r>
            <a:endParaRPr lang="he-IL" dirty="0"/>
          </a:p>
        </p:txBody>
      </p:sp>
    </p:spTree>
    <p:extLst>
      <p:ext uri="{BB962C8B-B14F-4D97-AF65-F5344CB8AC3E}">
        <p14:creationId xmlns:p14="http://schemas.microsoft.com/office/powerpoint/2010/main" val="146962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0EDC-C4C3-4E6E-BB43-4C74CD88BF49}"/>
              </a:ext>
            </a:extLst>
          </p:cNvPr>
          <p:cNvSpPr>
            <a:spLocks noGrp="1"/>
          </p:cNvSpPr>
          <p:nvPr>
            <p:ph type="title"/>
          </p:nvPr>
        </p:nvSpPr>
        <p:spPr/>
        <p:txBody>
          <a:bodyPr/>
          <a:lstStyle/>
          <a:p>
            <a:r>
              <a:rPr lang="en-US" b="1" u="sng" dirty="0"/>
              <a:t>The idea behind the project</a:t>
            </a:r>
          </a:p>
        </p:txBody>
      </p:sp>
      <p:sp>
        <p:nvSpPr>
          <p:cNvPr id="3" name="Content Placeholder 2">
            <a:extLst>
              <a:ext uri="{FF2B5EF4-FFF2-40B4-BE49-F238E27FC236}">
                <a16:creationId xmlns:a16="http://schemas.microsoft.com/office/drawing/2014/main" id="{434F5577-DAF5-4A07-8959-71288A02E190}"/>
              </a:ext>
            </a:extLst>
          </p:cNvPr>
          <p:cNvSpPr>
            <a:spLocks noGrp="1"/>
          </p:cNvSpPr>
          <p:nvPr>
            <p:ph idx="1"/>
          </p:nvPr>
        </p:nvSpPr>
        <p:spPr/>
        <p:txBody>
          <a:bodyPr/>
          <a:lstStyle/>
          <a:p>
            <a:r>
              <a:rPr lang="en-US" dirty="0"/>
              <a:t>As part of the Economics Algorithms course, we have produced lots of controversy and optimization solutions that fit a wide range of areas in life.</a:t>
            </a:r>
          </a:p>
          <a:p>
            <a:r>
              <a:rPr lang="en-US" dirty="0"/>
              <a:t>We decided to take the subject of the exchange of objects and make it something tangible that could be used and not just recognized as a theoretical solution.</a:t>
            </a:r>
          </a:p>
          <a:p>
            <a:r>
              <a:rPr lang="en-US" dirty="0"/>
              <a:t>Almost every person has old items that he no longer needs but now he can easily replace them and get very valuable items for him, so that other people will enjoy his item.</a:t>
            </a:r>
          </a:p>
        </p:txBody>
      </p:sp>
      <p:pic>
        <p:nvPicPr>
          <p:cNvPr id="5" name="תמונה 4"/>
          <p:cNvPicPr>
            <a:picLocks noChangeAspect="1"/>
          </p:cNvPicPr>
          <p:nvPr/>
        </p:nvPicPr>
        <p:blipFill rotWithShape="1">
          <a:blip r:embed="rId2">
            <a:extLst>
              <a:ext uri="{28A0092B-C50C-407E-A947-70E740481C1C}">
                <a14:useLocalDpi xmlns:a14="http://schemas.microsoft.com/office/drawing/2010/main" val="0"/>
              </a:ext>
            </a:extLst>
          </a:blip>
          <a:srcRect l="15714" t="14095" r="14953" b="14667"/>
          <a:stretch/>
        </p:blipFill>
        <p:spPr>
          <a:xfrm>
            <a:off x="8650514" y="475635"/>
            <a:ext cx="1248229" cy="1282521"/>
          </a:xfrm>
          <a:prstGeom prst="rect">
            <a:avLst/>
          </a:prstGeom>
        </p:spPr>
      </p:pic>
    </p:spTree>
    <p:extLst>
      <p:ext uri="{BB962C8B-B14F-4D97-AF65-F5344CB8AC3E}">
        <p14:creationId xmlns:p14="http://schemas.microsoft.com/office/powerpoint/2010/main" val="333817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2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D18B7AC-629F-476C-AB28-2E8F739C7E29}"/>
              </a:ext>
            </a:extLst>
          </p:cNvPr>
          <p:cNvSpPr>
            <a:spLocks noGrp="1"/>
          </p:cNvSpPr>
          <p:nvPr>
            <p:ph type="title"/>
          </p:nvPr>
        </p:nvSpPr>
        <p:spPr>
          <a:xfrm>
            <a:off x="1179576" y="822960"/>
            <a:ext cx="9829800" cy="1325880"/>
          </a:xfrm>
        </p:spPr>
        <p:txBody>
          <a:bodyPr>
            <a:normAutofit/>
          </a:bodyPr>
          <a:lstStyle/>
          <a:p>
            <a:pPr algn="ctr"/>
            <a:r>
              <a:rPr lang="en-US" sz="4000" b="1" u="sng">
                <a:solidFill>
                  <a:srgbClr val="FFFFFF"/>
                </a:solidFill>
              </a:rPr>
              <a:t>Why our site is better than other exchanging items sites?</a:t>
            </a:r>
          </a:p>
        </p:txBody>
      </p:sp>
      <p:sp>
        <p:nvSpPr>
          <p:cNvPr id="3" name="Content Placeholder 2">
            <a:extLst>
              <a:ext uri="{FF2B5EF4-FFF2-40B4-BE49-F238E27FC236}">
                <a16:creationId xmlns:a16="http://schemas.microsoft.com/office/drawing/2014/main" id="{A0B4C60D-85C0-4E32-95D9-4C86D7D82C71}"/>
              </a:ext>
            </a:extLst>
          </p:cNvPr>
          <p:cNvSpPr>
            <a:spLocks noGrp="1"/>
          </p:cNvSpPr>
          <p:nvPr>
            <p:ph idx="1"/>
          </p:nvPr>
        </p:nvSpPr>
        <p:spPr>
          <a:xfrm>
            <a:off x="803148" y="2848078"/>
            <a:ext cx="5291328" cy="3301109"/>
          </a:xfrm>
        </p:spPr>
        <p:txBody>
          <a:bodyPr anchor="ctr">
            <a:noAutofit/>
          </a:bodyPr>
          <a:lstStyle/>
          <a:p>
            <a:r>
              <a:rPr lang="en-US" sz="2200" dirty="0">
                <a:solidFill>
                  <a:srgbClr val="000000"/>
                </a:solidFill>
              </a:rPr>
              <a:t>Currently, there are interfaces that allow the exchange of items between 2 people, selling and buying products via the Internet, however in our site we allow users to get new items for them without the need of searching separately seller and buyer.</a:t>
            </a:r>
          </a:p>
          <a:p>
            <a:r>
              <a:rPr lang="en-US" sz="2200" dirty="0">
                <a:solidFill>
                  <a:srgbClr val="000000"/>
                </a:solidFill>
              </a:rPr>
              <a:t>in addition there is no limit on the number of participants, thanks to the algorithm we use, that looks for as many swap circles as possible at each stage among all tender participants.</a:t>
            </a:r>
          </a:p>
        </p:txBody>
      </p:sp>
      <p:pic>
        <p:nvPicPr>
          <p:cNvPr id="4" name="תמונה 3" descr="A screenshot of a cell phone&#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527" t="177" r="34353" b="10185"/>
          <a:stretch/>
        </p:blipFill>
        <p:spPr>
          <a:xfrm>
            <a:off x="6225177" y="2677886"/>
            <a:ext cx="5610918" cy="3656885"/>
          </a:xfrm>
          <a:prstGeom prst="rect">
            <a:avLst/>
          </a:prstGeom>
        </p:spPr>
      </p:pic>
    </p:spTree>
    <p:extLst>
      <p:ext uri="{BB962C8B-B14F-4D97-AF65-F5344CB8AC3E}">
        <p14:creationId xmlns:p14="http://schemas.microsoft.com/office/powerpoint/2010/main" val="136861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106456-F60B-4890-833E-A1DD39FD0E62}"/>
              </a:ext>
            </a:extLst>
          </p:cNvPr>
          <p:cNvSpPr>
            <a:spLocks noGrp="1"/>
          </p:cNvSpPr>
          <p:nvPr>
            <p:ph type="title"/>
          </p:nvPr>
        </p:nvSpPr>
        <p:spPr>
          <a:xfrm>
            <a:off x="391378" y="320675"/>
            <a:ext cx="11407487" cy="1325563"/>
          </a:xfrm>
        </p:spPr>
        <p:txBody>
          <a:bodyPr>
            <a:normAutofit/>
          </a:bodyPr>
          <a:lstStyle/>
          <a:p>
            <a:r>
              <a:rPr lang="en-US" sz="5400" b="1" u="sng">
                <a:solidFill>
                  <a:schemeClr val="bg1"/>
                </a:solidFill>
              </a:rPr>
              <a:t>Why to use our site?</a:t>
            </a:r>
          </a:p>
        </p:txBody>
      </p:sp>
      <p:graphicFrame>
        <p:nvGraphicFramePr>
          <p:cNvPr id="5" name="Content Placeholder 2">
            <a:extLst>
              <a:ext uri="{FF2B5EF4-FFF2-40B4-BE49-F238E27FC236}">
                <a16:creationId xmlns:a16="http://schemas.microsoft.com/office/drawing/2014/main" id="{A8A1ABCE-BD43-447A-994D-6BA9B552FCFE}"/>
              </a:ext>
            </a:extLst>
          </p:cNvPr>
          <p:cNvGraphicFramePr>
            <a:graphicFrameLocks noGrp="1"/>
          </p:cNvGraphicFramePr>
          <p:nvPr>
            <p:ph idx="1"/>
            <p:extLst>
              <p:ext uri="{D42A27DB-BD31-4B8C-83A1-F6EECF244321}">
                <p14:modId xmlns:p14="http://schemas.microsoft.com/office/powerpoint/2010/main" val="3028521477"/>
              </p:ext>
            </p:extLst>
          </p:nvPr>
        </p:nvGraphicFramePr>
        <p:xfrm>
          <a:off x="182371" y="1977304"/>
          <a:ext cx="11521949" cy="4637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BAB37C9-57E6-499F-B299-CFFD66AC80FA}"/>
              </a:ext>
            </a:extLst>
          </p:cNvPr>
          <p:cNvSpPr txBox="1"/>
          <p:nvPr/>
        </p:nvSpPr>
        <p:spPr>
          <a:xfrm>
            <a:off x="1214480" y="4798884"/>
            <a:ext cx="1879600" cy="1477328"/>
          </a:xfrm>
          <a:prstGeom prst="rect">
            <a:avLst/>
          </a:prstGeom>
          <a:noFill/>
        </p:spPr>
        <p:txBody>
          <a:bodyPr wrap="square" rtlCol="0">
            <a:spAutoFit/>
          </a:bodyPr>
          <a:lstStyle/>
          <a:p>
            <a:r>
              <a:rPr lang="en-US" dirty="0"/>
              <a:t>Allow us to assure users that they cannot lose from participation.</a:t>
            </a:r>
          </a:p>
          <a:p>
            <a:endParaRPr lang="en-US" dirty="0"/>
          </a:p>
        </p:txBody>
      </p:sp>
      <p:sp>
        <p:nvSpPr>
          <p:cNvPr id="6" name="TextBox 5">
            <a:extLst>
              <a:ext uri="{FF2B5EF4-FFF2-40B4-BE49-F238E27FC236}">
                <a16:creationId xmlns:a16="http://schemas.microsoft.com/office/drawing/2014/main" id="{5694A571-2DF4-4A10-A959-D814767808CE}"/>
              </a:ext>
            </a:extLst>
          </p:cNvPr>
          <p:cNvSpPr txBox="1"/>
          <p:nvPr/>
        </p:nvSpPr>
        <p:spPr>
          <a:xfrm>
            <a:off x="564966" y="3091602"/>
            <a:ext cx="4415245" cy="923330"/>
          </a:xfrm>
          <a:prstGeom prst="rect">
            <a:avLst/>
          </a:prstGeom>
          <a:noFill/>
        </p:spPr>
        <p:txBody>
          <a:bodyPr wrap="square" rtlCol="0">
            <a:spAutoFit/>
          </a:bodyPr>
          <a:lstStyle/>
          <a:p>
            <a:r>
              <a:rPr lang="en-US" dirty="0"/>
              <a:t>We used a familiar algorithm called "trading cycles“, That has some notable advantages:</a:t>
            </a:r>
          </a:p>
          <a:p>
            <a:endParaRPr lang="en-US" dirty="0"/>
          </a:p>
        </p:txBody>
      </p:sp>
    </p:spTree>
    <p:extLst>
      <p:ext uri="{BB962C8B-B14F-4D97-AF65-F5344CB8AC3E}">
        <p14:creationId xmlns:p14="http://schemas.microsoft.com/office/powerpoint/2010/main" val="67005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08714A4-5FB6-47C6-854A-7E71863D06B9}"/>
              </a:ext>
            </a:extLst>
          </p:cNvPr>
          <p:cNvGraphicFramePr>
            <a:graphicFrameLocks noGrp="1"/>
          </p:cNvGraphicFramePr>
          <p:nvPr>
            <p:ph idx="1"/>
            <p:extLst>
              <p:ext uri="{D42A27DB-BD31-4B8C-83A1-F6EECF244321}">
                <p14:modId xmlns:p14="http://schemas.microsoft.com/office/powerpoint/2010/main" val="959568332"/>
              </p:ext>
            </p:extLst>
          </p:nvPr>
        </p:nvGraphicFramePr>
        <p:xfrm>
          <a:off x="0" y="154744"/>
          <a:ext cx="12191999" cy="6703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5ECF4E68-8336-4CCB-9AE0-B04D392EEFDC}"/>
              </a:ext>
            </a:extLst>
          </p:cNvPr>
          <p:cNvSpPr/>
          <p:nvPr/>
        </p:nvSpPr>
        <p:spPr>
          <a:xfrm>
            <a:off x="3576673" y="379828"/>
            <a:ext cx="5038652" cy="923330"/>
          </a:xfrm>
          <a:prstGeom prst="rect">
            <a:avLst/>
          </a:prstGeom>
          <a:noFill/>
        </p:spPr>
        <p:txBody>
          <a:bodyPr wrap="square" lIns="91440" tIns="45720" rIns="91440" bIns="45720">
            <a:spAutoFit/>
          </a:bodyPr>
          <a:lstStyle/>
          <a:p>
            <a:pPr algn="ctr"/>
            <a:r>
              <a:rPr lang="en-US" sz="5400" b="1" kern="1200"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j-lt"/>
                <a:ea typeface="+mj-ea"/>
                <a:cs typeface="+mj-cs"/>
              </a:rPr>
              <a:t>Instructions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73686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504</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The idea behind the project</vt:lpstr>
      <vt:lpstr>Why our site is better than other exchanging items sites?</vt:lpstr>
      <vt:lpstr>Why to use our 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aric</dc:creator>
  <cp:lastModifiedBy>aric</cp:lastModifiedBy>
  <cp:revision>4</cp:revision>
  <dcterms:created xsi:type="dcterms:W3CDTF">2020-06-20T16:23:05Z</dcterms:created>
  <dcterms:modified xsi:type="dcterms:W3CDTF">2020-06-20T16:33:57Z</dcterms:modified>
</cp:coreProperties>
</file>