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807b1e5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807b1e5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53e4e37b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53e4e37b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96700" y="457425"/>
            <a:ext cx="2859300" cy="8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/>
              <a:t>아이디</a:t>
            </a:r>
            <a:r>
              <a:rPr lang="ko" sz="2800"/>
              <a:t>어 발전과정</a:t>
            </a:r>
            <a:endParaRPr sz="2800"/>
          </a:p>
        </p:txBody>
      </p:sp>
      <p:sp>
        <p:nvSpPr>
          <p:cNvPr id="55" name="Google Shape;55;p13"/>
          <p:cNvSpPr txBox="1"/>
          <p:nvPr/>
        </p:nvSpPr>
        <p:spPr>
          <a:xfrm>
            <a:off x="390288" y="1385725"/>
            <a:ext cx="2039700" cy="8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코로나</a:t>
            </a:r>
            <a:r>
              <a:rPr lang="ko" sz="1800"/>
              <a:t>로 인한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화상 수요증가</a:t>
            </a:r>
            <a:endParaRPr sz="1800"/>
          </a:p>
        </p:txBody>
      </p:sp>
      <p:sp>
        <p:nvSpPr>
          <p:cNvPr id="56" name="Google Shape;56;p13"/>
          <p:cNvSpPr txBox="1"/>
          <p:nvPr/>
        </p:nvSpPr>
        <p:spPr>
          <a:xfrm>
            <a:off x="3339750" y="1385725"/>
            <a:ext cx="2464500" cy="8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Eye-Tracking을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활용한 집중도 파악</a:t>
            </a:r>
            <a:endParaRPr sz="1800"/>
          </a:p>
        </p:txBody>
      </p:sp>
      <p:sp>
        <p:nvSpPr>
          <p:cNvPr id="57" name="Google Shape;57;p13"/>
          <p:cNvSpPr txBox="1"/>
          <p:nvPr/>
        </p:nvSpPr>
        <p:spPr>
          <a:xfrm>
            <a:off x="3947850" y="4182375"/>
            <a:ext cx="12483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다소 지엽적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6132300" y="1385725"/>
            <a:ext cx="2859300" cy="8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Object Detecting을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활용한 집중도 파악</a:t>
            </a:r>
            <a:endParaRPr sz="1800"/>
          </a:p>
        </p:txBody>
      </p:sp>
      <p:sp>
        <p:nvSpPr>
          <p:cNvPr id="59" name="Google Shape;59;p13"/>
          <p:cNvSpPr txBox="1"/>
          <p:nvPr/>
        </p:nvSpPr>
        <p:spPr>
          <a:xfrm>
            <a:off x="785988" y="4182375"/>
            <a:ext cx="12483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집중력 저하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6619800" y="4213725"/>
            <a:ext cx="18843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자세 / 신체 움직임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b="9214" l="0" r="0" t="0"/>
          <a:stretch/>
        </p:blipFill>
        <p:spPr>
          <a:xfrm>
            <a:off x="6619800" y="2295500"/>
            <a:ext cx="1884300" cy="1845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 rotWithShape="1">
          <a:blip r:embed="rId4">
            <a:alphaModFix/>
          </a:blip>
          <a:srcRect b="21868" l="15089" r="15082" t="12815"/>
          <a:stretch/>
        </p:blipFill>
        <p:spPr>
          <a:xfrm>
            <a:off x="525163" y="2253925"/>
            <a:ext cx="1769975" cy="1785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 rotWithShape="1">
          <a:blip r:embed="rId5">
            <a:alphaModFix/>
          </a:blip>
          <a:srcRect b="13422" l="17669" r="17676" t="13429"/>
          <a:stretch/>
        </p:blipFill>
        <p:spPr>
          <a:xfrm>
            <a:off x="3806461" y="2568600"/>
            <a:ext cx="1531076" cy="1299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2210500" y="1443625"/>
            <a:ext cx="4722900" cy="1244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445025"/>
            <a:ext cx="222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아이디어 소개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458700" y="984988"/>
            <a:ext cx="22266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코로</a:t>
            </a:r>
            <a:r>
              <a:rPr lang="ko"/>
              <a:t>나, 카공족을 위한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314750" y="2868150"/>
            <a:ext cx="25146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500"/>
              <a:t>집, 공부 집중</a:t>
            </a:r>
            <a:r>
              <a:rPr lang="ko" sz="1500"/>
              <a:t>력 저하</a:t>
            </a:r>
            <a:endParaRPr sz="1500"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2393150" y="1891275"/>
            <a:ext cx="4357800" cy="3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코로나19에 취준생 울상…“스터디 못하고 도서관도 못가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2393150" y="1521825"/>
            <a:ext cx="4357800" cy="3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222222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대학 캠퍼스 돼버린 카페···‘카공족’ 북적북적</a:t>
            </a:r>
            <a:endParaRPr sz="1400"/>
          </a:p>
        </p:txBody>
      </p:sp>
      <p:sp>
        <p:nvSpPr>
          <p:cNvPr id="74" name="Google Shape;74;p14"/>
          <p:cNvSpPr/>
          <p:nvPr/>
        </p:nvSpPr>
        <p:spPr>
          <a:xfrm>
            <a:off x="2210500" y="3334425"/>
            <a:ext cx="4722900" cy="1244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2393050" y="3554375"/>
            <a:ext cx="4357800" cy="3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공부하는 환경 조성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2393050" y="3948925"/>
            <a:ext cx="4357800" cy="3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222222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카메라를 활용한 행동 분석 및 조언</a:t>
            </a:r>
            <a:endParaRPr sz="1400"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2393150" y="2222838"/>
            <a:ext cx="4357800" cy="3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333333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유튜브·SNS가 자습실…"같이 공부해요"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/>
          <p:nvPr/>
        </p:nvSpPr>
        <p:spPr>
          <a:xfrm>
            <a:off x="2171425" y="1116050"/>
            <a:ext cx="4828200" cy="521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>
            <p:ph idx="4294967295" type="title"/>
          </p:nvPr>
        </p:nvSpPr>
        <p:spPr>
          <a:xfrm>
            <a:off x="311700" y="445025"/>
            <a:ext cx="235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아이디어 소개</a:t>
            </a:r>
            <a:endParaRPr/>
          </a:p>
        </p:txBody>
      </p:sp>
      <p:sp>
        <p:nvSpPr>
          <p:cNvPr id="84" name="Google Shape;84;p15"/>
          <p:cNvSpPr txBox="1"/>
          <p:nvPr>
            <p:ph idx="4294967295" type="body"/>
          </p:nvPr>
        </p:nvSpPr>
        <p:spPr>
          <a:xfrm>
            <a:off x="2238600" y="1152475"/>
            <a:ext cx="46668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영상분석</a:t>
            </a:r>
            <a:r>
              <a:rPr lang="ko"/>
              <a:t>을 통한 공부시간 측정</a:t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2746350" y="4074075"/>
            <a:ext cx="36513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특</a:t>
            </a:r>
            <a:r>
              <a:rPr lang="ko"/>
              <a:t>정 각도에서 공부하는 영상을 휴대폰으로 촬영</a:t>
            </a:r>
            <a:endParaRPr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800" y="1800550"/>
            <a:ext cx="1882100" cy="188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 rotWithShape="1">
          <a:blip r:embed="rId4">
            <a:alphaModFix/>
          </a:blip>
          <a:srcRect b="19208" l="13535" r="13535" t="19208"/>
          <a:stretch/>
        </p:blipFill>
        <p:spPr>
          <a:xfrm>
            <a:off x="6105850" y="2340500"/>
            <a:ext cx="1269426" cy="713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p15"/>
          <p:cNvCxnSpPr/>
          <p:nvPr/>
        </p:nvCxnSpPr>
        <p:spPr>
          <a:xfrm>
            <a:off x="4113350" y="2060325"/>
            <a:ext cx="2009100" cy="474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5"/>
          <p:cNvCxnSpPr/>
          <p:nvPr/>
        </p:nvCxnSpPr>
        <p:spPr>
          <a:xfrm flipH="1">
            <a:off x="4113350" y="2957800"/>
            <a:ext cx="2009100" cy="474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5"/>
          <p:cNvSpPr/>
          <p:nvPr/>
        </p:nvSpPr>
        <p:spPr>
          <a:xfrm>
            <a:off x="2276725" y="3929625"/>
            <a:ext cx="4722900" cy="713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