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69" r:id="rId2"/>
    <p:sldId id="270" r:id="rId3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879480" y="294120"/>
            <a:ext cx="228240" cy="33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NanumSquare"/>
              </a:rPr>
              <a:t> </a:t>
            </a:r>
            <a:endParaRPr lang="en-US" sz="1800" b="0" strike="noStrike" spc="-1">
              <a:latin typeface="Noto Sans CJK JP"/>
            </a:endParaRPr>
          </a:p>
        </p:txBody>
      </p:sp>
      <p:pic>
        <p:nvPicPr>
          <p:cNvPr id="342" name="그림 341"/>
          <p:cNvPicPr/>
          <p:nvPr/>
        </p:nvPicPr>
        <p:blipFill>
          <a:blip r:embed="rId2"/>
          <a:stretch/>
        </p:blipFill>
        <p:spPr>
          <a:xfrm>
            <a:off x="2697480" y="1874520"/>
            <a:ext cx="4746600" cy="1116720"/>
          </a:xfrm>
          <a:prstGeom prst="rect">
            <a:avLst/>
          </a:prstGeom>
          <a:ln>
            <a:noFill/>
          </a:ln>
        </p:spPr>
      </p:pic>
      <p:pic>
        <p:nvPicPr>
          <p:cNvPr id="343" name="그림 342"/>
          <p:cNvPicPr/>
          <p:nvPr/>
        </p:nvPicPr>
        <p:blipFill>
          <a:blip r:embed="rId3"/>
          <a:stretch/>
        </p:blipFill>
        <p:spPr>
          <a:xfrm>
            <a:off x="2485440" y="1982880"/>
            <a:ext cx="4684320" cy="981000"/>
          </a:xfrm>
          <a:prstGeom prst="rect">
            <a:avLst/>
          </a:prstGeom>
          <a:ln>
            <a:noFill/>
          </a:ln>
        </p:spPr>
      </p:pic>
      <p:sp>
        <p:nvSpPr>
          <p:cNvPr id="344" name="Freeform 2"/>
          <p:cNvSpPr/>
          <p:nvPr/>
        </p:nvSpPr>
        <p:spPr>
          <a:xfrm>
            <a:off x="2240280" y="1900440"/>
            <a:ext cx="5127840" cy="1015560"/>
          </a:xfrm>
          <a:custGeom>
            <a:avLst/>
            <a:gdLst/>
            <a:ahLst/>
            <a:cxnLst/>
            <a:rect l="0" t="0" r="r" b="b"/>
            <a:pathLst>
              <a:path w="14244" h="2821">
                <a:moveTo>
                  <a:pt x="447" y="0"/>
                </a:moveTo>
                <a:lnTo>
                  <a:pt x="14243" y="0"/>
                </a:lnTo>
                <a:lnTo>
                  <a:pt x="14243" y="2348"/>
                </a:lnTo>
                <a:cubicBezTo>
                  <a:pt x="14243" y="2609"/>
                  <a:pt x="14043" y="2820"/>
                  <a:pt x="13796" y="2820"/>
                </a:cubicBezTo>
                <a:lnTo>
                  <a:pt x="0" y="2820"/>
                </a:lnTo>
                <a:lnTo>
                  <a:pt x="0" y="472"/>
                </a:lnTo>
                <a:cubicBezTo>
                  <a:pt x="0" y="211"/>
                  <a:pt x="201" y="0"/>
                  <a:pt x="447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5" name="TextShape 3"/>
          <p:cNvSpPr txBox="1"/>
          <p:nvPr/>
        </p:nvSpPr>
        <p:spPr>
          <a:xfrm>
            <a:off x="2641680" y="2123640"/>
            <a:ext cx="4655880" cy="77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ko-KR" altLang="en-US" sz="2100" b="0" strike="noStrike" spc="-1" dirty="0">
                <a:solidFill>
                  <a:srgbClr val="000000"/>
                </a:solidFill>
                <a:latin typeface="NanumSquareR"/>
              </a:rPr>
              <a:t>학습 집중도 분석을 통해</a:t>
            </a:r>
            <a:endParaRPr lang="en-US" altLang="ko-KR" sz="2100" b="0" strike="noStrike" spc="-1" dirty="0">
              <a:solidFill>
                <a:srgbClr val="000000"/>
              </a:solidFill>
              <a:latin typeface="NanumSquareR"/>
            </a:endParaRPr>
          </a:p>
          <a:p>
            <a:r>
              <a:rPr lang="ko-KR" altLang="en-US" sz="2100" spc="-1" dirty="0">
                <a:solidFill>
                  <a:srgbClr val="000000"/>
                </a:solidFill>
                <a:latin typeface="NanumSquareR"/>
              </a:rPr>
              <a:t>학습 전략 수립</a:t>
            </a:r>
            <a:endParaRPr lang="en-US" sz="2100" b="0" strike="noStrike" spc="-1" dirty="0">
              <a:latin typeface="Noto Sans CJK JP"/>
            </a:endParaRPr>
          </a:p>
        </p:txBody>
      </p:sp>
      <p:pic>
        <p:nvPicPr>
          <p:cNvPr id="346" name="그림 345"/>
          <p:cNvPicPr/>
          <p:nvPr/>
        </p:nvPicPr>
        <p:blipFill>
          <a:blip r:embed="rId2"/>
          <a:stretch/>
        </p:blipFill>
        <p:spPr>
          <a:xfrm>
            <a:off x="2266560" y="3089520"/>
            <a:ext cx="5223240" cy="1116720"/>
          </a:xfrm>
          <a:prstGeom prst="rect">
            <a:avLst/>
          </a:prstGeom>
          <a:ln>
            <a:noFill/>
          </a:ln>
        </p:spPr>
      </p:pic>
      <p:pic>
        <p:nvPicPr>
          <p:cNvPr id="347" name="그림 346"/>
          <p:cNvPicPr/>
          <p:nvPr/>
        </p:nvPicPr>
        <p:blipFill>
          <a:blip r:embed="rId3"/>
          <a:stretch/>
        </p:blipFill>
        <p:spPr>
          <a:xfrm>
            <a:off x="2535840" y="3197880"/>
            <a:ext cx="4684320" cy="981000"/>
          </a:xfrm>
          <a:prstGeom prst="rect">
            <a:avLst/>
          </a:prstGeom>
          <a:ln>
            <a:noFill/>
          </a:ln>
        </p:spPr>
      </p:pic>
      <p:sp>
        <p:nvSpPr>
          <p:cNvPr id="348" name="Freeform 4"/>
          <p:cNvSpPr/>
          <p:nvPr/>
        </p:nvSpPr>
        <p:spPr>
          <a:xfrm>
            <a:off x="2290680" y="3115440"/>
            <a:ext cx="5127840" cy="1015560"/>
          </a:xfrm>
          <a:custGeom>
            <a:avLst/>
            <a:gdLst/>
            <a:ahLst/>
            <a:cxnLst/>
            <a:rect l="0" t="0" r="r" b="b"/>
            <a:pathLst>
              <a:path w="14244" h="2821">
                <a:moveTo>
                  <a:pt x="447" y="0"/>
                </a:moveTo>
                <a:lnTo>
                  <a:pt x="14243" y="0"/>
                </a:lnTo>
                <a:lnTo>
                  <a:pt x="14243" y="2348"/>
                </a:lnTo>
                <a:cubicBezTo>
                  <a:pt x="14243" y="2609"/>
                  <a:pt x="14043" y="2820"/>
                  <a:pt x="13796" y="2820"/>
                </a:cubicBezTo>
                <a:lnTo>
                  <a:pt x="0" y="2820"/>
                </a:lnTo>
                <a:lnTo>
                  <a:pt x="0" y="472"/>
                </a:lnTo>
                <a:cubicBezTo>
                  <a:pt x="0" y="211"/>
                  <a:pt x="201" y="0"/>
                  <a:pt x="447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9" name="TextShape 5"/>
          <p:cNvSpPr txBox="1"/>
          <p:nvPr/>
        </p:nvSpPr>
        <p:spPr>
          <a:xfrm>
            <a:off x="2697480" y="3490920"/>
            <a:ext cx="3792600" cy="77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ko-KR" altLang="en-US" sz="2100" b="0" strike="noStrike" spc="-1" dirty="0">
                <a:solidFill>
                  <a:srgbClr val="000000"/>
                </a:solidFill>
                <a:latin typeface="NanumSquareR"/>
              </a:rPr>
              <a:t>학습 중 스마트폰 </a:t>
            </a:r>
            <a:r>
              <a:rPr lang="ko-KR" altLang="en-US" sz="2100" b="0" strike="noStrike" spc="-1">
                <a:solidFill>
                  <a:srgbClr val="000000"/>
                </a:solidFill>
                <a:latin typeface="NanumSquareR"/>
              </a:rPr>
              <a:t>사용 방지 효과</a:t>
            </a:r>
            <a:endParaRPr lang="en-US" altLang="ko-KR" sz="2100" b="0" strike="noStrike" spc="-1" dirty="0">
              <a:solidFill>
                <a:srgbClr val="000000"/>
              </a:solidFill>
              <a:latin typeface="NanumSquareR"/>
            </a:endParaRPr>
          </a:p>
        </p:txBody>
      </p:sp>
      <p:pic>
        <p:nvPicPr>
          <p:cNvPr id="350" name="그림 349"/>
          <p:cNvPicPr/>
          <p:nvPr/>
        </p:nvPicPr>
        <p:blipFill>
          <a:blip r:embed="rId2"/>
          <a:stretch/>
        </p:blipFill>
        <p:spPr>
          <a:xfrm>
            <a:off x="2240280" y="4480560"/>
            <a:ext cx="5166360" cy="1116720"/>
          </a:xfrm>
          <a:prstGeom prst="rect">
            <a:avLst/>
          </a:prstGeom>
          <a:ln>
            <a:noFill/>
          </a:ln>
        </p:spPr>
      </p:pic>
      <p:pic>
        <p:nvPicPr>
          <p:cNvPr id="351" name="그림 350"/>
          <p:cNvPicPr/>
          <p:nvPr/>
        </p:nvPicPr>
        <p:blipFill>
          <a:blip r:embed="rId4"/>
          <a:stretch/>
        </p:blipFill>
        <p:spPr>
          <a:xfrm>
            <a:off x="2521080" y="4748760"/>
            <a:ext cx="4604760" cy="660960"/>
          </a:xfrm>
          <a:prstGeom prst="rect">
            <a:avLst/>
          </a:prstGeom>
          <a:ln>
            <a:noFill/>
          </a:ln>
        </p:spPr>
      </p:pic>
      <p:sp>
        <p:nvSpPr>
          <p:cNvPr id="352" name="Freeform 6"/>
          <p:cNvSpPr/>
          <p:nvPr/>
        </p:nvSpPr>
        <p:spPr>
          <a:xfrm>
            <a:off x="2264400" y="4506120"/>
            <a:ext cx="5071680" cy="1015920"/>
          </a:xfrm>
          <a:custGeom>
            <a:avLst/>
            <a:gdLst/>
            <a:ahLst/>
            <a:cxnLst/>
            <a:rect l="0" t="0" r="r" b="b"/>
            <a:pathLst>
              <a:path w="14088" h="2822">
                <a:moveTo>
                  <a:pt x="442" y="0"/>
                </a:moveTo>
                <a:lnTo>
                  <a:pt x="14087" y="0"/>
                </a:lnTo>
                <a:lnTo>
                  <a:pt x="14087" y="2348"/>
                </a:lnTo>
                <a:cubicBezTo>
                  <a:pt x="14087" y="2609"/>
                  <a:pt x="13889" y="2821"/>
                  <a:pt x="13645" y="2821"/>
                </a:cubicBezTo>
                <a:lnTo>
                  <a:pt x="0" y="2821"/>
                </a:lnTo>
                <a:lnTo>
                  <a:pt x="0" y="473"/>
                </a:lnTo>
                <a:cubicBezTo>
                  <a:pt x="0" y="212"/>
                  <a:pt x="197" y="0"/>
                  <a:pt x="442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3" name="TextShape 7"/>
          <p:cNvSpPr txBox="1"/>
          <p:nvPr/>
        </p:nvSpPr>
        <p:spPr>
          <a:xfrm>
            <a:off x="2658240" y="4703400"/>
            <a:ext cx="4564440" cy="77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ko-KR" altLang="en-US" sz="2100" b="0" strike="noStrike" spc="-1" dirty="0">
                <a:solidFill>
                  <a:srgbClr val="000000"/>
                </a:solidFill>
                <a:latin typeface="NanumSquareR"/>
              </a:rPr>
              <a:t>핸드폰 위치 최적화를 통해</a:t>
            </a:r>
            <a:endParaRPr lang="en-US" altLang="ko-KR" sz="2100" b="0" strike="noStrike" spc="-1" dirty="0">
              <a:solidFill>
                <a:srgbClr val="000000"/>
              </a:solidFill>
              <a:latin typeface="NanumSquareR"/>
            </a:endParaRPr>
          </a:p>
          <a:p>
            <a:r>
              <a:rPr lang="ko-KR" altLang="en-US" sz="2100" spc="-1" dirty="0">
                <a:solidFill>
                  <a:srgbClr val="000000"/>
                </a:solidFill>
                <a:latin typeface="NanumSquareR"/>
              </a:rPr>
              <a:t>기존 앱들보다 정교한 분석 가능</a:t>
            </a:r>
            <a:endParaRPr lang="en-US" sz="2100" b="0" strike="noStrike" spc="-1" dirty="0">
              <a:latin typeface="Noto Sans CJK JP"/>
            </a:endParaRPr>
          </a:p>
        </p:txBody>
      </p:sp>
      <p:sp>
        <p:nvSpPr>
          <p:cNvPr id="354" name="TextShape 8"/>
          <p:cNvSpPr txBox="1"/>
          <p:nvPr/>
        </p:nvSpPr>
        <p:spPr>
          <a:xfrm>
            <a:off x="4967640" y="4874040"/>
            <a:ext cx="249120" cy="3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100" b="0" strike="noStrike" spc="-1">
                <a:solidFill>
                  <a:srgbClr val="000000"/>
                </a:solidFill>
                <a:latin typeface="NanumSquare"/>
              </a:rPr>
              <a:t> </a:t>
            </a:r>
            <a:endParaRPr lang="en-US" sz="2100" b="0" strike="noStrike" spc="-1">
              <a:latin typeface="Noto Sans CJK JP"/>
            </a:endParaRPr>
          </a:p>
        </p:txBody>
      </p:sp>
      <p:sp>
        <p:nvSpPr>
          <p:cNvPr id="355" name="CustomShape 9"/>
          <p:cNvSpPr/>
          <p:nvPr/>
        </p:nvSpPr>
        <p:spPr>
          <a:xfrm>
            <a:off x="-134640" y="404640"/>
            <a:ext cx="719640" cy="93564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0"/>
          <p:cNvSpPr/>
          <p:nvPr/>
        </p:nvSpPr>
        <p:spPr>
          <a:xfrm>
            <a:off x="517680" y="420120"/>
            <a:ext cx="36219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맑은 고딕"/>
              </a:rPr>
              <a:t>기대효과 </a:t>
            </a:r>
            <a:endParaRPr lang="en-US" sz="4000" b="0" strike="noStrike" spc="-1">
              <a:latin typeface="Noto Sans CJK JP"/>
            </a:endParaRPr>
          </a:p>
        </p:txBody>
      </p:sp>
      <p:sp>
        <p:nvSpPr>
          <p:cNvPr id="357" name="CustomShape 11"/>
          <p:cNvSpPr/>
          <p:nvPr/>
        </p:nvSpPr>
        <p:spPr>
          <a:xfrm>
            <a:off x="2835720" y="481680"/>
            <a:ext cx="28497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|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 기술적 기대효과 </a:t>
            </a:r>
            <a:endParaRPr lang="en-US" sz="28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그림 357"/>
          <p:cNvPicPr/>
          <p:nvPr/>
        </p:nvPicPr>
        <p:blipFill>
          <a:blip r:embed="rId2"/>
          <a:stretch/>
        </p:blipFill>
        <p:spPr>
          <a:xfrm>
            <a:off x="2207160" y="1884240"/>
            <a:ext cx="5519520" cy="1116720"/>
          </a:xfrm>
          <a:prstGeom prst="rect">
            <a:avLst/>
          </a:prstGeom>
          <a:ln>
            <a:noFill/>
          </a:ln>
        </p:spPr>
      </p:pic>
      <p:pic>
        <p:nvPicPr>
          <p:cNvPr id="359" name="그림 358"/>
          <p:cNvPicPr/>
          <p:nvPr/>
        </p:nvPicPr>
        <p:blipFill>
          <a:blip r:embed="rId3"/>
          <a:stretch/>
        </p:blipFill>
        <p:spPr>
          <a:xfrm>
            <a:off x="2569680" y="1992600"/>
            <a:ext cx="4794120" cy="982800"/>
          </a:xfrm>
          <a:prstGeom prst="rect">
            <a:avLst/>
          </a:prstGeom>
          <a:ln>
            <a:noFill/>
          </a:ln>
        </p:spPr>
      </p:pic>
      <p:sp>
        <p:nvSpPr>
          <p:cNvPr id="360" name="Freeform 1"/>
          <p:cNvSpPr/>
          <p:nvPr/>
        </p:nvSpPr>
        <p:spPr>
          <a:xfrm>
            <a:off x="2240280" y="1874520"/>
            <a:ext cx="5418720" cy="1015920"/>
          </a:xfrm>
          <a:custGeom>
            <a:avLst/>
            <a:gdLst/>
            <a:ahLst/>
            <a:cxnLst/>
            <a:rect l="0" t="0" r="r" b="b"/>
            <a:pathLst>
              <a:path w="15052" h="2822">
                <a:moveTo>
                  <a:pt x="472" y="0"/>
                </a:moveTo>
                <a:lnTo>
                  <a:pt x="15051" y="0"/>
                </a:lnTo>
                <a:lnTo>
                  <a:pt x="15051" y="2347"/>
                </a:lnTo>
                <a:cubicBezTo>
                  <a:pt x="15051" y="2609"/>
                  <a:pt x="14839" y="2821"/>
                  <a:pt x="14578" y="2821"/>
                </a:cubicBezTo>
                <a:lnTo>
                  <a:pt x="0" y="2821"/>
                </a:lnTo>
                <a:lnTo>
                  <a:pt x="0" y="473"/>
                </a:lnTo>
                <a:cubicBezTo>
                  <a:pt x="0" y="212"/>
                  <a:pt x="212" y="0"/>
                  <a:pt x="472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1" name="TextShape 2"/>
          <p:cNvSpPr txBox="1"/>
          <p:nvPr/>
        </p:nvSpPr>
        <p:spPr>
          <a:xfrm>
            <a:off x="2691000" y="2236500"/>
            <a:ext cx="3762000" cy="77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ko-KR" altLang="en-US" sz="2100" b="0" strike="noStrike" spc="-1" dirty="0" err="1">
                <a:latin typeface="Noto Sans CJK JP"/>
              </a:rPr>
              <a:t>언택트</a:t>
            </a:r>
            <a:r>
              <a:rPr lang="ko-KR" altLang="en-US" sz="2100" b="0" strike="noStrike" spc="-1" dirty="0">
                <a:latin typeface="Noto Sans CJK JP"/>
              </a:rPr>
              <a:t> 스터디 등으로 활용</a:t>
            </a:r>
            <a:endParaRPr lang="en-US" sz="2100" b="0" strike="noStrike" spc="-1" dirty="0">
              <a:latin typeface="Noto Sans CJK JP"/>
            </a:endParaRPr>
          </a:p>
        </p:txBody>
      </p:sp>
      <p:pic>
        <p:nvPicPr>
          <p:cNvPr id="362" name="그림 361"/>
          <p:cNvPicPr/>
          <p:nvPr/>
        </p:nvPicPr>
        <p:blipFill>
          <a:blip r:embed="rId2"/>
          <a:stretch/>
        </p:blipFill>
        <p:spPr>
          <a:xfrm>
            <a:off x="2207160" y="3089520"/>
            <a:ext cx="5519520" cy="1116720"/>
          </a:xfrm>
          <a:prstGeom prst="rect">
            <a:avLst/>
          </a:prstGeom>
          <a:ln>
            <a:noFill/>
          </a:ln>
        </p:spPr>
      </p:pic>
      <p:pic>
        <p:nvPicPr>
          <p:cNvPr id="363" name="그림 362"/>
          <p:cNvPicPr/>
          <p:nvPr/>
        </p:nvPicPr>
        <p:blipFill>
          <a:blip r:embed="rId4"/>
          <a:stretch/>
        </p:blipFill>
        <p:spPr>
          <a:xfrm>
            <a:off x="2491920" y="3197880"/>
            <a:ext cx="4949640" cy="981000"/>
          </a:xfrm>
          <a:prstGeom prst="rect">
            <a:avLst/>
          </a:prstGeom>
          <a:ln>
            <a:noFill/>
          </a:ln>
        </p:spPr>
      </p:pic>
      <p:sp>
        <p:nvSpPr>
          <p:cNvPr id="364" name="Freeform 3"/>
          <p:cNvSpPr/>
          <p:nvPr/>
        </p:nvSpPr>
        <p:spPr>
          <a:xfrm>
            <a:off x="2232720" y="3115440"/>
            <a:ext cx="5418720" cy="1015560"/>
          </a:xfrm>
          <a:custGeom>
            <a:avLst/>
            <a:gdLst/>
            <a:ahLst/>
            <a:cxnLst/>
            <a:rect l="0" t="0" r="r" b="b"/>
            <a:pathLst>
              <a:path w="15052" h="2821">
                <a:moveTo>
                  <a:pt x="472" y="0"/>
                </a:moveTo>
                <a:lnTo>
                  <a:pt x="15051" y="0"/>
                </a:lnTo>
                <a:lnTo>
                  <a:pt x="15051" y="2348"/>
                </a:lnTo>
                <a:cubicBezTo>
                  <a:pt x="15051" y="2609"/>
                  <a:pt x="14839" y="2820"/>
                  <a:pt x="14578" y="2820"/>
                </a:cubicBezTo>
                <a:lnTo>
                  <a:pt x="0" y="2820"/>
                </a:lnTo>
                <a:lnTo>
                  <a:pt x="0" y="472"/>
                </a:lnTo>
                <a:cubicBezTo>
                  <a:pt x="0" y="211"/>
                  <a:pt x="212" y="0"/>
                  <a:pt x="472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5" name="TextShape 4"/>
          <p:cNvSpPr txBox="1"/>
          <p:nvPr/>
        </p:nvSpPr>
        <p:spPr>
          <a:xfrm>
            <a:off x="2691000" y="3383633"/>
            <a:ext cx="3531960" cy="3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ko-KR" altLang="en-US" sz="2100" b="0" strike="noStrike" spc="-1" dirty="0" err="1">
                <a:solidFill>
                  <a:srgbClr val="000000"/>
                </a:solidFill>
                <a:latin typeface="NanumSquareR"/>
              </a:rPr>
              <a:t>비대면</a:t>
            </a:r>
            <a:r>
              <a:rPr lang="ko-KR" altLang="en-US" sz="2100" b="0" strike="noStrike" spc="-1" dirty="0">
                <a:solidFill>
                  <a:srgbClr val="000000"/>
                </a:solidFill>
                <a:latin typeface="NanumSquareR"/>
              </a:rPr>
              <a:t> 시대에 학생들의</a:t>
            </a:r>
            <a:endParaRPr lang="en-US" altLang="ko-KR" sz="2100" b="0" strike="noStrike" spc="-1" dirty="0">
              <a:solidFill>
                <a:srgbClr val="000000"/>
              </a:solidFill>
              <a:latin typeface="NanumSquareR"/>
            </a:endParaRPr>
          </a:p>
          <a:p>
            <a:r>
              <a:rPr lang="ko-KR" altLang="en-US" sz="2100" spc="-1" dirty="0">
                <a:solidFill>
                  <a:srgbClr val="000000"/>
                </a:solidFill>
                <a:latin typeface="NanumSquareR"/>
              </a:rPr>
              <a:t>학업성취도 향상에 기여</a:t>
            </a:r>
            <a:endParaRPr lang="en-US" sz="2100" b="0" strike="noStrike" spc="-1" dirty="0">
              <a:latin typeface="Noto Sans CJK JP"/>
            </a:endParaRPr>
          </a:p>
        </p:txBody>
      </p:sp>
      <p:pic>
        <p:nvPicPr>
          <p:cNvPr id="366" name="그림 365"/>
          <p:cNvPicPr/>
          <p:nvPr/>
        </p:nvPicPr>
        <p:blipFill>
          <a:blip r:embed="rId2"/>
          <a:stretch/>
        </p:blipFill>
        <p:spPr>
          <a:xfrm>
            <a:off x="2240280" y="4480560"/>
            <a:ext cx="5394960" cy="1116720"/>
          </a:xfrm>
          <a:prstGeom prst="rect">
            <a:avLst/>
          </a:prstGeom>
          <a:ln>
            <a:noFill/>
          </a:ln>
        </p:spPr>
      </p:pic>
      <p:pic>
        <p:nvPicPr>
          <p:cNvPr id="367" name="그림 366"/>
          <p:cNvPicPr/>
          <p:nvPr/>
        </p:nvPicPr>
        <p:blipFill>
          <a:blip r:embed="rId5"/>
          <a:stretch/>
        </p:blipFill>
        <p:spPr>
          <a:xfrm>
            <a:off x="2533680" y="4748760"/>
            <a:ext cx="4808160" cy="660960"/>
          </a:xfrm>
          <a:prstGeom prst="rect">
            <a:avLst/>
          </a:prstGeom>
          <a:ln>
            <a:noFill/>
          </a:ln>
        </p:spPr>
      </p:pic>
      <p:sp>
        <p:nvSpPr>
          <p:cNvPr id="368" name="Freeform 5"/>
          <p:cNvSpPr/>
          <p:nvPr/>
        </p:nvSpPr>
        <p:spPr>
          <a:xfrm>
            <a:off x="2265480" y="4506120"/>
            <a:ext cx="5295960" cy="1015920"/>
          </a:xfrm>
          <a:custGeom>
            <a:avLst/>
            <a:gdLst/>
            <a:ahLst/>
            <a:cxnLst/>
            <a:rect l="0" t="0" r="r" b="b"/>
            <a:pathLst>
              <a:path w="14711" h="2822">
                <a:moveTo>
                  <a:pt x="461" y="0"/>
                </a:moveTo>
                <a:lnTo>
                  <a:pt x="14710" y="0"/>
                </a:lnTo>
                <a:lnTo>
                  <a:pt x="14710" y="2348"/>
                </a:lnTo>
                <a:cubicBezTo>
                  <a:pt x="14710" y="2609"/>
                  <a:pt x="14504" y="2821"/>
                  <a:pt x="14249" y="2821"/>
                </a:cubicBezTo>
                <a:lnTo>
                  <a:pt x="0" y="2821"/>
                </a:lnTo>
                <a:lnTo>
                  <a:pt x="0" y="473"/>
                </a:lnTo>
                <a:cubicBezTo>
                  <a:pt x="0" y="212"/>
                  <a:pt x="206" y="0"/>
                  <a:pt x="461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9" name="TextShape 6"/>
          <p:cNvSpPr txBox="1"/>
          <p:nvPr/>
        </p:nvSpPr>
        <p:spPr>
          <a:xfrm>
            <a:off x="2676600" y="4703400"/>
            <a:ext cx="4766400" cy="77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ko-KR" altLang="en-US" sz="2100" b="0" strike="noStrike" spc="-1" dirty="0">
                <a:solidFill>
                  <a:srgbClr val="000000"/>
                </a:solidFill>
                <a:latin typeface="NanumSquareR"/>
              </a:rPr>
              <a:t>자격증</a:t>
            </a:r>
            <a:r>
              <a:rPr lang="en-US" altLang="ko-KR" sz="2100" b="0" strike="noStrike" spc="-1" dirty="0">
                <a:solidFill>
                  <a:srgbClr val="000000"/>
                </a:solidFill>
                <a:latin typeface="NanumSquareR"/>
              </a:rPr>
              <a:t>, </a:t>
            </a:r>
            <a:r>
              <a:rPr lang="ko-KR" altLang="en-US" sz="2100" b="0" strike="noStrike" spc="-1" dirty="0" err="1">
                <a:solidFill>
                  <a:srgbClr val="000000"/>
                </a:solidFill>
                <a:latin typeface="NanumSquareR"/>
              </a:rPr>
              <a:t>인적성</a:t>
            </a:r>
            <a:r>
              <a:rPr lang="ko-KR" altLang="en-US" sz="2100" b="0" strike="noStrike" spc="-1" dirty="0">
                <a:solidFill>
                  <a:srgbClr val="000000"/>
                </a:solidFill>
                <a:latin typeface="NanumSquareR"/>
              </a:rPr>
              <a:t> 등 공식 시험에서</a:t>
            </a:r>
            <a:endParaRPr lang="en-US" altLang="ko-KR" sz="2100" b="0" strike="noStrike" spc="-1" dirty="0">
              <a:solidFill>
                <a:srgbClr val="000000"/>
              </a:solidFill>
              <a:latin typeface="NanumSquareR"/>
            </a:endParaRPr>
          </a:p>
          <a:p>
            <a:r>
              <a:rPr lang="ko-KR" altLang="en-US" sz="2100" spc="-1" dirty="0" err="1">
                <a:solidFill>
                  <a:srgbClr val="000000"/>
                </a:solidFill>
                <a:latin typeface="NanumSquareR"/>
              </a:rPr>
              <a:t>컨닝</a:t>
            </a:r>
            <a:r>
              <a:rPr lang="ko-KR" altLang="en-US" sz="2100" spc="-1" dirty="0">
                <a:solidFill>
                  <a:srgbClr val="000000"/>
                </a:solidFill>
                <a:latin typeface="NanumSquareR"/>
              </a:rPr>
              <a:t> 방지 앱으로 발전 가능</a:t>
            </a:r>
            <a:endParaRPr lang="en-US" sz="2100" b="0" strike="noStrike" spc="-1" dirty="0">
              <a:latin typeface="Noto Sans CJK JP"/>
            </a:endParaRPr>
          </a:p>
        </p:txBody>
      </p:sp>
      <p:sp>
        <p:nvSpPr>
          <p:cNvPr id="370" name="TextShape 7"/>
          <p:cNvSpPr txBox="1"/>
          <p:nvPr/>
        </p:nvSpPr>
        <p:spPr>
          <a:xfrm>
            <a:off x="5088240" y="4874040"/>
            <a:ext cx="260280" cy="30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100" b="0" strike="noStrike" spc="-1">
                <a:solidFill>
                  <a:srgbClr val="000000"/>
                </a:solidFill>
                <a:latin typeface="NanumSquare"/>
              </a:rPr>
              <a:t> </a:t>
            </a:r>
            <a:endParaRPr lang="en-US" sz="2100" b="0" strike="noStrike" spc="-1">
              <a:latin typeface="Noto Sans CJK JP"/>
            </a:endParaRPr>
          </a:p>
        </p:txBody>
      </p:sp>
      <p:sp>
        <p:nvSpPr>
          <p:cNvPr id="371" name="TextShape 8"/>
          <p:cNvSpPr txBox="1"/>
          <p:nvPr/>
        </p:nvSpPr>
        <p:spPr>
          <a:xfrm>
            <a:off x="879480" y="294120"/>
            <a:ext cx="228240" cy="33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NanumSquare"/>
              </a:rPr>
              <a:t> 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-134640" y="404640"/>
            <a:ext cx="719640" cy="93564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517680" y="420120"/>
            <a:ext cx="36219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맑은 고딕"/>
              </a:rPr>
              <a:t>기대효과 </a:t>
            </a:r>
            <a:endParaRPr lang="en-US" sz="4000" b="0" strike="noStrike" spc="-1">
              <a:latin typeface="Noto Sans CJK JP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2998800" y="481680"/>
            <a:ext cx="25250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맑은 고딕"/>
                <a:ea typeface="Noto Sans CJK JP"/>
              </a:rPr>
              <a:t>|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Noto Sans CJK JP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  <a:ea typeface="Noto Sans CJK JP"/>
              </a:rPr>
              <a:t>사회</a:t>
            </a:r>
            <a:r>
              <a:rPr lang="ko-KR" altLang="en-US" sz="2800" b="0" strike="noStrike" spc="-1" dirty="0">
                <a:solidFill>
                  <a:srgbClr val="000000"/>
                </a:solidFill>
                <a:latin typeface="맑은 고딕"/>
                <a:ea typeface="Noto Sans CJK JP"/>
              </a:rPr>
              <a:t>적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맑은 고딕"/>
              </a:rPr>
              <a:t>기대효과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en-US" sz="28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56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NanumSquare</vt:lpstr>
      <vt:lpstr>NanumSquareR</vt:lpstr>
      <vt:lpstr>Noto Sans CJK JP</vt:lpstr>
      <vt:lpstr>맑은 고딕</vt:lpstr>
      <vt:lpstr>Arial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user1</dc:creator>
  <dc:description/>
  <cp:lastModifiedBy>JinSoo</cp:lastModifiedBy>
  <cp:revision>35</cp:revision>
  <dcterms:created xsi:type="dcterms:W3CDTF">2020-02-05T13:33:14Z</dcterms:created>
  <dcterms:modified xsi:type="dcterms:W3CDTF">2020-05-15T04:57:45Z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