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EB65D-0A12-4FDF-9CA6-04D09C36A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F9260-D3B7-46D4-973A-5325ECD3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2E9D3-3917-4AFA-8207-17A93C38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BE2B0-78E3-488D-A653-8C87B2F7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2CB15-FBB9-498F-A99F-D2150094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6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79A98-459F-464F-B51B-523807DA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85813-45D7-4C5B-A2E2-CDE05B923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51B2D-8EFF-4F9D-8AD5-431D7FE5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60FC8-7A98-4360-86F9-80F1AC3C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A6AEE-C940-455B-897B-7E365329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1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3005CD-DE48-4F94-8972-A9AFB2BE6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EADDF-C39C-4564-8788-6CF3AB1BD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AF10D-24D6-4949-8A9A-F27EBF49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C2BAA-FDBC-4F12-8ACF-81BEE4FD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53BE6-97B4-4B77-BBB4-162E85CD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99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9E284-4307-4233-9CC6-58B931EB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5CAA6-05DB-43A0-87F9-499DCC58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394D9-956A-422A-9340-E825AD2E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2B046-7F98-49C0-A107-8C079454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288CE-B4E5-4CEF-B5E3-E9E44EF2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AB52-1F29-4CC5-BEA7-AFCE9B1E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C6E50-78C8-4570-B285-FED98A6BB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C9242-F7CF-4A10-A025-DFF9674F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90179-3E08-4559-97DA-A4C192FB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3ADAF-3269-4410-A0EF-3B0CD962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9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88E61-2366-408D-AD8A-3B8E741A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3ED2B-B924-468B-BBDF-397658983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2D3AAA-C2CC-44C8-ABC3-4A4CD6A07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4E564-2F45-421B-BD4F-C10C32DE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CCFFE-2DB9-4F66-A5AF-E24B834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1545CC-6B1A-4334-AF3B-558BC413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5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D1C10-2C8A-4B03-A1FE-64BC5DAB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EAEA2-4AAD-4A33-8A8E-23221FD9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509439-56AE-4D77-BFA4-AC7365318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A01F2-8476-4F94-BAAB-5183729B9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D03BA5-C1DC-4489-B919-8AC71DE03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6DCF70-E508-45ED-B67B-3C5A52A6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31E38C-7B0C-433D-9306-E25328E4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44D1C5-7354-4522-A2E8-7E94184C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2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90D99-C72C-48DA-BE00-8F563366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CB439A-8A0E-4DC9-94BB-8BB5ED16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E5BAA3-53F4-4691-8146-70916254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1EFEDC-ABFC-4AE6-ADFA-6798E165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4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E42D78-64F9-49B6-A673-5F36C257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05DFC7-75DC-4022-AB2C-C4A38659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F417-5EAA-43C7-8153-BC60393E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2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B93B5-2F6D-4583-A4A9-838CC171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28E44-D5C7-421F-ADD8-CD3C4F309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ACF91B-1C6E-4906-9D85-A69A42E5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16236-CF71-4859-A48E-6F42A905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472AA6-CDEE-4A24-BCD0-DD071B35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E7E26-38AB-4CB7-A0B1-5FF19642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8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8DB4-6310-4F11-9D9F-FDF5C0E8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969BAA-184F-4DDC-8131-C15C4DBAE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B01EE-B400-49FC-9134-0FB240977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58CB9-5595-4C43-ACA2-778FFA38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0FC636-DF20-4F8B-BCA4-72B15551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F67E32-09F0-4662-8A15-DB649875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84384E-6439-4C8F-8AF3-F2756581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8813A-E9FA-4FDA-B3FB-8EFF3A2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EF78A-3CEF-4B1D-B5D8-DDC17D4F4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1872-D6EB-4E9A-8803-020B40145EE4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ADDA1-7156-4150-9775-4FF76EFA6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07FB6-35F2-411D-B696-6BD92BAA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6390-6C6F-4473-AB22-4242948FE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9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1">
            <a:extLst>
              <a:ext uri="{FF2B5EF4-FFF2-40B4-BE49-F238E27FC236}">
                <a16:creationId xmlns:a16="http://schemas.microsoft.com/office/drawing/2014/main" id="{8294A363-964F-4261-AF0D-40891A2BABC8}"/>
              </a:ext>
            </a:extLst>
          </p:cNvPr>
          <p:cNvSpPr txBox="1">
            <a:spLocks/>
          </p:cNvSpPr>
          <p:nvPr/>
        </p:nvSpPr>
        <p:spPr>
          <a:xfrm>
            <a:off x="8404499" y="5047690"/>
            <a:ext cx="3402062" cy="106182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70602C9A-3AE8-44FC-855A-0F9CBD46FE6D}"/>
              </a:ext>
            </a:extLst>
          </p:cNvPr>
          <p:cNvSpPr txBox="1">
            <a:spLocks/>
          </p:cNvSpPr>
          <p:nvPr/>
        </p:nvSpPr>
        <p:spPr>
          <a:xfrm>
            <a:off x="4398319" y="5047691"/>
            <a:ext cx="3402062" cy="106182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EAE53ABC-7D64-41CB-82E5-C00BAB7F8EA1}"/>
              </a:ext>
            </a:extLst>
          </p:cNvPr>
          <p:cNvSpPr txBox="1">
            <a:spLocks/>
          </p:cNvSpPr>
          <p:nvPr/>
        </p:nvSpPr>
        <p:spPr>
          <a:xfrm>
            <a:off x="414603" y="5047691"/>
            <a:ext cx="3402062" cy="1061829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CCE8270-5565-4753-B5BB-86D8F5CF46F5}"/>
              </a:ext>
            </a:extLst>
          </p:cNvPr>
          <p:cNvSpPr/>
          <p:nvPr/>
        </p:nvSpPr>
        <p:spPr>
          <a:xfrm>
            <a:off x="8407374" y="1570589"/>
            <a:ext cx="3396312" cy="80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280F95-A573-41A0-942E-41BDF9A760D0}"/>
              </a:ext>
            </a:extLst>
          </p:cNvPr>
          <p:cNvSpPr/>
          <p:nvPr/>
        </p:nvSpPr>
        <p:spPr>
          <a:xfrm>
            <a:off x="4379956" y="1570589"/>
            <a:ext cx="3438789" cy="80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BD37D3-FE00-4285-ADF5-BBC2323C4F0C}"/>
              </a:ext>
            </a:extLst>
          </p:cNvPr>
          <p:cNvSpPr/>
          <p:nvPr/>
        </p:nvSpPr>
        <p:spPr>
          <a:xfrm>
            <a:off x="396240" y="1570589"/>
            <a:ext cx="3438789" cy="800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6A77CA-24EE-4F87-97B3-C2D6E1D40B10}"/>
              </a:ext>
            </a:extLst>
          </p:cNvPr>
          <p:cNvSpPr/>
          <p:nvPr/>
        </p:nvSpPr>
        <p:spPr>
          <a:xfrm>
            <a:off x="1350040" y="1650361"/>
            <a:ext cx="1531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ko-KR" altLang="en-US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조이피트니스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50A086-5F58-4683-9C36-9356713ECEA4}"/>
              </a:ext>
            </a:extLst>
          </p:cNvPr>
          <p:cNvSpPr/>
          <p:nvPr/>
        </p:nvSpPr>
        <p:spPr>
          <a:xfrm>
            <a:off x="768150" y="2000467"/>
            <a:ext cx="2694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개인화된 피트니스 트레이닝 플랫폼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158475-4FAA-4320-9CC8-FA1D384E9862}"/>
              </a:ext>
            </a:extLst>
          </p:cNvPr>
          <p:cNvSpPr/>
          <p:nvPr/>
        </p:nvSpPr>
        <p:spPr>
          <a:xfrm>
            <a:off x="485001" y="4987435"/>
            <a:ext cx="326126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Depth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Camera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이용한 </a:t>
            </a:r>
            <a:endParaRPr lang="en-US" altLang="ko-KR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골격 구조 인식 및 이미지 대조 방식으로 </a:t>
            </a:r>
            <a:endParaRPr lang="en-US" altLang="ko-KR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동작 일치 여부 판단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6929F18-EB06-48C0-889B-1C5F804F8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1" t="13107" r="24618" b="20976"/>
          <a:stretch/>
        </p:blipFill>
        <p:spPr bwMode="auto">
          <a:xfrm>
            <a:off x="409311" y="2594448"/>
            <a:ext cx="3412646" cy="209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DFF575-A590-481D-8D51-ED29AFCDC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2" t="26166" r="18234" b="16543"/>
          <a:stretch/>
        </p:blipFill>
        <p:spPr>
          <a:xfrm>
            <a:off x="4618067" y="2448145"/>
            <a:ext cx="2962567" cy="24410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4B8B9B-4C70-4BAA-AA4D-3D29C3C09D0E}"/>
              </a:ext>
            </a:extLst>
          </p:cNvPr>
          <p:cNvSpPr/>
          <p:nvPr/>
        </p:nvSpPr>
        <p:spPr>
          <a:xfrm>
            <a:off x="4700730" y="1650361"/>
            <a:ext cx="2797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ko-KR" altLang="en-US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스마트홈트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by </a:t>
            </a:r>
            <a:r>
              <a:rPr lang="en-US" altLang="ko-KR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Kakao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VX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997BB4-11AF-4BCC-AA08-CC3F994BBEB4}"/>
              </a:ext>
            </a:extLst>
          </p:cNvPr>
          <p:cNvSpPr/>
          <p:nvPr/>
        </p:nvSpPr>
        <p:spPr>
          <a:xfrm>
            <a:off x="5033995" y="2000467"/>
            <a:ext cx="2130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코칭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홈트레이닝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전문 앱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2CD1F5-E7BE-47DA-B5F0-10841435C58B}"/>
              </a:ext>
            </a:extLst>
          </p:cNvPr>
          <p:cNvSpPr/>
          <p:nvPr/>
        </p:nvSpPr>
        <p:spPr>
          <a:xfrm>
            <a:off x="4533783" y="4987436"/>
            <a:ext cx="31311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딥러닝 기반 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기술을 활용하여</a:t>
            </a:r>
            <a:endParaRPr lang="en-US" altLang="ko-KR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이용자의 실시간 관절 움직임을 추출하고 분석 후 올바른 운동 자세 추천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29DDA6-C422-45DA-8C16-6FF642A3A617}"/>
              </a:ext>
            </a:extLst>
          </p:cNvPr>
          <p:cNvSpPr/>
          <p:nvPr/>
        </p:nvSpPr>
        <p:spPr>
          <a:xfrm>
            <a:off x="9719848" y="1650361"/>
            <a:ext cx="771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12PT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143F88-E4C5-4250-9F7D-E7CA8342E485}"/>
              </a:ext>
            </a:extLst>
          </p:cNvPr>
          <p:cNvSpPr/>
          <p:nvPr/>
        </p:nvSpPr>
        <p:spPr>
          <a:xfrm>
            <a:off x="8725986" y="2000467"/>
            <a:ext cx="2759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자세교정이 가능한 </a:t>
            </a:r>
            <a:r>
              <a: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홈트레이닝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23EBD3-EF5F-4B3B-95E7-95168EB9DD96}"/>
              </a:ext>
            </a:extLst>
          </p:cNvPr>
          <p:cNvSpPr/>
          <p:nvPr/>
        </p:nvSpPr>
        <p:spPr>
          <a:xfrm>
            <a:off x="8394302" y="4987437"/>
            <a:ext cx="342245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딥러닝 기술을 활용하여 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실시간 관절 추정 및 실시간 카운트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fontAlgn="t">
              <a:lnSpc>
                <a:spcPct val="150000"/>
              </a:lnSpc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축적된 데이터로 개인의 운동 패턴 분석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095896A-768F-466D-9ED9-F86308284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374" y="2473545"/>
            <a:ext cx="3396312" cy="244106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70AD26-8835-478C-8D88-02041588EF60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F1540-E033-4CA8-938A-47C77AE6AF0A}"/>
              </a:ext>
            </a:extLst>
          </p:cNvPr>
          <p:cNvSpPr txBox="1"/>
          <p:nvPr/>
        </p:nvSpPr>
        <p:spPr>
          <a:xfrm>
            <a:off x="135645" y="253186"/>
            <a:ext cx="48577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ko-KR" altLang="en-US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유사 아이디어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61029DA-6816-48DE-9D9D-365664DD372F}"/>
              </a:ext>
            </a:extLst>
          </p:cNvPr>
          <p:cNvSpPr/>
          <p:nvPr/>
        </p:nvSpPr>
        <p:spPr>
          <a:xfrm>
            <a:off x="308983" y="1451125"/>
            <a:ext cx="3613303" cy="473800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10533A-DC27-49F7-8056-295E23F7DDF6}"/>
              </a:ext>
            </a:extLst>
          </p:cNvPr>
          <p:cNvSpPr/>
          <p:nvPr/>
        </p:nvSpPr>
        <p:spPr>
          <a:xfrm>
            <a:off x="4292699" y="1451125"/>
            <a:ext cx="3613303" cy="473800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16E9C9-08B0-476C-BECA-D7640D844DC3}"/>
              </a:ext>
            </a:extLst>
          </p:cNvPr>
          <p:cNvSpPr/>
          <p:nvPr/>
        </p:nvSpPr>
        <p:spPr>
          <a:xfrm>
            <a:off x="8298879" y="1451125"/>
            <a:ext cx="3613303" cy="4738008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3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68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(경영정보학부)이경원</dc:creator>
  <cp:lastModifiedBy>(경영정보학부)이경원</cp:lastModifiedBy>
  <cp:revision>15</cp:revision>
  <dcterms:created xsi:type="dcterms:W3CDTF">2020-05-15T04:49:58Z</dcterms:created>
  <dcterms:modified xsi:type="dcterms:W3CDTF">2020-05-15T08:06:51Z</dcterms:modified>
</cp:coreProperties>
</file>