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채은" initials="김채" lastIdx="1" clrIdx="0">
    <p:extLst>
      <p:ext uri="{19B8F6BF-5375-455C-9EA6-DF929625EA0E}">
        <p15:presenceInfo xmlns:p15="http://schemas.microsoft.com/office/powerpoint/2012/main" userId="c04ee5527c4926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886" autoAdjust="0"/>
  </p:normalViewPr>
  <p:slideViewPr>
    <p:cSldViewPr showGuides="1">
      <p:cViewPr varScale="1">
        <p:scale>
          <a:sx n="68" d="100"/>
          <a:sy n="68" d="100"/>
        </p:scale>
        <p:origin x="1226" y="26"/>
      </p:cViewPr>
      <p:guideLst>
        <p:guide orient="horz" pos="17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82CAA-B54E-4A36-B47F-446118EF67F8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83A35-1FC6-44A3-BDFE-1FA9F07B4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60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92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49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3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24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79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1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8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76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9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80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93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20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374" y="143054"/>
            <a:ext cx="2385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구현 </a:t>
            </a:r>
            <a:r>
              <a:rPr lang="en-US" altLang="ko-KR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프로세스</a:t>
            </a:r>
            <a:r>
              <a:rPr lang="en-US" altLang="ko-KR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28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CF292A-E34E-4B38-8217-79BDD3C1D049}"/>
              </a:ext>
            </a:extLst>
          </p:cNvPr>
          <p:cNvSpPr/>
          <p:nvPr/>
        </p:nvSpPr>
        <p:spPr>
          <a:xfrm>
            <a:off x="3412470" y="1584027"/>
            <a:ext cx="2423523" cy="1362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Pose Detection Model</a:t>
            </a:r>
            <a:endParaRPr lang="ko-KR" altLang="en-US" sz="20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68A02D-32C9-46E3-9ED1-0F08ABB63A9F}"/>
              </a:ext>
            </a:extLst>
          </p:cNvPr>
          <p:cNvSpPr/>
          <p:nvPr/>
        </p:nvSpPr>
        <p:spPr>
          <a:xfrm>
            <a:off x="3127792" y="3566541"/>
            <a:ext cx="2941500" cy="1008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Classification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Model</a:t>
            </a:r>
            <a:endParaRPr lang="ko-KR" altLang="en-US" sz="20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46C5E-91EF-4A6F-9A13-19529B9F7CAA}"/>
              </a:ext>
            </a:extLst>
          </p:cNvPr>
          <p:cNvSpPr txBox="1"/>
          <p:nvPr/>
        </p:nvSpPr>
        <p:spPr>
          <a:xfrm>
            <a:off x="982066" y="1240488"/>
            <a:ext cx="1402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촬영된 영상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EB46F0-199A-4540-8858-CDBC34BB9A24}"/>
              </a:ext>
            </a:extLst>
          </p:cNvPr>
          <p:cNvGrpSpPr/>
          <p:nvPr/>
        </p:nvGrpSpPr>
        <p:grpSpPr>
          <a:xfrm>
            <a:off x="6423830" y="1574932"/>
            <a:ext cx="2428829" cy="1371529"/>
            <a:chOff x="6484651" y="2135156"/>
            <a:chExt cx="1913725" cy="1070780"/>
          </a:xfrm>
        </p:grpSpPr>
        <p:pic>
          <p:nvPicPr>
            <p:cNvPr id="1030" name="Picture 6" descr="PDF] POSE ESTIMATION FOR SKELETON DETECTION Ms | Semantic Scholar">
              <a:extLst>
                <a:ext uri="{FF2B5EF4-FFF2-40B4-BE49-F238E27FC236}">
                  <a16:creationId xmlns:a16="http://schemas.microsoft.com/office/drawing/2014/main" id="{280868DD-B8D1-4BFD-9236-E574BA7975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54624" l="62868" r="99816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307" t="1525" r="1782" b="45980"/>
            <a:stretch/>
          </p:blipFill>
          <p:spPr bwMode="auto">
            <a:xfrm flipH="1">
              <a:off x="6492434" y="2212440"/>
              <a:ext cx="1087608" cy="933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Multi-person 3D pose estimation from 3D cloud data using 3D ...">
              <a:extLst>
                <a:ext uri="{FF2B5EF4-FFF2-40B4-BE49-F238E27FC236}">
                  <a16:creationId xmlns:a16="http://schemas.microsoft.com/office/drawing/2014/main" id="{30D0EB83-370D-4310-93E0-05C15D8ED8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49801" l="39776" r="71429">
                          <a14:foregroundMark x1="61625" y1="13147" x2="50420" y2="27490"/>
                          <a14:foregroundMark x1="60784" y1="14741" x2="61345" y2="33466"/>
                          <a14:foregroundMark x1="63025" y1="11554" x2="63866" y2="36255"/>
                          <a14:foregroundMark x1="64706" y1="7570" x2="59944" y2="32669"/>
                          <a14:foregroundMark x1="56863" y1="14741" x2="48459" y2="35857"/>
                          <a14:foregroundMark x1="52661" y1="14741" x2="46218" y2="37849"/>
                          <a14:foregroundMark x1="47899" y1="19522" x2="43978" y2="37052"/>
                          <a14:foregroundMark x1="48739" y1="16733" x2="48459" y2="36653"/>
                          <a14:foregroundMark x1="49300" y1="17530" x2="55182" y2="33068"/>
                          <a14:foregroundMark x1="58824" y1="7968" x2="52661" y2="24701"/>
                          <a14:foregroundMark x1="62745" y1="9562" x2="48179" y2="15139"/>
                          <a14:foregroundMark x1="62465" y1="7570" x2="56583" y2="10359"/>
                          <a14:foregroundMark x1="53501" y1="31076" x2="60504" y2="37849"/>
                          <a14:foregroundMark x1="55462" y1="24303" x2="62465" y2="39841"/>
                          <a14:foregroundMark x1="64146" y1="36653" x2="62745" y2="45817"/>
                          <a14:foregroundMark x1="62465" y1="37450" x2="59664" y2="47410"/>
                          <a14:foregroundMark x1="54622" y1="37450" x2="50140" y2="45418"/>
                          <a14:foregroundMark x1="48459" y1="38247" x2="46779" y2="49004"/>
                          <a14:foregroundMark x1="46218" y1="37052" x2="46218" y2="48606"/>
                          <a14:foregroundMark x1="44538" y1="36653" x2="44258" y2="48606"/>
                          <a14:foregroundMark x1="43978" y1="37052" x2="43978" y2="48606"/>
                          <a14:foregroundMark x1="44818" y1="48207" x2="64986" y2="46614"/>
                          <a14:foregroundMark x1="46779" y1="47410" x2="64146" y2="45817"/>
                          <a14:foregroundMark x1="62465" y1="36255" x2="64706" y2="47410"/>
                          <a14:foregroundMark x1="62465" y1="33068" x2="66667" y2="48606"/>
                          <a14:foregroundMark x1="65826" y1="10757" x2="63866" y2="23904"/>
                          <a14:foregroundMark x1="63585" y1="11554" x2="58824" y2="27490"/>
                          <a14:foregroundMark x1="50980" y1="18327" x2="45378" y2="33466"/>
                          <a14:foregroundMark x1="50700" y1="15538" x2="43137" y2="32669"/>
                          <a14:foregroundMark x1="41737" y1="24303" x2="46218" y2="39442"/>
                          <a14:foregroundMark x1="42577" y1="33865" x2="43417" y2="43028"/>
                          <a14:backgroundMark x1="69188" y1="9960" x2="70308" y2="18327"/>
                          <a14:backgroundMark x1="69748" y1="8367" x2="69468" y2="18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81" t="2969" r="29777" b="57995"/>
            <a:stretch/>
          </p:blipFill>
          <p:spPr bwMode="auto">
            <a:xfrm>
              <a:off x="7318256" y="2135156"/>
              <a:ext cx="1080120" cy="993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495886D-7667-4146-9C63-BB453D5F3C94}"/>
                </a:ext>
              </a:extLst>
            </p:cNvPr>
            <p:cNvSpPr/>
            <p:nvPr/>
          </p:nvSpPr>
          <p:spPr>
            <a:xfrm>
              <a:off x="6484651" y="2154811"/>
              <a:ext cx="1826627" cy="1051125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B221B6-AC12-40B5-832C-3814F3FFBDBF}"/>
              </a:ext>
            </a:extLst>
          </p:cNvPr>
          <p:cNvSpPr/>
          <p:nvPr/>
        </p:nvSpPr>
        <p:spPr>
          <a:xfrm>
            <a:off x="6795828" y="1245473"/>
            <a:ext cx="1500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Detection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결과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75BBB49-0814-467F-B1FB-3BB9AA78C638}"/>
              </a:ext>
            </a:extLst>
          </p:cNvPr>
          <p:cNvGrpSpPr/>
          <p:nvPr/>
        </p:nvGrpSpPr>
        <p:grpSpPr>
          <a:xfrm>
            <a:off x="270708" y="1620949"/>
            <a:ext cx="2760395" cy="1277085"/>
            <a:chOff x="3231288" y="715052"/>
            <a:chExt cx="2204808" cy="971940"/>
          </a:xfrm>
        </p:grpSpPr>
        <p:pic>
          <p:nvPicPr>
            <p:cNvPr id="1026" name="Picture 2" descr="Young Students Studying In Library Stock Photo, Picture And ...">
              <a:extLst>
                <a:ext uri="{FF2B5EF4-FFF2-40B4-BE49-F238E27FC236}">
                  <a16:creationId xmlns:a16="http://schemas.microsoft.com/office/drawing/2014/main" id="{8FC98E2B-9905-482A-AC0B-967073772C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3" b="11528"/>
            <a:stretch/>
          </p:blipFill>
          <p:spPr bwMode="auto">
            <a:xfrm flipH="1">
              <a:off x="3324227" y="803677"/>
              <a:ext cx="965296" cy="817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E58879A-9979-430C-9D20-E8AB19F765F1}"/>
                </a:ext>
              </a:extLst>
            </p:cNvPr>
            <p:cNvSpPr/>
            <p:nvPr/>
          </p:nvSpPr>
          <p:spPr>
            <a:xfrm>
              <a:off x="3231288" y="715052"/>
              <a:ext cx="2204808" cy="971940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9" name="Picture 4" descr="사진 검색: 기면증">
              <a:extLst>
                <a:ext uri="{FF2B5EF4-FFF2-40B4-BE49-F238E27FC236}">
                  <a16:creationId xmlns:a16="http://schemas.microsoft.com/office/drawing/2014/main" id="{69A2FFCA-EF04-492D-AF2D-0EF6D0B043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57" t="6203" r="9481" b="2077"/>
            <a:stretch/>
          </p:blipFill>
          <p:spPr bwMode="auto">
            <a:xfrm flipH="1">
              <a:off x="4403324" y="803677"/>
              <a:ext cx="965296" cy="817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39400B7C-5B81-48EF-B170-CB49BDA7E453}"/>
              </a:ext>
            </a:extLst>
          </p:cNvPr>
          <p:cNvSpPr/>
          <p:nvPr/>
        </p:nvSpPr>
        <p:spPr>
          <a:xfrm>
            <a:off x="5642552" y="1982737"/>
            <a:ext cx="1089688" cy="577757"/>
          </a:xfrm>
          <a:prstGeom prst="rightArrow">
            <a:avLst>
              <a:gd name="adj1" fmla="val 63355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Output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9510B235-F41A-4B0E-9ECC-24FCF8064BCC}"/>
              </a:ext>
            </a:extLst>
          </p:cNvPr>
          <p:cNvSpPr/>
          <p:nvPr/>
        </p:nvSpPr>
        <p:spPr>
          <a:xfrm>
            <a:off x="2643710" y="1954544"/>
            <a:ext cx="1014396" cy="577757"/>
          </a:xfrm>
          <a:prstGeom prst="rightArrow">
            <a:avLst>
              <a:gd name="adj1" fmla="val 63355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Input</a:t>
            </a:r>
          </a:p>
        </p:txBody>
      </p:sp>
      <p:sp>
        <p:nvSpPr>
          <p:cNvPr id="16" name="화살표: 위로 굽음 15">
            <a:extLst>
              <a:ext uri="{FF2B5EF4-FFF2-40B4-BE49-F238E27FC236}">
                <a16:creationId xmlns:a16="http://schemas.microsoft.com/office/drawing/2014/main" id="{8BF933FC-9F3E-4FEA-89A7-1BFE6FE765D9}"/>
              </a:ext>
            </a:extLst>
          </p:cNvPr>
          <p:cNvSpPr/>
          <p:nvPr/>
        </p:nvSpPr>
        <p:spPr>
          <a:xfrm rot="5400000" flipV="1">
            <a:off x="6134875" y="2467688"/>
            <a:ext cx="1702038" cy="2229736"/>
          </a:xfrm>
          <a:prstGeom prst="bentUpArrow">
            <a:avLst>
              <a:gd name="adj1" fmla="val 20833"/>
              <a:gd name="adj2" fmla="val 22888"/>
              <a:gd name="adj3" fmla="val 213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B04BD6-0165-4B68-AD3A-C132CF65526F}"/>
              </a:ext>
            </a:extLst>
          </p:cNvPr>
          <p:cNvSpPr/>
          <p:nvPr/>
        </p:nvSpPr>
        <p:spPr>
          <a:xfrm>
            <a:off x="6633626" y="3861048"/>
            <a:ext cx="104666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7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Input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8E3E6F-3694-40D8-AD1E-C0ED63FC27A7}"/>
              </a:ext>
            </a:extLst>
          </p:cNvPr>
          <p:cNvGrpSpPr/>
          <p:nvPr/>
        </p:nvGrpSpPr>
        <p:grpSpPr>
          <a:xfrm>
            <a:off x="384558" y="3429000"/>
            <a:ext cx="2743234" cy="1305387"/>
            <a:chOff x="271291" y="3429000"/>
            <a:chExt cx="2743234" cy="130538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3DD5565-6FF4-4566-AC01-F42DB9C2F356}"/>
                </a:ext>
              </a:extLst>
            </p:cNvPr>
            <p:cNvSpPr/>
            <p:nvPr/>
          </p:nvSpPr>
          <p:spPr>
            <a:xfrm>
              <a:off x="795697" y="3501573"/>
              <a:ext cx="12089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[ </a:t>
              </a:r>
              <a:r>
                <a:rPr lang="ko-KR" altLang="en-US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분류 결과 </a:t>
              </a:r>
              <a:r>
                <a:rPr lang="en-US" altLang="ko-KR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]</a:t>
              </a:r>
              <a:endPara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A0693B8-46EC-4DF6-80A8-46777658158C}"/>
                </a:ext>
              </a:extLst>
            </p:cNvPr>
            <p:cNvGrpSpPr/>
            <p:nvPr/>
          </p:nvGrpSpPr>
          <p:grpSpPr>
            <a:xfrm>
              <a:off x="622104" y="3825068"/>
              <a:ext cx="2392421" cy="836798"/>
              <a:chOff x="3055291" y="4312538"/>
              <a:chExt cx="2392421" cy="83679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8AC00B-D10C-4926-8FA3-57A274F1949F}"/>
                  </a:ext>
                </a:extLst>
              </p:cNvPr>
              <p:cNvSpPr txBox="1"/>
              <p:nvPr/>
            </p:nvSpPr>
            <p:spPr>
              <a:xfrm>
                <a:off x="3055291" y="4312538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1 : </a:t>
                </a:r>
                <a:r>
                  <a:rPr lang="en-US" altLang="ko-KR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Studying</a:t>
                </a:r>
                <a:endParaRPr lang="ko-KR" altLang="en-US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2E1E1D-5C7D-4BC4-85DD-C1882316A3C3}"/>
                  </a:ext>
                </a:extLst>
              </p:cNvPr>
              <p:cNvSpPr txBox="1"/>
              <p:nvPr/>
            </p:nvSpPr>
            <p:spPr>
              <a:xfrm>
                <a:off x="3059832" y="4780004"/>
                <a:ext cx="2387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 : </a:t>
                </a:r>
                <a:r>
                  <a:rPr lang="en-US" altLang="ko-KR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Not Studying</a:t>
                </a:r>
                <a:endParaRPr lang="ko-KR" altLang="en-US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sp>
          <p:nvSpPr>
            <p:cNvPr id="15" name="왼쪽 중괄호 14">
              <a:extLst>
                <a:ext uri="{FF2B5EF4-FFF2-40B4-BE49-F238E27FC236}">
                  <a16:creationId xmlns:a16="http://schemas.microsoft.com/office/drawing/2014/main" id="{82359B9B-87EC-483B-BF76-8AB7ABE88278}"/>
                </a:ext>
              </a:extLst>
            </p:cNvPr>
            <p:cNvSpPr/>
            <p:nvPr/>
          </p:nvSpPr>
          <p:spPr>
            <a:xfrm>
              <a:off x="376253" y="3980578"/>
              <a:ext cx="227511" cy="496622"/>
            </a:xfrm>
            <a:prstGeom prst="leftBrace">
              <a:avLst>
                <a:gd name="adj1" fmla="val 48521"/>
                <a:gd name="adj2" fmla="val 47519"/>
              </a:avLst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CFFF3C5-5319-46E7-BA52-1BC3973FEDE8}"/>
                </a:ext>
              </a:extLst>
            </p:cNvPr>
            <p:cNvSpPr/>
            <p:nvPr/>
          </p:nvSpPr>
          <p:spPr>
            <a:xfrm>
              <a:off x="271291" y="3429000"/>
              <a:ext cx="2259152" cy="1305387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화살표: 왼쪽 29">
            <a:extLst>
              <a:ext uri="{FF2B5EF4-FFF2-40B4-BE49-F238E27FC236}">
                <a16:creationId xmlns:a16="http://schemas.microsoft.com/office/drawing/2014/main" id="{D019E3B2-6C3D-47F1-9181-982A712536E4}"/>
              </a:ext>
            </a:extLst>
          </p:cNvPr>
          <p:cNvSpPr/>
          <p:nvPr/>
        </p:nvSpPr>
        <p:spPr>
          <a:xfrm>
            <a:off x="2413267" y="3726274"/>
            <a:ext cx="1143332" cy="646837"/>
          </a:xfrm>
          <a:prstGeom prst="leftArrow">
            <a:avLst>
              <a:gd name="adj1" fmla="val 62860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Output</a:t>
            </a:r>
            <a:endParaRPr lang="ko-KR" altLang="en-US" sz="16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E5493-F142-45B7-9347-D5E657B05279}"/>
              </a:ext>
            </a:extLst>
          </p:cNvPr>
          <p:cNvSpPr txBox="1"/>
          <p:nvPr/>
        </p:nvSpPr>
        <p:spPr>
          <a:xfrm>
            <a:off x="3927646" y="5334184"/>
            <a:ext cx="7365391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‘Studying’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이면 집중 시간 기록 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Pause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‘Not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Studying’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이면 집중 시간 기록 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Start </a:t>
            </a:r>
            <a:endParaRPr lang="ko-KR" altLang="en-US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34C42A-9754-449E-B390-DEBCE5DD7628}"/>
              </a:ext>
            </a:extLst>
          </p:cNvPr>
          <p:cNvSpPr txBox="1"/>
          <p:nvPr/>
        </p:nvSpPr>
        <p:spPr>
          <a:xfrm>
            <a:off x="827584" y="5467815"/>
            <a:ext cx="3246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분류결과에 따른</a:t>
            </a:r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집중 시간 측정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1232049-ACA9-4B2C-B09C-3AF1B10C445D}"/>
              </a:ext>
            </a:extLst>
          </p:cNvPr>
          <p:cNvCxnSpPr/>
          <p:nvPr/>
        </p:nvCxnSpPr>
        <p:spPr>
          <a:xfrm>
            <a:off x="3722575" y="5334184"/>
            <a:ext cx="0" cy="109826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39FDADD-7415-4591-9BD4-AFA048E83A1B}"/>
              </a:ext>
            </a:extLst>
          </p:cNvPr>
          <p:cNvSpPr txBox="1"/>
          <p:nvPr/>
        </p:nvSpPr>
        <p:spPr>
          <a:xfrm>
            <a:off x="656360" y="5396221"/>
            <a:ext cx="597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endParaRPr lang="ko-KR" altLang="en-US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15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52</Words>
  <Application>Microsoft Office PowerPoint</Application>
  <PresentationFormat>화면 슬라이드 쇼(4:3)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KoPubWorld돋움체 Bold</vt:lpstr>
      <vt:lpstr>KoPubWorld돋움체 Light</vt:lpstr>
      <vt:lpstr>KoPubWorld돋움체 Medium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집중력 향상시켜주는 화상 스터디 도우미 </dc:title>
  <dc:creator>user1</dc:creator>
  <cp:lastModifiedBy>김 채은</cp:lastModifiedBy>
  <cp:revision>47</cp:revision>
  <dcterms:created xsi:type="dcterms:W3CDTF">2020-05-14T10:48:01Z</dcterms:created>
  <dcterms:modified xsi:type="dcterms:W3CDTF">2020-05-15T07:39:21Z</dcterms:modified>
</cp:coreProperties>
</file>