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60" y="72"/>
      </p:cViewPr>
      <p:guideLst>
        <p:guide orient="horz" pos="17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82CAA-B54E-4A36-B47F-446118EF67F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83A35-1FC6-44A3-BDFE-1FA9F07B4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0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YOLO</a:t>
            </a:r>
            <a:r>
              <a:rPr lang="ko-KR" altLang="en-US" dirty="0" smtClean="0"/>
              <a:t>알고리즘의 경우 제일 빠르기</a:t>
            </a:r>
            <a:r>
              <a:rPr lang="ko-KR" altLang="en-US" baseline="0" dirty="0" smtClean="0"/>
              <a:t> 때문에 실시간 영상처리에 많이 쓰임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정확도도 생각보다 좋음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제일 유력한 알고리즘 모델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는 표준적이고 가장 흔하게 영상관련으로 많이 쓰이는 라이브러리라고 함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알고리즘보다는 라이브러리이며 </a:t>
            </a: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YOLO</a:t>
            </a:r>
            <a:r>
              <a:rPr lang="ko-KR" altLang="en-US" baseline="0" dirty="0" smtClean="0"/>
              <a:t>알고리즘을 덧붙여 많이 사용한다고 함 </a:t>
            </a:r>
            <a:r>
              <a:rPr lang="en-US" altLang="ko-KR" baseline="0" dirty="0" smtClean="0"/>
              <a:t>! </a:t>
            </a:r>
          </a:p>
          <a:p>
            <a:r>
              <a:rPr lang="en-US" altLang="ko-KR" baseline="0" dirty="0" smtClean="0"/>
              <a:t>SSD</a:t>
            </a:r>
            <a:r>
              <a:rPr lang="ko-KR" altLang="en-US" baseline="0" dirty="0" smtClean="0"/>
              <a:t>는 생각보다 정확도는 높으나 </a:t>
            </a:r>
            <a:r>
              <a:rPr lang="en-US" altLang="ko-KR" baseline="0" dirty="0" smtClean="0"/>
              <a:t>YOLO</a:t>
            </a:r>
            <a:r>
              <a:rPr lang="ko-KR" altLang="en-US" baseline="0" dirty="0" smtClean="0"/>
              <a:t>보다는 시간이 </a:t>
            </a:r>
            <a:r>
              <a:rPr lang="ko-KR" altLang="en-US" baseline="0" dirty="0" err="1" smtClean="0"/>
              <a:t>오래걸림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Faster R-CNN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R-CNN-&gt;Fast R-CNN-&gt;Faster R-CNN</a:t>
            </a:r>
            <a:r>
              <a:rPr lang="ko-KR" altLang="en-US" baseline="0" dirty="0" smtClean="0"/>
              <a:t>으로 발전 </a:t>
            </a:r>
            <a:r>
              <a:rPr lang="en-US" altLang="ko-KR" baseline="0" dirty="0" smtClean="0"/>
              <a:t>!! </a:t>
            </a:r>
          </a:p>
          <a:p>
            <a:r>
              <a:rPr lang="ko-KR" altLang="en-US" baseline="0" dirty="0" smtClean="0"/>
              <a:t>초기의 </a:t>
            </a: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알고리즘은 </a:t>
            </a:r>
            <a:r>
              <a:rPr lang="en-US" altLang="ko-KR" baseline="0" dirty="0" smtClean="0"/>
              <a:t>Selective search</a:t>
            </a:r>
            <a:r>
              <a:rPr lang="ko-KR" altLang="en-US" baseline="0" dirty="0" smtClean="0"/>
              <a:t>과정으로 시간이 되게 오래 걸렸음 </a:t>
            </a:r>
            <a:r>
              <a:rPr lang="en-US" altLang="ko-KR" baseline="0" dirty="0" smtClean="0"/>
              <a:t>-&gt; RPN(Region proposal networks)</a:t>
            </a:r>
            <a:r>
              <a:rPr lang="ko-KR" altLang="en-US" baseline="0" dirty="0" smtClean="0"/>
              <a:t>로 대체하면서 시간이 확 단축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정확도도 좋고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시간도 꽤 빨라짐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유력한 알고리즘 후보 </a:t>
            </a:r>
            <a:endParaRPr lang="en-US" altLang="ko-KR" baseline="0" dirty="0" smtClean="0"/>
          </a:p>
          <a:p>
            <a:r>
              <a:rPr lang="en-US" altLang="ko-KR" baseline="0" dirty="0" smtClean="0"/>
              <a:t>*</a:t>
            </a:r>
            <a:r>
              <a:rPr lang="ko-KR" altLang="en-US" baseline="0" dirty="0" smtClean="0"/>
              <a:t>이것과 관련된 그래프들은 </a:t>
            </a:r>
            <a:r>
              <a:rPr lang="ko-KR" altLang="en-US" baseline="0" dirty="0" err="1" smtClean="0"/>
              <a:t>구글에</a:t>
            </a:r>
            <a:r>
              <a:rPr lang="ko-KR" altLang="en-US" baseline="0" dirty="0" smtClean="0"/>
              <a:t> 치면 많이 나옴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83A35-1FC6-44A3-BDFE-1FA9F07B4F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0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중에 가장 </a:t>
            </a:r>
            <a:r>
              <a:rPr lang="ko-KR" altLang="en-US" dirty="0" err="1" smtClean="0"/>
              <a:t>유력해보이는</a:t>
            </a:r>
            <a:r>
              <a:rPr lang="ko-KR" altLang="en-US" dirty="0" smtClean="0"/>
              <a:t> 실시간 영상 객체 탐지 알고리즘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모델의 과정을 나타냄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83A35-1FC6-44A3-BDFE-1FA9F07B4F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0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선택된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알고리즘의 각 장단점을 비교해 어떤 알고리즘이 좋을지 선택에 도움이 되고자 적어봄 </a:t>
            </a:r>
            <a:endParaRPr lang="en-US" altLang="ko-KR" dirty="0" smtClean="0"/>
          </a:p>
          <a:p>
            <a:r>
              <a:rPr lang="ko-KR" altLang="en-US" dirty="0" smtClean="0"/>
              <a:t>실시간</a:t>
            </a:r>
            <a:r>
              <a:rPr lang="ko-KR" altLang="en-US" baseline="0" dirty="0" smtClean="0"/>
              <a:t> 영상으로 바로 탐지할 때는 </a:t>
            </a:r>
            <a:r>
              <a:rPr lang="en-US" altLang="ko-KR" baseline="0" dirty="0" smtClean="0"/>
              <a:t>YOLO</a:t>
            </a:r>
            <a:r>
              <a:rPr lang="ko-KR" altLang="en-US" baseline="0" dirty="0" smtClean="0"/>
              <a:t>를 흔히 쓰는 것 같음 </a:t>
            </a:r>
            <a:r>
              <a:rPr lang="en-US" altLang="ko-KR" baseline="0" dirty="0" smtClean="0"/>
              <a:t>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83A35-1FC6-44A3-BDFE-1FA9F07B4F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3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2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9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3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4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9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1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6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9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0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0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jonathan_hui/object-detection-speed-and-accuracy-comparison-faster-r-cnn-r-fcn-ssd-and-yolo-5425656ae359" TargetMode="External"/><Relationship Id="rId3" Type="http://schemas.openxmlformats.org/officeDocument/2006/relationships/hyperlink" Target="https://arxiv.org/pdf/1512.02325.pdf" TargetMode="External"/><Relationship Id="rId7" Type="http://schemas.openxmlformats.org/officeDocument/2006/relationships/hyperlink" Target="https://cv-tricks.com/object-detection/faster-r-cnn-yolo-ssd/" TargetMode="External"/><Relationship Id="rId2" Type="http://schemas.openxmlformats.org/officeDocument/2006/relationships/hyperlink" Target="https://arxiv.org/pdf/1506.0149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ittaku.tistory.com/273" TargetMode="External"/><Relationship Id="rId5" Type="http://schemas.openxmlformats.org/officeDocument/2006/relationships/hyperlink" Target="https://pjreddie.com/darknet/yolo/" TargetMode="External"/><Relationship Id="rId4" Type="http://schemas.openxmlformats.org/officeDocument/2006/relationships/hyperlink" Target="https://murra.tistory.com/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2636" y="2132856"/>
            <a:ext cx="8638728" cy="147002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이상탐지</a:t>
            </a:r>
            <a:r>
              <a:rPr lang="en-US" altLang="ko-KR" sz="3000" b="1" dirty="0" smtClean="0"/>
              <a:t>*</a:t>
            </a:r>
            <a:r>
              <a:rPr lang="ko-KR" altLang="en-US" sz="3000" b="1" dirty="0" smtClean="0"/>
              <a:t>로 집중력 향상시키는 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ko-KR" altLang="en-US" sz="3000" b="1" dirty="0" smtClean="0"/>
              <a:t>영상 </a:t>
            </a:r>
            <a:r>
              <a:rPr lang="ko-KR" altLang="en-US" sz="3000" b="1" dirty="0" err="1" smtClean="0"/>
              <a:t>스터디</a:t>
            </a:r>
            <a:r>
              <a:rPr lang="ko-KR" altLang="en-US" sz="3000" b="1" dirty="0" smtClean="0"/>
              <a:t> 도우미 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4503" y="3275111"/>
            <a:ext cx="559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이상탐지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예상과는 다른 패턴을 보이는 개체 또는 자료를 찾는 것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94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아래쪽 화살표 30"/>
          <p:cNvSpPr/>
          <p:nvPr/>
        </p:nvSpPr>
        <p:spPr>
          <a:xfrm>
            <a:off x="1259632" y="1196752"/>
            <a:ext cx="2043285" cy="4591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6374" y="14305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향후 계획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556792"/>
            <a:ext cx="10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Week 1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51303"/>
            <a:ext cx="10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Week 2 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4945814"/>
            <a:ext cx="10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Week 3 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133133" y="1802336"/>
            <a:ext cx="367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알고리즘 관련 논문 및 자료 조사 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3133133" y="1340768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아이디어 발전 및 검토 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3133133" y="3032956"/>
            <a:ext cx="468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객체 및 행동인식 관련 </a:t>
            </a:r>
            <a:r>
              <a:rPr lang="ko-KR" altLang="en-US" smtClean="0"/>
              <a:t>서적 연구 및 </a:t>
            </a:r>
            <a:r>
              <a:rPr lang="ko-KR" altLang="en-US" dirty="0" err="1" smtClean="0"/>
              <a:t>스터디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3133133" y="4669274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실제 구현 및 보고서 작성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3133133" y="3573016"/>
            <a:ext cx="3445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적합한 모델 선정 후 성능 비교 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3133133" y="3311406"/>
            <a:ext cx="46121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ex. </a:t>
            </a:r>
            <a:r>
              <a:rPr lang="ko-KR" altLang="en-US" sz="1100" dirty="0" smtClean="0"/>
              <a:t>패턴인식과 </a:t>
            </a:r>
            <a:r>
              <a:rPr lang="ko-KR" altLang="en-US" sz="1100" dirty="0" err="1" smtClean="0"/>
              <a:t>머신러닝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OpenCV</a:t>
            </a:r>
            <a:r>
              <a:rPr lang="en-US" altLang="ko-KR" sz="1100" dirty="0" smtClean="0"/>
              <a:t> 4</a:t>
            </a:r>
            <a:r>
              <a:rPr lang="ko-KR" altLang="en-US" sz="1100" dirty="0" smtClean="0"/>
              <a:t>로 배우는 컴퓨터 </a:t>
            </a:r>
            <a:r>
              <a:rPr lang="ko-KR" altLang="en-US" sz="1100" dirty="0" err="1" smtClean="0"/>
              <a:t>비젼과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머신러닝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3133133" y="513048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발표 준비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최종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3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아래쪽 화살표 4"/>
          <p:cNvSpPr/>
          <p:nvPr/>
        </p:nvSpPr>
        <p:spPr>
          <a:xfrm>
            <a:off x="2843808" y="2852738"/>
            <a:ext cx="3240360" cy="266449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2852738"/>
            <a:ext cx="8712968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2914080"/>
            <a:ext cx="8748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밑 부분은 알고리즘 조사 </a:t>
            </a:r>
            <a:r>
              <a:rPr lang="en-US" altLang="ko-KR" sz="4000" b="1" dirty="0" smtClean="0"/>
              <a:t>(</a:t>
            </a:r>
            <a:r>
              <a:rPr lang="ko-KR" altLang="en-US" sz="4000" b="1" dirty="0" err="1" smtClean="0"/>
              <a:t>안봐도</a:t>
            </a:r>
            <a:r>
              <a:rPr lang="ko-KR" altLang="en-US" sz="4000" b="1" dirty="0" smtClean="0"/>
              <a:t> 됨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398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1115616" y="5664355"/>
            <a:ext cx="7158060" cy="1029432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5616" y="4199769"/>
            <a:ext cx="7158060" cy="1029432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15616" y="2830252"/>
            <a:ext cx="7158060" cy="1040088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5616" y="923528"/>
            <a:ext cx="7158060" cy="1420229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2639196" y="1210332"/>
            <a:ext cx="3764135" cy="338555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6374" y="14305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알고리즘 소개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20556" y="692696"/>
            <a:ext cx="13995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OpenCV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2114" y="1210333"/>
            <a:ext cx="374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Open Source Computer Vision Library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45592" y="1605469"/>
            <a:ext cx="718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크로스플랫폼</a:t>
            </a:r>
            <a:r>
              <a:rPr lang="en-US" altLang="ko-KR" dirty="0" smtClean="0"/>
              <a:t>*</a:t>
            </a:r>
            <a:r>
              <a:rPr lang="ko-KR" altLang="en-US" dirty="0" smtClean="0"/>
              <a:t>과 실시간 이미지 </a:t>
            </a:r>
            <a:r>
              <a:rPr lang="en-US" altLang="ko-KR" dirty="0"/>
              <a:t>p</a:t>
            </a:r>
            <a:r>
              <a:rPr lang="en-US" altLang="ko-KR" dirty="0" smtClean="0"/>
              <a:t>rocessing</a:t>
            </a:r>
            <a:r>
              <a:rPr lang="ko-KR" altLang="en-US" dirty="0" smtClean="0"/>
              <a:t>에 중점을 둔 라이브러리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5592" y="1974425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관련 라이브러리로서 필수적으로 사용하게 되는 라이브러리 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780349" y="2348880"/>
            <a:ext cx="4339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크로스플랫폼 </a:t>
            </a:r>
            <a:r>
              <a:rPr lang="en-US" altLang="ko-KR" sz="1100" dirty="0" smtClean="0"/>
              <a:t>:  </a:t>
            </a:r>
            <a:r>
              <a:rPr lang="ko-KR" altLang="en-US" sz="1100" dirty="0" smtClean="0"/>
              <a:t>하나 이상의 플랫폼에서 실행 가능한 소프트웨어</a:t>
            </a:r>
            <a:endParaRPr lang="ko-KR" altLang="en-US" sz="1100" dirty="0"/>
          </a:p>
        </p:txBody>
      </p:sp>
      <p:sp>
        <p:nvSpPr>
          <p:cNvPr id="21" name="덧셈 기호 20"/>
          <p:cNvSpPr/>
          <p:nvPr/>
        </p:nvSpPr>
        <p:spPr>
          <a:xfrm>
            <a:off x="5169634" y="708786"/>
            <a:ext cx="491363" cy="461477"/>
          </a:xfrm>
          <a:prstGeom prst="mathPlus">
            <a:avLst>
              <a:gd name="adj1" fmla="val 211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39428" y="738863"/>
            <a:ext cx="22090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Rasberry</a:t>
            </a:r>
            <a:r>
              <a:rPr lang="en-US" altLang="ko-KR" b="1" dirty="0" smtClean="0"/>
              <a:t> pi </a:t>
            </a:r>
            <a:r>
              <a:rPr lang="ko-KR" altLang="en-US" b="1" dirty="0" smtClean="0"/>
              <a:t>카메라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24256" y="2618502"/>
            <a:ext cx="16320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YOLO v3</a:t>
            </a:r>
            <a:endParaRPr lang="ko-KR" altLang="en-US" sz="24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282575" y="3074535"/>
            <a:ext cx="3017617" cy="364894"/>
            <a:chOff x="3100261" y="3598079"/>
            <a:chExt cx="3017617" cy="419339"/>
          </a:xfrm>
        </p:grpSpPr>
        <p:sp>
          <p:nvSpPr>
            <p:cNvPr id="25" name="한쪽 모서리가 둥근 사각형 24"/>
            <p:cNvSpPr/>
            <p:nvPr/>
          </p:nvSpPr>
          <p:spPr>
            <a:xfrm>
              <a:off x="3126537" y="3625702"/>
              <a:ext cx="2813615" cy="391716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00261" y="3598079"/>
              <a:ext cx="3017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Real-Time  Object Detection</a:t>
              </a:r>
              <a:endParaRPr lang="ko-KR" altLang="en-US" sz="1600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80787" y="3501008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 객체 인식 알고리즘  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211960" y="3933056"/>
            <a:ext cx="7633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SSD</a:t>
            </a:r>
            <a:endParaRPr lang="ko-KR" altLang="en-US" sz="24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419873" y="4353694"/>
            <a:ext cx="2750078" cy="556189"/>
            <a:chOff x="3384953" y="3644739"/>
            <a:chExt cx="2983591" cy="609308"/>
          </a:xfrm>
        </p:grpSpPr>
        <p:sp>
          <p:nvSpPr>
            <p:cNvPr id="34" name="한쪽 모서리가 둥근 사각형 33"/>
            <p:cNvSpPr/>
            <p:nvPr/>
          </p:nvSpPr>
          <p:spPr>
            <a:xfrm>
              <a:off x="3384953" y="3667384"/>
              <a:ext cx="2555199" cy="350034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41197" y="3644739"/>
              <a:ext cx="2827347" cy="60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Single Shot Detector</a:t>
              </a:r>
              <a:endParaRPr lang="ko-KR" altLang="en-US" sz="1600" dirty="0" smtClean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895356" y="4787860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 검출 속도 및 정확도 사이의 균형이 있는 알고리즘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5433523"/>
            <a:ext cx="21800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Faster R-CNN</a:t>
            </a:r>
            <a:endParaRPr lang="ko-KR" altLang="en-US" sz="24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339752" y="5827536"/>
            <a:ext cx="5616049" cy="746014"/>
            <a:chOff x="3384953" y="3713729"/>
            <a:chExt cx="3174417" cy="304191"/>
          </a:xfrm>
        </p:grpSpPr>
        <p:sp>
          <p:nvSpPr>
            <p:cNvPr id="40" name="한쪽 모서리가 둥근 사각형 39"/>
            <p:cNvSpPr/>
            <p:nvPr/>
          </p:nvSpPr>
          <p:spPr>
            <a:xfrm>
              <a:off x="3384953" y="3713729"/>
              <a:ext cx="2704888" cy="152096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88848" y="3713729"/>
              <a:ext cx="3170522" cy="30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R-CNN</a:t>
              </a:r>
              <a:r>
                <a:rPr lang="ko-KR" altLang="en-US" sz="1600" dirty="0" smtClean="0"/>
                <a:t>과 </a:t>
              </a:r>
              <a:r>
                <a:rPr lang="en-US" altLang="ko-KR" sz="1600" dirty="0" smtClean="0"/>
                <a:t>Fast R-CNN</a:t>
              </a:r>
              <a:r>
                <a:rPr lang="ko-KR" altLang="en-US" sz="1600" dirty="0" smtClean="0"/>
                <a:t>의 문제점 보완한 알고리즘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87198" y="6300028"/>
            <a:ext cx="671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Selective Search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RPN*</a:t>
            </a:r>
            <a:r>
              <a:rPr lang="ko-KR" altLang="en-US" dirty="0" smtClean="0"/>
              <a:t>로 대체한 객체 인식 알고리즘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666052" y="6660777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*RPN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Region Proposal Network</a:t>
            </a:r>
            <a:endParaRPr lang="ko-KR" altLang="en-US" sz="1100" dirty="0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840348" y="2610490"/>
            <a:ext cx="7692092" cy="22235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아래쪽 화살표 51"/>
          <p:cNvSpPr/>
          <p:nvPr/>
        </p:nvSpPr>
        <p:spPr>
          <a:xfrm>
            <a:off x="159705" y="2505243"/>
            <a:ext cx="949218" cy="82113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8103" y="622598"/>
            <a:ext cx="112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YOLO v3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3573016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Faster R-CNN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6374" y="14305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알고리즘 소개</a:t>
            </a:r>
            <a:endParaRPr lang="ko-KR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55" y="767645"/>
            <a:ext cx="693533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" y="1212100"/>
            <a:ext cx="1429244" cy="10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오른쪽 화살표 90"/>
          <p:cNvSpPr/>
          <p:nvPr/>
        </p:nvSpPr>
        <p:spPr>
          <a:xfrm>
            <a:off x="1504134" y="1420697"/>
            <a:ext cx="275394" cy="50405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865" y="2579359"/>
            <a:ext cx="1827820" cy="10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7041509" y="2813641"/>
            <a:ext cx="729678" cy="68654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7977613" y="2852115"/>
            <a:ext cx="597010" cy="64832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오른쪽 화살표 97"/>
          <p:cNvSpPr/>
          <p:nvPr/>
        </p:nvSpPr>
        <p:spPr>
          <a:xfrm rot="7353932">
            <a:off x="8585963" y="2261984"/>
            <a:ext cx="521647" cy="508809"/>
          </a:xfrm>
          <a:prstGeom prst="rightArrow">
            <a:avLst>
              <a:gd name="adj1" fmla="val 50000"/>
              <a:gd name="adj2" fmla="val 5091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18" y="4125712"/>
            <a:ext cx="7089942" cy="231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3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374" y="14305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알고리즘 장단점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00347" y="980728"/>
            <a:ext cx="78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YOLO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3861048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Faster R-CNN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17663" y="16288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장점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17662" y="26369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단</a:t>
            </a:r>
            <a:r>
              <a:rPr lang="ko-KR" altLang="en-US" b="1" dirty="0" smtClean="0"/>
              <a:t>점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98998" y="458112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장점 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98998" y="586798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단점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87122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빠르다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87122" y="1907540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V3</a:t>
            </a:r>
            <a:r>
              <a:rPr lang="ko-KR" altLang="en-US" dirty="0" smtClean="0"/>
              <a:t>의 경우 비교적 정확하다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87122" y="4396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정확하다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87122" y="4828510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겹치거나 작은 사물에 대한 인식률이 높다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87122" y="5687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느리다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7122" y="608638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 영상처리에 약하다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87122" y="265549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겹쳐진 사물의 구분은 어렵다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2827499" y="1412776"/>
            <a:ext cx="0" cy="86409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27499" y="2636912"/>
            <a:ext cx="0" cy="38791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827499" y="4396462"/>
            <a:ext cx="0" cy="86409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827499" y="5642954"/>
            <a:ext cx="0" cy="86409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4998" y="1359798"/>
            <a:ext cx="395287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hlinkClick r:id="rId2"/>
              </a:rPr>
              <a:t>https://arxiv.org/pdf/1506.01497.pdf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4998" y="404664"/>
            <a:ext cx="395287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hlinkClick r:id="rId3"/>
              </a:rPr>
              <a:t>https://arxiv.org/pdf/1512.02325.pdf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998" y="882231"/>
            <a:ext cx="114326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SSD </a:t>
            </a:r>
            <a:r>
              <a:rPr lang="ko-KR" altLang="en-US" dirty="0" smtClean="0"/>
              <a:t>논</a:t>
            </a:r>
            <a:r>
              <a:rPr lang="ko-KR" altLang="en-US" dirty="0"/>
              <a:t>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998" y="1837365"/>
            <a:ext cx="21532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Faster R-CNN </a:t>
            </a:r>
            <a:r>
              <a:rPr lang="ko-KR" altLang="en-US" dirty="0" smtClean="0"/>
              <a:t>논문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374" y="1430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부</a:t>
            </a:r>
            <a:r>
              <a:rPr lang="ko-KR" altLang="en-US" sz="2800" b="1" dirty="0"/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4998" y="2314932"/>
            <a:ext cx="310918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hlinkClick r:id="rId4"/>
              </a:rPr>
              <a:t>https://murra.tistory.com/17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998" y="2792499"/>
            <a:ext cx="26888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SSD&amp;YOLO </a:t>
            </a:r>
            <a:r>
              <a:rPr lang="ko-KR" altLang="en-US" dirty="0" smtClean="0"/>
              <a:t>비교 </a:t>
            </a:r>
            <a:r>
              <a:rPr lang="ko-KR" altLang="en-US" dirty="0" err="1" smtClean="0"/>
              <a:t>블로그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4998" y="3270066"/>
            <a:ext cx="381899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hlinkClick r:id="rId5"/>
              </a:rPr>
              <a:t>https://pjreddie.com/darknet/yolo/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4998" y="3747633"/>
            <a:ext cx="240514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YOLOv3 </a:t>
            </a:r>
            <a:r>
              <a:rPr lang="ko-KR" altLang="en-US" dirty="0" smtClean="0"/>
              <a:t>소개 및 성능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4998" y="4225200"/>
            <a:ext cx="3335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6"/>
              </a:rPr>
              <a:t>https://nittaku.tistory.com/273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4998" y="4287269"/>
            <a:ext cx="561128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R-CNN, Fast R-CNN, Faster R-CNN</a:t>
            </a:r>
            <a:r>
              <a:rPr lang="ko-KR" altLang="en-US" dirty="0" smtClean="0"/>
              <a:t>비교 설명 </a:t>
            </a:r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4998" y="47648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7"/>
              </a:rPr>
              <a:t>https://cv-tricks.com/object-detection/faster-r-cnn-yolo-ssd/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4998" y="5103904"/>
            <a:ext cx="33081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SSD, </a:t>
            </a:r>
            <a:r>
              <a:rPr lang="en-US" altLang="ko-KR" dirty="0" err="1" smtClean="0"/>
              <a:t>YOLO,Faster</a:t>
            </a:r>
            <a:r>
              <a:rPr lang="en-US" altLang="ko-KR" dirty="0" smtClean="0"/>
              <a:t> R-CNN</a:t>
            </a:r>
            <a:r>
              <a:rPr lang="ko-KR" altLang="en-US" dirty="0" smtClean="0"/>
              <a:t>비교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24998" y="5581471"/>
            <a:ext cx="8768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https://medium.com/@jonathan_hui/object-detection-speed-and-accuracy-comparison-faster-r-cnn-r-fcn-ssd-and-yolo-5425656ae359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4998" y="5920537"/>
            <a:ext cx="336342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/>
              <a:t>객체 탐지 알고리즘 성능 비교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6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404</Words>
  <Application>Microsoft Office PowerPoint</Application>
  <PresentationFormat>화면 슬라이드 쇼(4:3)</PresentationFormat>
  <Paragraphs>76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이상탐지*로 집중력 향상시키는  영상 스터디 도우미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집중력 향상시켜주는 화상 스터디 도우미 </dc:title>
  <dc:creator>user1</dc:creator>
  <cp:lastModifiedBy>user1</cp:lastModifiedBy>
  <cp:revision>57</cp:revision>
  <dcterms:created xsi:type="dcterms:W3CDTF">2020-05-14T10:48:01Z</dcterms:created>
  <dcterms:modified xsi:type="dcterms:W3CDTF">2020-05-15T06:46:26Z</dcterms:modified>
</cp:coreProperties>
</file>