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263" r:id="rId3"/>
    <p:sldId id="261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채은" initials="김채" lastIdx="1" clrIdx="0">
    <p:extLst>
      <p:ext uri="{19B8F6BF-5375-455C-9EA6-DF929625EA0E}">
        <p15:presenceInfo xmlns:p15="http://schemas.microsoft.com/office/powerpoint/2012/main" userId="c04ee5527c4926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86" autoAdjust="0"/>
  </p:normalViewPr>
  <p:slideViewPr>
    <p:cSldViewPr showGuides="1">
      <p:cViewPr varScale="1">
        <p:scale>
          <a:sx n="74" d="100"/>
          <a:sy n="74" d="100"/>
        </p:scale>
        <p:origin x="48" y="440"/>
      </p:cViewPr>
      <p:guideLst>
        <p:guide orient="horz" pos="17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82CAA-B54E-4A36-B47F-446118EF67F8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83A35-1FC6-44A3-BDFE-1FA9F07B4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60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92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49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3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24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79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1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8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76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9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80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93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555A-46D8-422E-AC88-025530411FD7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20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374" y="143054"/>
            <a:ext cx="5490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Body-tracking (</a:t>
            </a:r>
            <a:r>
              <a:rPr lang="en-US" altLang="ko-KR" sz="28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openpose</a:t>
            </a:r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소개</a:t>
            </a:r>
            <a:r>
              <a:rPr lang="en-US" altLang="ko-KR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28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46C5E-91EF-4A6F-9A13-19529B9F7CAA}"/>
              </a:ext>
            </a:extLst>
          </p:cNvPr>
          <p:cNvSpPr txBox="1"/>
          <p:nvPr/>
        </p:nvSpPr>
        <p:spPr>
          <a:xfrm>
            <a:off x="251520" y="908720"/>
            <a:ext cx="79928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Openpose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‘OpenCV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기반으로 몸의 움직임을 추적해주는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API’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임을 간단히 설명</a:t>
            </a:r>
            <a:endParaRPr lang="en-US" altLang="ko-KR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+</a:t>
            </a:r>
          </a:p>
          <a:p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OpenCV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란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?(#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부록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오픈소스로 개발된 컴퓨터 비전 라이브러리</a:t>
            </a:r>
            <a:endParaRPr lang="en-US" altLang="ko-KR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영상으로부터 입력된 정보들을 처리하고 패턴을 인식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학습</a:t>
            </a:r>
            <a:endParaRPr lang="en-US" altLang="ko-KR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영상의 복원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강화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압축 등에 활용 가능</a:t>
            </a:r>
            <a:endParaRPr lang="en-US" altLang="ko-KR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+</a:t>
            </a:r>
          </a:p>
          <a:p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저번에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ppt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보여줬던 원리 설명</a:t>
            </a:r>
            <a:endParaRPr lang="en-US" altLang="ko-KR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708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374" y="143054"/>
            <a:ext cx="4536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Body-tracking (</a:t>
            </a:r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소개</a:t>
            </a:r>
            <a:r>
              <a:rPr lang="en-US" altLang="ko-KR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28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46C5E-91EF-4A6F-9A13-19529B9F7CAA}"/>
              </a:ext>
            </a:extLst>
          </p:cNvPr>
          <p:cNvSpPr txBox="1"/>
          <p:nvPr/>
        </p:nvSpPr>
        <p:spPr>
          <a:xfrm>
            <a:off x="251520" y="908720"/>
            <a:ext cx="76159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OpenCV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통해 이미 </a:t>
            </a:r>
            <a:r>
              <a:rPr lang="ko-KR" altLang="en-US" sz="16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기학습되어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있는 모델</a:t>
            </a:r>
            <a:endParaRPr lang="en-US" altLang="ko-KR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-&gt; MPII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데이터셋과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COCO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데이터셋으로 학습</a:t>
            </a:r>
            <a:endParaRPr lang="en-US" altLang="ko-KR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CNN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기반으로 생성된 신체 부위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labeling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사람들을 감지하고 그 후 신체 자세를 추정</a:t>
            </a:r>
            <a:endParaRPr lang="en-US" altLang="ko-KR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사람의 일정한 영역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(skeleton)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추출한 후 인식된 사람을 </a:t>
            </a:r>
            <a:r>
              <a:rPr lang="ko-KR" altLang="en-US" sz="16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따라감</a:t>
            </a:r>
            <a:endParaRPr lang="en-US" altLang="ko-KR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908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374" y="143054"/>
            <a:ext cx="405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Body-tracking (</a:t>
            </a:r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테스트</a:t>
            </a:r>
            <a:r>
              <a:rPr lang="en-US" altLang="ko-KR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28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CF292A-E34E-4B38-8217-79BDD3C1D049}"/>
              </a:ext>
            </a:extLst>
          </p:cNvPr>
          <p:cNvSpPr/>
          <p:nvPr/>
        </p:nvSpPr>
        <p:spPr>
          <a:xfrm>
            <a:off x="3360238" y="3113560"/>
            <a:ext cx="2423523" cy="1362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Pose Detection Model</a:t>
            </a:r>
            <a:endParaRPr lang="ko-KR" altLang="en-US" sz="20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46C5E-91EF-4A6F-9A13-19529B9F7CAA}"/>
              </a:ext>
            </a:extLst>
          </p:cNvPr>
          <p:cNvSpPr txBox="1"/>
          <p:nvPr/>
        </p:nvSpPr>
        <p:spPr>
          <a:xfrm>
            <a:off x="712582" y="1813460"/>
            <a:ext cx="1402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촬영된 영상</a:t>
            </a:r>
            <a:endParaRPr lang="en-US" altLang="ko-KR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(input)</a:t>
            </a:r>
            <a:endParaRPr lang="ko-KR" altLang="en-US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B221B6-AC12-40B5-832C-3814F3FFBDBF}"/>
              </a:ext>
            </a:extLst>
          </p:cNvPr>
          <p:cNvSpPr/>
          <p:nvPr/>
        </p:nvSpPr>
        <p:spPr>
          <a:xfrm>
            <a:off x="6862305" y="1767293"/>
            <a:ext cx="15663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Detection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결과</a:t>
            </a:r>
            <a:endParaRPr lang="en-US" altLang="ko-KR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(output)</a:t>
            </a:r>
            <a:endParaRPr lang="ko-KR" altLang="en-US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39400B7C-5B81-48EF-B170-CB49BDA7E453}"/>
              </a:ext>
            </a:extLst>
          </p:cNvPr>
          <p:cNvSpPr/>
          <p:nvPr/>
        </p:nvSpPr>
        <p:spPr>
          <a:xfrm>
            <a:off x="5789303" y="3505899"/>
            <a:ext cx="644405" cy="577757"/>
          </a:xfrm>
          <a:prstGeom prst="rightArrow">
            <a:avLst>
              <a:gd name="adj1" fmla="val 63355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7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9510B235-F41A-4B0E-9ECC-24FCF8064BCC}"/>
              </a:ext>
            </a:extLst>
          </p:cNvPr>
          <p:cNvSpPr/>
          <p:nvPr/>
        </p:nvSpPr>
        <p:spPr>
          <a:xfrm>
            <a:off x="2662899" y="3505899"/>
            <a:ext cx="697339" cy="577757"/>
          </a:xfrm>
          <a:prstGeom prst="rightArrow">
            <a:avLst>
              <a:gd name="adj1" fmla="val 63355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7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7658B0-C5BA-4739-9841-575DFFDF3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70" y="2511099"/>
            <a:ext cx="2357129" cy="25673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7C331C-C552-4BF3-9A40-CD091B009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54" y="2526447"/>
            <a:ext cx="2392046" cy="255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5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116</Words>
  <Application>Microsoft Office PowerPoint</Application>
  <PresentationFormat>화면 슬라이드 쇼(4:3)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KoPubWorld돋움체 Bold</vt:lpstr>
      <vt:lpstr>KoPubWorld돋움체 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집중력 향상시켜주는 화상 스터디 도우미 </dc:title>
  <dc:creator>user1</dc:creator>
  <cp:lastModifiedBy>JinSoo</cp:lastModifiedBy>
  <cp:revision>70</cp:revision>
  <dcterms:created xsi:type="dcterms:W3CDTF">2020-05-14T10:48:01Z</dcterms:created>
  <dcterms:modified xsi:type="dcterms:W3CDTF">2020-05-24T16:01:38Z</dcterms:modified>
</cp:coreProperties>
</file>