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6F62B-8B1C-4A2D-BFEF-38E83BB90D3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BE35A-0C08-4AC6-9F64-EADC4C0AE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1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BE35A-0C08-4AC6-9F64-EADC4C0AE4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4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6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40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6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5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6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4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4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9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BC7B-524A-423D-A0F6-E2524E19E228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7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9144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0698" y="195360"/>
            <a:ext cx="4479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Real-Time Hand Tracking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080" y="94065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알고리즘 소개</a:t>
            </a:r>
            <a:endParaRPr lang="ko-KR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83708"/>
            <a:ext cx="4023270" cy="249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6407" y="1342509"/>
            <a:ext cx="550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MediaPipe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CVPR 2019</a:t>
            </a:r>
            <a:r>
              <a:rPr lang="ko-KR" altLang="en-US" dirty="0" smtClean="0"/>
              <a:t>에서 발표한 알고리즘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실시간으로 </a:t>
            </a:r>
            <a:r>
              <a:rPr lang="en-US" altLang="ko-KR" dirty="0" err="1" smtClean="0"/>
              <a:t>Mulit</a:t>
            </a:r>
            <a:r>
              <a:rPr lang="en-US" altLang="ko-KR" dirty="0" smtClean="0"/>
              <a:t>-hand</a:t>
            </a:r>
            <a:r>
              <a:rPr lang="ko-KR" altLang="en-US" dirty="0"/>
              <a:t> </a:t>
            </a:r>
            <a:r>
              <a:rPr lang="ko-KR" altLang="en-US" dirty="0" smtClean="0"/>
              <a:t>또한 인식가능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83708"/>
            <a:ext cx="4161208" cy="249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6454" y="4559538"/>
            <a:ext cx="187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Hand Tracking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3674" y="4571836"/>
            <a:ext cx="240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Gesture Recognition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0698" y="4941168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알고리즘 활용방안</a:t>
            </a:r>
            <a:endParaRPr lang="ko-KR" altLang="en-US" sz="20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58" y="5341278"/>
            <a:ext cx="1476176" cy="131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09609" y="5464538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펜을 쥠의 자세면 공부하는 중이라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 분류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09609" y="5997356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그렇지 않으면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이라 분류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1179A36F-FB9C-4900-BE78-91984BCF3DD0}"/>
              </a:ext>
            </a:extLst>
          </p:cNvPr>
          <p:cNvCxnSpPr>
            <a:cxnSpLocks/>
          </p:cNvCxnSpPr>
          <p:nvPr/>
        </p:nvCxnSpPr>
        <p:spPr>
          <a:xfrm>
            <a:off x="2627784" y="5450801"/>
            <a:ext cx="0" cy="109311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십자형 15"/>
          <p:cNvSpPr/>
          <p:nvPr/>
        </p:nvSpPr>
        <p:spPr>
          <a:xfrm>
            <a:off x="4283968" y="3116394"/>
            <a:ext cx="515841" cy="528630"/>
          </a:xfrm>
          <a:prstGeom prst="plus">
            <a:avLst>
              <a:gd name="adj" fmla="val 36058"/>
            </a:avLst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AD2B121-6A23-485D-8001-A1AC1313E9CB}"/>
              </a:ext>
            </a:extLst>
          </p:cNvPr>
          <p:cNvSpPr/>
          <p:nvPr/>
        </p:nvSpPr>
        <p:spPr>
          <a:xfrm>
            <a:off x="147281" y="1988841"/>
            <a:ext cx="8828887" cy="295232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EE2D599-56A0-4452-A552-35FBDA668887}"/>
              </a:ext>
            </a:extLst>
          </p:cNvPr>
          <p:cNvSpPr/>
          <p:nvPr/>
        </p:nvSpPr>
        <p:spPr>
          <a:xfrm>
            <a:off x="4997288" y="1589900"/>
            <a:ext cx="4023723" cy="304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E24198E-9E80-434E-A93A-CD678613A612}"/>
              </a:ext>
            </a:extLst>
          </p:cNvPr>
          <p:cNvSpPr/>
          <p:nvPr/>
        </p:nvSpPr>
        <p:spPr>
          <a:xfrm>
            <a:off x="442271" y="1581101"/>
            <a:ext cx="4023723" cy="304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10BF884-0CDE-46FF-BD23-0B93E8ECE61C}"/>
              </a:ext>
            </a:extLst>
          </p:cNvPr>
          <p:cNvSpPr/>
          <p:nvPr/>
        </p:nvSpPr>
        <p:spPr>
          <a:xfrm>
            <a:off x="4997287" y="5553569"/>
            <a:ext cx="1956083" cy="304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3A313B8-C43A-4FD6-9CFF-C48469B8DE25}"/>
              </a:ext>
            </a:extLst>
          </p:cNvPr>
          <p:cNvSpPr/>
          <p:nvPr/>
        </p:nvSpPr>
        <p:spPr>
          <a:xfrm>
            <a:off x="7064927" y="5553569"/>
            <a:ext cx="1956083" cy="304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CD5389D-3F75-4FDA-97CA-CD58B432F5B3}"/>
              </a:ext>
            </a:extLst>
          </p:cNvPr>
          <p:cNvSpPr/>
          <p:nvPr/>
        </p:nvSpPr>
        <p:spPr>
          <a:xfrm>
            <a:off x="7064927" y="2152735"/>
            <a:ext cx="1956083" cy="304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9F91EA-1CB4-43C9-B926-66E1DB14204B}"/>
              </a:ext>
            </a:extLst>
          </p:cNvPr>
          <p:cNvSpPr txBox="1"/>
          <p:nvPr/>
        </p:nvSpPr>
        <p:spPr>
          <a:xfrm>
            <a:off x="470262" y="496389"/>
            <a:ext cx="28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테스트 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98A9276-6647-46DA-9E86-B7DCF7DC1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32" r="1"/>
          <a:stretch/>
        </p:blipFill>
        <p:spPr>
          <a:xfrm>
            <a:off x="7064927" y="2628091"/>
            <a:ext cx="1956083" cy="19746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649A1C7-0071-44B1-A03C-06C9619BF3B6}"/>
              </a:ext>
            </a:extLst>
          </p:cNvPr>
          <p:cNvSpPr/>
          <p:nvPr/>
        </p:nvSpPr>
        <p:spPr>
          <a:xfrm>
            <a:off x="4997287" y="2152735"/>
            <a:ext cx="1956083" cy="304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16582C0-ECC8-4E41-A57D-A3F910028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32"/>
          <a:stretch/>
        </p:blipFill>
        <p:spPr>
          <a:xfrm>
            <a:off x="4997287" y="2636438"/>
            <a:ext cx="1956083" cy="1957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BC1427C-A330-4B6F-971A-0038DC40FD4A}"/>
              </a:ext>
            </a:extLst>
          </p:cNvPr>
          <p:cNvSpPr txBox="1"/>
          <p:nvPr/>
        </p:nvSpPr>
        <p:spPr>
          <a:xfrm>
            <a:off x="5476017" y="5521394"/>
            <a:ext cx="99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01110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955E73-8D10-4866-BB36-61D4475E2D8A}"/>
              </a:ext>
            </a:extLst>
          </p:cNvPr>
          <p:cNvSpPr txBox="1"/>
          <p:nvPr/>
        </p:nvSpPr>
        <p:spPr>
          <a:xfrm>
            <a:off x="7565740" y="5521394"/>
            <a:ext cx="99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9073EB-791C-42C3-BA5E-26AD82DC1238}"/>
              </a:ext>
            </a:extLst>
          </p:cNvPr>
          <p:cNvSpPr txBox="1"/>
          <p:nvPr/>
        </p:nvSpPr>
        <p:spPr>
          <a:xfrm>
            <a:off x="1787237" y="15277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구조도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79341F5-7AB1-4D64-9878-666684D78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3" y="2120560"/>
            <a:ext cx="4023724" cy="251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193B78F-ABD9-4684-B36B-FDAAB26E5215}"/>
              </a:ext>
            </a:extLst>
          </p:cNvPr>
          <p:cNvSpPr txBox="1"/>
          <p:nvPr/>
        </p:nvSpPr>
        <p:spPr>
          <a:xfrm>
            <a:off x="6350664" y="1527769"/>
            <a:ext cx="189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성능 테스트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8885C66-713E-49B5-824D-51C68260B6D2}"/>
              </a:ext>
            </a:extLst>
          </p:cNvPr>
          <p:cNvSpPr txBox="1"/>
          <p:nvPr/>
        </p:nvSpPr>
        <p:spPr>
          <a:xfrm>
            <a:off x="-261809" y="5209510"/>
            <a:ext cx="5195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Hand</a:t>
            </a:r>
            <a:r>
              <a:rPr lang="ko-KR" altLang="en-US" sz="1600" dirty="0"/>
              <a:t> </a:t>
            </a:r>
            <a:r>
              <a:rPr lang="en-US" altLang="ko-KR" sz="1600" dirty="0"/>
              <a:t>Detection</a:t>
            </a:r>
            <a:r>
              <a:rPr lang="ko-KR" altLang="en-US" sz="1600" dirty="0"/>
              <a:t> 후 해당 영역 내에서 좌표 예측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FD2F86D-580E-46D1-9E51-8E447CC27679}"/>
              </a:ext>
            </a:extLst>
          </p:cNvPr>
          <p:cNvSpPr txBox="1"/>
          <p:nvPr/>
        </p:nvSpPr>
        <p:spPr>
          <a:xfrm>
            <a:off x="6171308" y="4949302"/>
            <a:ext cx="18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Finger States*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11C1F4E-E013-4645-BAFC-A8A7705E2B36}"/>
              </a:ext>
            </a:extLst>
          </p:cNvPr>
          <p:cNvSpPr txBox="1"/>
          <p:nvPr/>
        </p:nvSpPr>
        <p:spPr>
          <a:xfrm>
            <a:off x="5519383" y="2120560"/>
            <a:ext cx="146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시 방향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0490BD3-8CA0-445B-948E-F88B9B686D10}"/>
              </a:ext>
            </a:extLst>
          </p:cNvPr>
          <p:cNvSpPr txBox="1"/>
          <p:nvPr/>
        </p:nvSpPr>
        <p:spPr>
          <a:xfrm>
            <a:off x="7653706" y="2130405"/>
            <a:ext cx="136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시 방향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E4154E5-7FD2-473D-898D-470745AB9F30}"/>
              </a:ext>
            </a:extLst>
          </p:cNvPr>
          <p:cNvSpPr txBox="1"/>
          <p:nvPr/>
        </p:nvSpPr>
        <p:spPr>
          <a:xfrm>
            <a:off x="5954212" y="6398962"/>
            <a:ext cx="359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 </a:t>
            </a:r>
            <a:r>
              <a:rPr lang="ko-KR" altLang="en-US" sz="1600" dirty="0"/>
              <a:t>손가락의 펴짐을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로 구분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0400207-1EF3-4DB5-8484-F211FD363E19}"/>
              </a:ext>
            </a:extLst>
          </p:cNvPr>
          <p:cNvSpPr txBox="1"/>
          <p:nvPr/>
        </p:nvSpPr>
        <p:spPr>
          <a:xfrm>
            <a:off x="220167" y="5595241"/>
            <a:ext cx="4244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예측된 좌표를 통한 </a:t>
            </a:r>
            <a:r>
              <a:rPr lang="en-US" altLang="ko-KR" sz="1600" dirty="0"/>
              <a:t>Gesture </a:t>
            </a:r>
            <a:r>
              <a:rPr lang="ko-KR" altLang="en-US" sz="1600" dirty="0"/>
              <a:t>를 인식</a:t>
            </a:r>
          </a:p>
        </p:txBody>
      </p:sp>
    </p:spTree>
    <p:extLst>
      <p:ext uri="{BB962C8B-B14F-4D97-AF65-F5344CB8AC3E}">
        <p14:creationId xmlns:p14="http://schemas.microsoft.com/office/powerpoint/2010/main" val="178108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74</Words>
  <Application>Microsoft Office PowerPoint</Application>
  <PresentationFormat>화면 슬라이드 쇼(4:3)</PresentationFormat>
  <Paragraphs>21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17</cp:revision>
  <dcterms:created xsi:type="dcterms:W3CDTF">2020-05-24T12:25:21Z</dcterms:created>
  <dcterms:modified xsi:type="dcterms:W3CDTF">2020-05-24T16:26:03Z</dcterms:modified>
</cp:coreProperties>
</file>