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59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198"/>
    <a:srgbClr val="DAE3F3"/>
    <a:srgbClr val="DEEBF7"/>
    <a:srgbClr val="E8EEF8"/>
    <a:srgbClr val="E2E9F6"/>
    <a:srgbClr val="ECF3FA"/>
    <a:srgbClr val="003A9A"/>
    <a:srgbClr val="002872"/>
    <a:srgbClr val="2F5597"/>
    <a:srgbClr val="004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1" autoAdjust="0"/>
    <p:restoredTop sz="93915" autoAdjust="0"/>
  </p:normalViewPr>
  <p:slideViewPr>
    <p:cSldViewPr snapToGrid="0">
      <p:cViewPr varScale="1">
        <p:scale>
          <a:sx n="37" d="100"/>
          <a:sy n="37" d="100"/>
        </p:scale>
        <p:origin x="60" y="694"/>
      </p:cViewPr>
      <p:guideLst>
        <p:guide pos="7559"/>
        <p:guide orient="horz" pos="12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0248D-0950-4B80-B268-437C7D99497B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9EA-DFD0-4F86-ABF1-2B490793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7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AA71-BBA9-46B2-9608-3810D425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2C1F2-5F70-4F82-9EFD-7D962A4A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5A56-10AA-4E1F-87B7-5F43FA1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BEB1-01C1-403D-9FE6-FF5B791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ED02-C371-4448-B3D6-B543F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6BC-245A-4544-AF5F-9AF3701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685B8-18AA-4E48-AB1C-AA011D5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DF40-B063-416B-AEBA-256A1FE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9F55-3505-4E8B-8FA5-08DA67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1E46-C87F-4304-86BA-6BCB976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B84D6-2A16-4F03-9821-821BDB8A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63491-44C4-4CA6-A1D3-F4F534F0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01490-1400-4917-BD89-A8EBCC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062A-683D-499B-B8D4-71894EF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CD1F-63FF-436B-934B-4B22F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76D9-070F-4FA8-8FA7-051BF51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4486-4D8E-45AE-B760-B793684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A8E82-51CE-47FE-B05C-D0C9961C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02E-1A38-4381-87EF-D11FAE1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D58F-960F-4173-87AA-E04EE194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A7EC-4B91-47A0-B563-FE9E9FF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43157-5336-4D42-8658-B71E58D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9D58-A636-487F-A75F-8131EBA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143EF-C421-415A-9071-6E818EA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4B1B8-5031-4C53-B561-995E181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D518-4DC3-4072-9457-59200852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15EB-CA7E-4B2A-94FC-8F1A854D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814EE-04A4-44B9-8174-DE602991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5A2E6-A9A4-4AF9-A56C-3BDF3BB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DC73-42E9-46EA-8A51-3983847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5903-225B-4772-8DF5-830FE5F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0BC-FB5C-4932-8173-E2920E6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8AAEB-A10C-4EE1-8F58-0803B425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39F1-4482-42B5-8C4D-E47DAF0A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EB1AA-AD42-4478-97C8-B35C4FC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1D160-29AA-42AF-A287-937AB203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B80B5-30EC-4159-936E-28AD621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A0AA3-6EC2-4ADB-86C7-1D80DF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B83-F877-41FD-9DC8-8B26656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D7AD-2B4A-4174-876E-207F409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7C663-5637-4407-9B11-79BC6D3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A31FE-0434-4B43-9BA9-821A1DD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E05E-6FF0-48E5-95EA-9F3C011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C0996-E9D4-4A4C-AFAD-2AAF200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49461-3CD6-44AF-9616-42FFAEB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E878-FC89-4CED-B855-8DFB179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04CC-30E2-42DE-B075-5CBD24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1EEA-E383-405A-B03B-465C03B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A12E3-9A9A-44FC-917C-5359B3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C55A2-BE26-463E-8A7B-C6AEAFD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91FD-B760-4573-9CC8-F8CB92B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95C-AD3C-4B58-BE78-AC8C2A0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6501-8FEB-4F26-A8BF-CFE92A1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779B8-C2F4-42DB-BA9E-2799EA1B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BE7F3-649F-45B2-8055-E047FD11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5323-04F1-4DB0-BE51-1DEC7F06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2DCA7-5602-4079-A304-2449561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873D-DDF6-4B51-9462-F36E6B7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6D7D8-F1E5-487F-B59D-59831058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14DE-8019-4357-8076-CB59FCDE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58B60-087B-4C1E-844C-AC1E02B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2DB2-B8F4-4E8F-8B5D-034D528EE5F4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B8AB-3B1F-49F2-9CEA-B70B721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96D-D6A7-4F4F-A3C8-97C45522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Ⅶ. </a:t>
            </a:r>
            <a:r>
              <a:rPr lang="ko-KR" altLang="en-US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사용 방안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981B47-58A9-4339-B9E5-76B31BE16BA0}"/>
              </a:ext>
            </a:extLst>
          </p:cNvPr>
          <p:cNvSpPr/>
          <p:nvPr/>
        </p:nvSpPr>
        <p:spPr>
          <a:xfrm>
            <a:off x="1575714" y="1977730"/>
            <a:ext cx="2423523" cy="13255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Abnormal Motion Detection</a:t>
            </a:r>
            <a:endParaRPr lang="ko-KR" altLang="en-US" sz="2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581056-C6AB-4FA6-A25B-DCFAE9D66DF5}"/>
              </a:ext>
            </a:extLst>
          </p:cNvPr>
          <p:cNvSpPr/>
          <p:nvPr/>
        </p:nvSpPr>
        <p:spPr>
          <a:xfrm>
            <a:off x="4830343" y="1977730"/>
            <a:ext cx="2423523" cy="13255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Body Tracking</a:t>
            </a:r>
            <a:endParaRPr lang="ko-KR" altLang="en-US" sz="2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0719B3-0181-4E90-B2F6-D6A19142EE48}"/>
              </a:ext>
            </a:extLst>
          </p:cNvPr>
          <p:cNvSpPr/>
          <p:nvPr/>
        </p:nvSpPr>
        <p:spPr>
          <a:xfrm>
            <a:off x="8668390" y="2381065"/>
            <a:ext cx="1906112" cy="78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Hand Tracking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6B5C5597-A5B0-43AC-839D-E5551F841FB5}"/>
              </a:ext>
            </a:extLst>
          </p:cNvPr>
          <p:cNvSpPr/>
          <p:nvPr/>
        </p:nvSpPr>
        <p:spPr>
          <a:xfrm>
            <a:off x="7881926" y="2527478"/>
            <a:ext cx="490684" cy="490684"/>
          </a:xfrm>
          <a:prstGeom prst="mathPlus">
            <a:avLst>
              <a:gd name="adj1" fmla="val 15901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4D8AC2-32DE-4AC2-80F5-480845B35804}"/>
              </a:ext>
            </a:extLst>
          </p:cNvPr>
          <p:cNvSpPr txBox="1"/>
          <p:nvPr/>
        </p:nvSpPr>
        <p:spPr>
          <a:xfrm>
            <a:off x="1281300" y="3355817"/>
            <a:ext cx="3012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프레임 안에 계속 있는가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37C400-A726-4656-973F-49A88F88E8A9}"/>
              </a:ext>
            </a:extLst>
          </p:cNvPr>
          <p:cNvSpPr txBox="1"/>
          <p:nvPr/>
        </p:nvSpPr>
        <p:spPr>
          <a:xfrm>
            <a:off x="4586416" y="3355817"/>
            <a:ext cx="3012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앉은 자세를 유지하고 있는가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80D041-65F0-46B8-A477-9896A15A3685}"/>
              </a:ext>
            </a:extLst>
          </p:cNvPr>
          <p:cNvSpPr txBox="1"/>
          <p:nvPr/>
        </p:nvSpPr>
        <p:spPr>
          <a:xfrm>
            <a:off x="7598765" y="3173240"/>
            <a:ext cx="39173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 모델로 사용하기에는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트래킹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대상이 지엽적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촬영 구도 등의 변수에 쉽게 영향 받음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77D423-A6CD-4B51-A266-3AF3192F19C3}"/>
              </a:ext>
            </a:extLst>
          </p:cNvPr>
          <p:cNvSpPr txBox="1"/>
          <p:nvPr/>
        </p:nvSpPr>
        <p:spPr>
          <a:xfrm>
            <a:off x="3959491" y="4575639"/>
            <a:ext cx="6003538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Abnormal Motion Detection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 분류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→ Body Tracking &amp; Hand Tracking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상세 분류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가지 모델 각각의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가중치를 두고 계산해 분류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65295-69C8-472E-AD64-AC88E99A8F22}"/>
              </a:ext>
            </a:extLst>
          </p:cNvPr>
          <p:cNvSpPr/>
          <p:nvPr/>
        </p:nvSpPr>
        <p:spPr>
          <a:xfrm>
            <a:off x="1183272" y="1711044"/>
            <a:ext cx="6415493" cy="221478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02915-5373-4250-B4E3-FD680EBF93FB}"/>
              </a:ext>
            </a:extLst>
          </p:cNvPr>
          <p:cNvSpPr txBox="1"/>
          <p:nvPr/>
        </p:nvSpPr>
        <p:spPr>
          <a:xfrm>
            <a:off x="4181847" y="2381065"/>
            <a:ext cx="292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&amp;</a:t>
            </a:r>
            <a:endParaRPr lang="ko-KR" altLang="en-US" sz="4000" dirty="0">
              <a:solidFill>
                <a:schemeClr val="accent1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24F5A6-A62E-48BA-9107-1786D15EBBA9}"/>
              </a:ext>
            </a:extLst>
          </p:cNvPr>
          <p:cNvSpPr/>
          <p:nvPr/>
        </p:nvSpPr>
        <p:spPr>
          <a:xfrm>
            <a:off x="8953634" y="1925426"/>
            <a:ext cx="1335622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부수적으로 사용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8A8694-D982-469B-8972-C7670B0FE040}"/>
              </a:ext>
            </a:extLst>
          </p:cNvPr>
          <p:cNvSpPr/>
          <p:nvPr/>
        </p:nvSpPr>
        <p:spPr>
          <a:xfrm>
            <a:off x="3757283" y="1303907"/>
            <a:ext cx="1072730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 사용 모델</a:t>
            </a:r>
            <a:endParaRPr lang="en-US" altLang="ko-KR" sz="1400" dirty="0">
              <a:solidFill>
                <a:srgbClr val="C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BD3341-A474-4355-9C43-181975454BA2}"/>
              </a:ext>
            </a:extLst>
          </p:cNvPr>
          <p:cNvSpPr/>
          <p:nvPr/>
        </p:nvSpPr>
        <p:spPr>
          <a:xfrm>
            <a:off x="210075" y="1160213"/>
            <a:ext cx="11771849" cy="549523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4E6B09-B360-4594-A7BD-C1B8110201D7}"/>
              </a:ext>
            </a:extLst>
          </p:cNvPr>
          <p:cNvCxnSpPr>
            <a:cxnSpLocks/>
          </p:cNvCxnSpPr>
          <p:nvPr/>
        </p:nvCxnSpPr>
        <p:spPr>
          <a:xfrm>
            <a:off x="595632" y="4203566"/>
            <a:ext cx="11112933" cy="66638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5F9EB73-E976-4F53-98A8-619BA87BF553}"/>
              </a:ext>
            </a:extLst>
          </p:cNvPr>
          <p:cNvSpPr txBox="1"/>
          <p:nvPr/>
        </p:nvSpPr>
        <p:spPr>
          <a:xfrm>
            <a:off x="1090614" y="5280168"/>
            <a:ext cx="22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적용가능 방안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BB15D0-A17B-4BDB-ACAF-47C90FF750C3}"/>
              </a:ext>
            </a:extLst>
          </p:cNvPr>
          <p:cNvSpPr/>
          <p:nvPr/>
        </p:nvSpPr>
        <p:spPr>
          <a:xfrm>
            <a:off x="3889715" y="4575640"/>
            <a:ext cx="6073313" cy="9084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F53E8D-8897-489A-AB9E-69189C0848D6}"/>
              </a:ext>
            </a:extLst>
          </p:cNvPr>
          <p:cNvSpPr/>
          <p:nvPr/>
        </p:nvSpPr>
        <p:spPr>
          <a:xfrm>
            <a:off x="3889715" y="5819657"/>
            <a:ext cx="6073313" cy="5026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왼쪽 중괄호 62">
            <a:extLst>
              <a:ext uri="{FF2B5EF4-FFF2-40B4-BE49-F238E27FC236}">
                <a16:creationId xmlns:a16="http://schemas.microsoft.com/office/drawing/2014/main" id="{F80EC685-7D17-4C72-8895-3811A10DA099}"/>
              </a:ext>
            </a:extLst>
          </p:cNvPr>
          <p:cNvSpPr/>
          <p:nvPr/>
        </p:nvSpPr>
        <p:spPr>
          <a:xfrm>
            <a:off x="3470827" y="4928182"/>
            <a:ext cx="203344" cy="1041546"/>
          </a:xfrm>
          <a:prstGeom prst="leftBrace">
            <a:avLst>
              <a:gd name="adj1" fmla="val 48521"/>
              <a:gd name="adj2" fmla="val 47519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4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74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10X10 Bold</vt:lpstr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선별 알고리즘 개선을 통한 소규모 OTT 비즈니스 수익성 향상</dc:title>
  <dc:creator>Kim Hanbin</dc:creator>
  <cp:lastModifiedBy>김 채은</cp:lastModifiedBy>
  <cp:revision>276</cp:revision>
  <dcterms:created xsi:type="dcterms:W3CDTF">2020-05-06T16:18:29Z</dcterms:created>
  <dcterms:modified xsi:type="dcterms:W3CDTF">2020-05-24T16:38:32Z</dcterms:modified>
</cp:coreProperties>
</file>