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59" userDrawn="1">
          <p15:clr>
            <a:srgbClr val="A4A3A4"/>
          </p15:clr>
        </p15:guide>
        <p15:guide id="3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EBAF"/>
    <a:srgbClr val="DAE3F3"/>
    <a:srgbClr val="F2F2F2"/>
    <a:srgbClr val="002872"/>
    <a:srgbClr val="003A9A"/>
    <a:srgbClr val="ECF3FA"/>
    <a:srgbClr val="DEEBF7"/>
    <a:srgbClr val="E8EEF8"/>
    <a:srgbClr val="E2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3915" autoAdjust="0"/>
  </p:normalViewPr>
  <p:slideViewPr>
    <p:cSldViewPr snapToGrid="0">
      <p:cViewPr>
        <p:scale>
          <a:sx n="75" d="100"/>
          <a:sy n="75" d="100"/>
        </p:scale>
        <p:origin x="168" y="-436"/>
      </p:cViewPr>
      <p:guideLst>
        <p:guide pos="7559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0248D-0950-4B80-B268-437C7D99497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9EA-DFD0-4F86-ABF1-2B4907938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97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F79EA-DFD0-4F86-ABF1-2B49079388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6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AA71-BBA9-46B2-9608-3810D4257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2C1F2-5F70-4F82-9EFD-7D962A4A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B5A56-10AA-4E1F-87B7-5F43FA13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CBEB1-01C1-403D-9FE6-FF5B791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EED02-C371-4448-B3D6-B543F24E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8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76BC-245A-4544-AF5F-9AF37019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685B8-18AA-4E48-AB1C-AA011D54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5DF40-B063-416B-AEBA-256A1FE7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9F55-3505-4E8B-8FA5-08DA67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1E46-C87F-4304-86BA-6BCB9765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49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CB84D6-2A16-4F03-9821-821BDB8AF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63491-44C4-4CA6-A1D3-F4F534F0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01490-1400-4917-BD89-A8EBCCD6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3062A-683D-499B-B8D4-71894EF9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2CD1F-63FF-436B-934B-4B22F08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76D9-070F-4FA8-8FA7-051BF51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4486-4D8E-45AE-B760-B793684F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A8E82-51CE-47FE-B05C-D0C9961C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1502E-1A38-4381-87EF-D11FAE1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EDD58F-960F-4173-87AA-E04EE194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3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3A7EC-4B91-47A0-B563-FE9E9FF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D43157-5336-4D42-8658-B71E58D0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F9D58-A636-487F-A75F-8131EBA6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143EF-C421-415A-9071-6E818EA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4B1B8-5031-4C53-B561-995E181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ED518-4DC3-4072-9457-59200852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15EB-CA7E-4B2A-94FC-8F1A854DF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814EE-04A4-44B9-8174-DE6029913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5A2E6-A9A4-4AF9-A56C-3BDF3BBE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7DC73-42E9-46EA-8A51-39838477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B5903-225B-4772-8DF5-830FE5F3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0BC-FB5C-4932-8173-E2920E6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8AAEB-A10C-4EE1-8F58-0803B425E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439F1-4482-42B5-8C4D-E47DAF0A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EB1AA-AD42-4478-97C8-B35C4FCD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1D160-29AA-42AF-A287-937AB2037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4B80B5-30EC-4159-936E-28AD6219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9A0AA3-6EC2-4ADB-86C7-1D80DF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DF5B83-F877-41FD-9DC8-8B26656E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D7AD-2B4A-4174-876E-207F409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17C663-5637-4407-9B11-79BC6D39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A31FE-0434-4B43-9BA9-821A1DD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CE05E-6FF0-48E5-95EA-9F3C0113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C0996-E9D4-4A4C-AFAD-2AAF2006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249461-3CD6-44AF-9616-42FFAEB9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DEE878-FC89-4CED-B855-8DFB1790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104CC-30E2-42DE-B075-5CBD2496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61EEA-E383-405A-B03B-465C03B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5A12E3-9A9A-44FC-917C-5359B31C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C55A2-BE26-463E-8A7B-C6AEAFD2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1691FD-B760-4573-9CC8-F8CB92B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08F95C-AD3C-4B58-BE78-AC8C2A0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E6501-8FEB-4F26-A8BF-CFE92A19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6779B8-C2F4-42DB-BA9E-2799EA1B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DBE7F3-649F-45B2-8055-E047FD11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F5323-04F1-4DB0-BE51-1DEC7F06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2DCA7-5602-4079-A304-2449561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873D-DDF6-4B51-9462-F36E6B73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D6D7D8-F1E5-487F-B59D-59831058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E14DE-8019-4357-8076-CB59FCDE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58B60-087B-4C1E-844C-AC1E02B3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52DB2-B8F4-4E8F-8B5D-034D528EE5F4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BB8AB-3B1F-49F2-9CEA-B70B721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5896D-D6A7-4F4F-A3C8-97C45522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671A-AB19-4BAB-AB20-F9072C547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8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5EE9CE64-DDEB-4CE2-834A-BA164EFBFA69}"/>
              </a:ext>
            </a:extLst>
          </p:cNvPr>
          <p:cNvSpPr txBox="1"/>
          <p:nvPr/>
        </p:nvSpPr>
        <p:spPr>
          <a:xfrm>
            <a:off x="268843" y="247013"/>
            <a:ext cx="48577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추진 배경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CC6E647-2803-4F3E-ADCB-CB0C9D33EEA3}"/>
              </a:ext>
            </a:extLst>
          </p:cNvPr>
          <p:cNvSpPr/>
          <p:nvPr/>
        </p:nvSpPr>
        <p:spPr>
          <a:xfrm>
            <a:off x="0" y="0"/>
            <a:ext cx="12192000" cy="913200"/>
          </a:xfrm>
          <a:prstGeom prst="rect">
            <a:avLst/>
          </a:prstGeom>
          <a:gradFill flip="none" rotWithShape="1">
            <a:gsLst>
              <a:gs pos="0">
                <a:srgbClr val="014099">
                  <a:shade val="30000"/>
                  <a:satMod val="115000"/>
                </a:srgbClr>
              </a:gs>
              <a:gs pos="50000">
                <a:srgbClr val="014099">
                  <a:shade val="67500"/>
                  <a:satMod val="115000"/>
                </a:srgbClr>
              </a:gs>
              <a:gs pos="100000">
                <a:srgbClr val="014099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FE0734-10E8-4254-ABB1-7B20EE7F536D}"/>
              </a:ext>
            </a:extLst>
          </p:cNvPr>
          <p:cNvSpPr txBox="1"/>
          <p:nvPr/>
        </p:nvSpPr>
        <p:spPr>
          <a:xfrm>
            <a:off x="135645" y="253186"/>
            <a:ext cx="48577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I. </a:t>
            </a:r>
            <a:r>
              <a:rPr lang="ko-KR" altLang="en-US" sz="3000" b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 사항</a:t>
            </a:r>
            <a:endParaRPr lang="ko-KR" altLang="en-US" sz="30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2C97034-254E-46EE-8D90-3CBBE88FA846}"/>
              </a:ext>
            </a:extLst>
          </p:cNvPr>
          <p:cNvSpPr/>
          <p:nvPr/>
        </p:nvSpPr>
        <p:spPr>
          <a:xfrm>
            <a:off x="2211141" y="1078807"/>
            <a:ext cx="7765000" cy="400112"/>
          </a:xfrm>
          <a:prstGeom prst="roundRect">
            <a:avLst>
              <a:gd name="adj" fmla="val 29829"/>
            </a:avLst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테스트 진행 결과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DDE37D4-9B4A-469D-BE11-E6DC685DA40E}"/>
              </a:ext>
            </a:extLst>
          </p:cNvPr>
          <p:cNvSpPr/>
          <p:nvPr/>
        </p:nvSpPr>
        <p:spPr>
          <a:xfrm>
            <a:off x="6362838" y="2130929"/>
            <a:ext cx="3613303" cy="4528287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6BFF6CF-1578-4E8A-BE91-86CF8B1C2E97}"/>
              </a:ext>
            </a:extLst>
          </p:cNvPr>
          <p:cNvSpPr/>
          <p:nvPr/>
        </p:nvSpPr>
        <p:spPr>
          <a:xfrm>
            <a:off x="6650615" y="2335034"/>
            <a:ext cx="3093493" cy="398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2" name="제목 1">
            <a:extLst>
              <a:ext uri="{FF2B5EF4-FFF2-40B4-BE49-F238E27FC236}">
                <a16:creationId xmlns:a16="http://schemas.microsoft.com/office/drawing/2014/main" id="{B271F213-CF0C-42A6-AD4F-C9C4B858F8A4}"/>
              </a:ext>
            </a:extLst>
          </p:cNvPr>
          <p:cNvSpPr txBox="1">
            <a:spLocks/>
          </p:cNvSpPr>
          <p:nvPr/>
        </p:nvSpPr>
        <p:spPr>
          <a:xfrm>
            <a:off x="6627002" y="5503073"/>
            <a:ext cx="3087446" cy="977169"/>
          </a:xfrm>
          <a:prstGeom prst="rect">
            <a:avLst/>
          </a:prstGeom>
          <a:solidFill>
            <a:schemeClr val="accent6">
              <a:lumMod val="40000"/>
              <a:lumOff val="6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92CC11-6E2E-4078-872C-F835442D94DE}"/>
              </a:ext>
            </a:extLst>
          </p:cNvPr>
          <p:cNvSpPr/>
          <p:nvPr/>
        </p:nvSpPr>
        <p:spPr>
          <a:xfrm>
            <a:off x="2211141" y="2118906"/>
            <a:ext cx="3613303" cy="4540310"/>
          </a:xfrm>
          <a:prstGeom prst="rect">
            <a:avLst/>
          </a:prstGeom>
          <a:noFill/>
          <a:ln>
            <a:solidFill>
              <a:srgbClr val="014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EF18F0-36F7-419A-B0BB-5058117CB9D3}"/>
              </a:ext>
            </a:extLst>
          </p:cNvPr>
          <p:cNvSpPr/>
          <p:nvPr/>
        </p:nvSpPr>
        <p:spPr>
          <a:xfrm>
            <a:off x="2497056" y="2335034"/>
            <a:ext cx="3093493" cy="3984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2" name="제목 1">
            <a:extLst>
              <a:ext uri="{FF2B5EF4-FFF2-40B4-BE49-F238E27FC236}">
                <a16:creationId xmlns:a16="http://schemas.microsoft.com/office/drawing/2014/main" id="{3FFD92E7-A98B-47B8-BF08-DEE5218300F3}"/>
              </a:ext>
            </a:extLst>
          </p:cNvPr>
          <p:cNvSpPr txBox="1">
            <a:spLocks/>
          </p:cNvSpPr>
          <p:nvPr/>
        </p:nvSpPr>
        <p:spPr>
          <a:xfrm>
            <a:off x="2480328" y="5479292"/>
            <a:ext cx="3087446" cy="977215"/>
          </a:xfrm>
          <a:prstGeom prst="rect">
            <a:avLst/>
          </a:prstGeom>
          <a:solidFill>
            <a:schemeClr val="accent4">
              <a:lumMod val="60000"/>
              <a:lumOff val="40000"/>
              <a:alpha val="52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14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3" name="Google Shape;59;p13">
            <a:extLst>
              <a:ext uri="{FF2B5EF4-FFF2-40B4-BE49-F238E27FC236}">
                <a16:creationId xmlns:a16="http://schemas.microsoft.com/office/drawing/2014/main" id="{69E495BF-D7F0-48B7-A44B-156F0DEDE2C8}"/>
              </a:ext>
            </a:extLst>
          </p:cNvPr>
          <p:cNvSpPr txBox="1"/>
          <p:nvPr/>
        </p:nvSpPr>
        <p:spPr>
          <a:xfrm>
            <a:off x="2618224" y="5633491"/>
            <a:ext cx="2731118" cy="891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700" dirty="0">
              <a:solidFill>
                <a:srgbClr val="C000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BDD28-E75B-45D5-A098-E30DA261734D}"/>
              </a:ext>
            </a:extLst>
          </p:cNvPr>
          <p:cNvSpPr txBox="1"/>
          <p:nvPr/>
        </p:nvSpPr>
        <p:spPr>
          <a:xfrm>
            <a:off x="2395198" y="2313992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Full Body-tracking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A4A02C-9B99-42C7-824F-DDC00F228678}"/>
              </a:ext>
            </a:extLst>
          </p:cNvPr>
          <p:cNvSpPr txBox="1"/>
          <p:nvPr/>
        </p:nvSpPr>
        <p:spPr>
          <a:xfrm>
            <a:off x="6541260" y="2293169"/>
            <a:ext cx="32508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Upper Body-tracking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EC4CA-1106-4E03-A4C4-9DCB192A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384" y="2829609"/>
            <a:ext cx="3080390" cy="23792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1BE969-91BA-4FD7-8641-AC7CAA64F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70" t="21918" r="32045" b="21360"/>
          <a:stretch/>
        </p:blipFill>
        <p:spPr>
          <a:xfrm>
            <a:off x="6656662" y="2855231"/>
            <a:ext cx="3087446" cy="235365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284B05F-FA3B-42E5-B551-A057B6B4275B}"/>
              </a:ext>
            </a:extLst>
          </p:cNvPr>
          <p:cNvSpPr/>
          <p:nvPr/>
        </p:nvSpPr>
        <p:spPr>
          <a:xfrm>
            <a:off x="5659372" y="3814036"/>
            <a:ext cx="905692" cy="501156"/>
          </a:xfrm>
          <a:prstGeom prst="rightArrow">
            <a:avLst>
              <a:gd name="adj1" fmla="val 63355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Solution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50567C-491A-4492-9F5D-FA379C0D2DBE}"/>
              </a:ext>
            </a:extLst>
          </p:cNvPr>
          <p:cNvSpPr/>
          <p:nvPr/>
        </p:nvSpPr>
        <p:spPr>
          <a:xfrm>
            <a:off x="3110916" y="5543938"/>
            <a:ext cx="174573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Body</a:t>
            </a:r>
            <a:r>
              <a:rPr lang="en-US" altLang="ko-KR" sz="1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Skeleton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부정확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하게 인식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21C79414-22C5-4D8C-B831-8F89205F1926}"/>
              </a:ext>
            </a:extLst>
          </p:cNvPr>
          <p:cNvSpPr txBox="1">
            <a:spLocks/>
          </p:cNvSpPr>
          <p:nvPr/>
        </p:nvSpPr>
        <p:spPr>
          <a:xfrm>
            <a:off x="2211141" y="1576984"/>
            <a:ext cx="7765000" cy="420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Body-tracking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</a:t>
            </a:r>
            <a:r>
              <a:rPr lang="ko-KR" altLang="en-US" sz="1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에서의 한계점 발견</a:t>
            </a:r>
            <a:endParaRPr lang="en-US" altLang="ko-KR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B5E8D7-247E-456A-BCE1-2AB979AE5D35}"/>
              </a:ext>
            </a:extLst>
          </p:cNvPr>
          <p:cNvSpPr/>
          <p:nvPr/>
        </p:nvSpPr>
        <p:spPr>
          <a:xfrm>
            <a:off x="7293805" y="5543938"/>
            <a:ext cx="174573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Body</a:t>
            </a:r>
            <a:r>
              <a:rPr lang="en-US" altLang="ko-KR" sz="16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Skeleton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하게 인식</a:t>
            </a:r>
          </a:p>
        </p:txBody>
      </p:sp>
    </p:spTree>
    <p:extLst>
      <p:ext uri="{BB962C8B-B14F-4D97-AF65-F5344CB8AC3E}">
        <p14:creationId xmlns:p14="http://schemas.microsoft.com/office/powerpoint/2010/main" val="38813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33</Words>
  <Application>Microsoft Office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Bold</vt:lpstr>
      <vt:lpstr>KoPubWorld돋움체 Medium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선별 알고리즘 개선을 통한 소규모 OTT 비즈니스 수익성 향상</dc:title>
  <dc:creator>Kim Hanbin</dc:creator>
  <cp:lastModifiedBy>(경영정보학부)이경원</cp:lastModifiedBy>
  <cp:revision>307</cp:revision>
  <dcterms:created xsi:type="dcterms:W3CDTF">2020-05-06T16:18:29Z</dcterms:created>
  <dcterms:modified xsi:type="dcterms:W3CDTF">2020-05-27T18:08:19Z</dcterms:modified>
</cp:coreProperties>
</file>