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4" r:id="rId2"/>
    <p:sldId id="328" r:id="rId3"/>
  </p:sldIdLst>
  <p:sldSz cx="12192000" cy="6858000"/>
  <p:notesSz cx="6865938" cy="9540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72"/>
    <a:srgbClr val="003A9A"/>
    <a:srgbClr val="ECF3FA"/>
    <a:srgbClr val="FFEBAF"/>
    <a:srgbClr val="DAE3F3"/>
    <a:srgbClr val="DEEBF7"/>
    <a:srgbClr val="E8EEF8"/>
    <a:srgbClr val="E2E9F6"/>
    <a:srgbClr val="F79198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4118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>
        <p:guide pos="7559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0010248D-0950-4B80-B268-437C7D99497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</p:spPr>
        <p:txBody>
          <a:bodyPr vert="horz" lIns="93744" tIns="46872" rIns="93744" bIns="46872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B13F79EA-DFD0-4F86-ABF1-2B490793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F79EA-DFD0-4F86-ABF1-2B49079388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02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F79EA-DFD0-4F86-ABF1-2B49079388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8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Classification criteria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BD3341-A474-4355-9C43-181975454BA2}"/>
              </a:ext>
            </a:extLst>
          </p:cNvPr>
          <p:cNvSpPr/>
          <p:nvPr/>
        </p:nvSpPr>
        <p:spPr>
          <a:xfrm>
            <a:off x="210075" y="1160213"/>
            <a:ext cx="11771849" cy="549523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4E6B09-B360-4594-A7BD-C1B8110201D7}"/>
              </a:ext>
            </a:extLst>
          </p:cNvPr>
          <p:cNvCxnSpPr>
            <a:cxnSpLocks/>
          </p:cNvCxnSpPr>
          <p:nvPr/>
        </p:nvCxnSpPr>
        <p:spPr>
          <a:xfrm>
            <a:off x="6104964" y="1443318"/>
            <a:ext cx="0" cy="485887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47B0DC7A-FB54-42CF-9ED5-E3E7BF99B702}"/>
              </a:ext>
            </a:extLst>
          </p:cNvPr>
          <p:cNvSpPr txBox="1">
            <a:spLocks/>
          </p:cNvSpPr>
          <p:nvPr/>
        </p:nvSpPr>
        <p:spPr>
          <a:xfrm>
            <a:off x="794192" y="1443317"/>
            <a:ext cx="4726673" cy="444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Sholder line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B953963A-2BCC-4BB6-9667-7184F6B8459B}"/>
              </a:ext>
            </a:extLst>
          </p:cNvPr>
          <p:cNvSpPr txBox="1">
            <a:spLocks/>
          </p:cNvSpPr>
          <p:nvPr/>
        </p:nvSpPr>
        <p:spPr>
          <a:xfrm>
            <a:off x="6689073" y="1443318"/>
            <a:ext cx="4726673" cy="444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800" b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Ankle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8664794E-2590-41AB-98BE-514B1E4F230F}"/>
              </a:ext>
            </a:extLst>
          </p:cNvPr>
          <p:cNvSpPr txBox="1">
            <a:spLocks/>
          </p:cNvSpPr>
          <p:nvPr/>
        </p:nvSpPr>
        <p:spPr>
          <a:xfrm>
            <a:off x="794192" y="5189565"/>
            <a:ext cx="4726663" cy="352606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어깨 라인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skeleton 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좌푯값을 이용하여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학습자 위치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판단</a:t>
            </a:r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6BDFA6-F285-461A-B3E7-C34F7E4B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91" y="1888128"/>
            <a:ext cx="4726647" cy="3167340"/>
          </a:xfrm>
          <a:prstGeom prst="rect">
            <a:avLst/>
          </a:prstGeom>
        </p:spPr>
      </p:pic>
      <p:sp>
        <p:nvSpPr>
          <p:cNvPr id="7" name="빼기 기호 6">
            <a:extLst>
              <a:ext uri="{FF2B5EF4-FFF2-40B4-BE49-F238E27FC236}">
                <a16:creationId xmlns:a16="http://schemas.microsoft.com/office/drawing/2014/main" id="{09020E34-F98A-4ED5-8B44-D393C04D983D}"/>
              </a:ext>
            </a:extLst>
          </p:cNvPr>
          <p:cNvSpPr/>
          <p:nvPr/>
        </p:nvSpPr>
        <p:spPr>
          <a:xfrm rot="21184873">
            <a:off x="2147590" y="3624551"/>
            <a:ext cx="1074883" cy="294044"/>
          </a:xfrm>
          <a:prstGeom prst="mathMinu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빼기 기호 35">
            <a:extLst>
              <a:ext uri="{FF2B5EF4-FFF2-40B4-BE49-F238E27FC236}">
                <a16:creationId xmlns:a16="http://schemas.microsoft.com/office/drawing/2014/main" id="{3D1823A4-6554-4DAC-986D-B5CC44B62A9F}"/>
              </a:ext>
            </a:extLst>
          </p:cNvPr>
          <p:cNvSpPr/>
          <p:nvPr/>
        </p:nvSpPr>
        <p:spPr>
          <a:xfrm>
            <a:off x="3083870" y="3556294"/>
            <a:ext cx="1264022" cy="317710"/>
          </a:xfrm>
          <a:prstGeom prst="mathMinu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B866C989-4269-4111-BF45-D03003A37D44}"/>
              </a:ext>
            </a:extLst>
          </p:cNvPr>
          <p:cNvSpPr txBox="1">
            <a:spLocks/>
          </p:cNvSpPr>
          <p:nvPr/>
        </p:nvSpPr>
        <p:spPr>
          <a:xfrm>
            <a:off x="794175" y="5612542"/>
            <a:ext cx="4726663" cy="352606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앱 실행 시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30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 간 학습자에게 최적의 자세 유지 요구</a:t>
            </a:r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73F1CEAE-2092-4820-A5CE-97FAC7502103}"/>
              </a:ext>
            </a:extLst>
          </p:cNvPr>
          <p:cNvSpPr txBox="1">
            <a:spLocks/>
          </p:cNvSpPr>
          <p:nvPr/>
        </p:nvSpPr>
        <p:spPr>
          <a:xfrm>
            <a:off x="794175" y="6044471"/>
            <a:ext cx="4726663" cy="352606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최적 어깨 라인에서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크게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 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벗어날 시 자리를 이탈한 것으로 판단</a:t>
            </a:r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8353AB-E3C7-4FA2-9D6B-BD1FDFA7F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89"/>
          <a:stretch/>
        </p:blipFill>
        <p:spPr>
          <a:xfrm>
            <a:off x="6689056" y="1888127"/>
            <a:ext cx="4726672" cy="3167341"/>
          </a:xfrm>
          <a:prstGeom prst="rect">
            <a:avLst/>
          </a:prstGeom>
        </p:spPr>
      </p:pic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F3A365E-97D4-4B36-91F5-557C236A444C}"/>
              </a:ext>
            </a:extLst>
          </p:cNvPr>
          <p:cNvSpPr/>
          <p:nvPr/>
        </p:nvSpPr>
        <p:spPr>
          <a:xfrm>
            <a:off x="2091352" y="3726597"/>
            <a:ext cx="215145" cy="2151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E56B8650-068E-4A31-9C3A-D706F2849911}"/>
              </a:ext>
            </a:extLst>
          </p:cNvPr>
          <p:cNvSpPr/>
          <p:nvPr/>
        </p:nvSpPr>
        <p:spPr>
          <a:xfrm>
            <a:off x="3049947" y="3596027"/>
            <a:ext cx="215145" cy="2151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3A968DA6-FC85-427E-BA4B-D436B100DFDE}"/>
              </a:ext>
            </a:extLst>
          </p:cNvPr>
          <p:cNvSpPr/>
          <p:nvPr/>
        </p:nvSpPr>
        <p:spPr>
          <a:xfrm>
            <a:off x="4166670" y="3605418"/>
            <a:ext cx="215145" cy="2151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50E7B6B3-1ABC-4048-AC91-B10473C88F77}"/>
              </a:ext>
            </a:extLst>
          </p:cNvPr>
          <p:cNvSpPr/>
          <p:nvPr/>
        </p:nvSpPr>
        <p:spPr>
          <a:xfrm>
            <a:off x="7716694" y="2291395"/>
            <a:ext cx="297753" cy="29775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31612CD9-1426-412D-B662-67FEE03DBF22}"/>
              </a:ext>
            </a:extLst>
          </p:cNvPr>
          <p:cNvSpPr/>
          <p:nvPr/>
        </p:nvSpPr>
        <p:spPr>
          <a:xfrm>
            <a:off x="10433000" y="2390363"/>
            <a:ext cx="297753" cy="29775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7F2DAAE4-C394-45AE-B46A-178B49C72C3A}"/>
              </a:ext>
            </a:extLst>
          </p:cNvPr>
          <p:cNvSpPr txBox="1">
            <a:spLocks/>
          </p:cNvSpPr>
          <p:nvPr/>
        </p:nvSpPr>
        <p:spPr>
          <a:xfrm>
            <a:off x="6689065" y="5185574"/>
            <a:ext cx="4726663" cy="352606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손목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skeleton 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좌푯값을 이용하여 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’ 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여부 판단</a:t>
            </a:r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76C9CBD5-8A71-4697-B140-81F2277FB50F}"/>
              </a:ext>
            </a:extLst>
          </p:cNvPr>
          <p:cNvSpPr txBox="1">
            <a:spLocks/>
          </p:cNvSpPr>
          <p:nvPr/>
        </p:nvSpPr>
        <p:spPr>
          <a:xfrm>
            <a:off x="6689064" y="5612542"/>
            <a:ext cx="4726663" cy="352606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대부분 학습의 경우에 손목은 움직임 </a:t>
            </a:r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66F0CAB-D3D3-4967-AEF1-D1D16713618E}"/>
              </a:ext>
            </a:extLst>
          </p:cNvPr>
          <p:cNvSpPr txBox="1">
            <a:spLocks/>
          </p:cNvSpPr>
          <p:nvPr/>
        </p:nvSpPr>
        <p:spPr>
          <a:xfrm>
            <a:off x="6689064" y="6044471"/>
            <a:ext cx="4726663" cy="352606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손목이 움직이지 않거나</a:t>
            </a:r>
            <a:r>
              <a:rPr lang="en-US" altLang="ko-KR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추적되지 않는 경우 학습하지 않는 것으로 판단</a:t>
            </a:r>
            <a:endParaRPr lang="en-US" altLang="ko-KR" sz="140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914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8EC64965-C904-4969-9865-FB5792681ECD}"/>
              </a:ext>
            </a:extLst>
          </p:cNvPr>
          <p:cNvSpPr/>
          <p:nvPr/>
        </p:nvSpPr>
        <p:spPr>
          <a:xfrm rot="5400000">
            <a:off x="7687716" y="4545548"/>
            <a:ext cx="1229931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7407E363-8513-4272-AB8A-873EDD8C97F1}"/>
              </a:ext>
            </a:extLst>
          </p:cNvPr>
          <p:cNvSpPr/>
          <p:nvPr/>
        </p:nvSpPr>
        <p:spPr>
          <a:xfrm>
            <a:off x="8790869" y="3966149"/>
            <a:ext cx="1472928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68D26835-FDDE-4D2B-A97D-106F0F7D6AF6}"/>
              </a:ext>
            </a:extLst>
          </p:cNvPr>
          <p:cNvSpPr/>
          <p:nvPr/>
        </p:nvSpPr>
        <p:spPr>
          <a:xfrm>
            <a:off x="8790869" y="2338129"/>
            <a:ext cx="1472928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B33D02AA-2FCE-4194-9740-C0F4E06579A7}"/>
              </a:ext>
            </a:extLst>
          </p:cNvPr>
          <p:cNvSpPr/>
          <p:nvPr/>
        </p:nvSpPr>
        <p:spPr>
          <a:xfrm rot="5400000">
            <a:off x="7692337" y="2913279"/>
            <a:ext cx="1229931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Flow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chart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2BD3341-A474-4355-9C43-181975454BA2}"/>
              </a:ext>
            </a:extLst>
          </p:cNvPr>
          <p:cNvSpPr/>
          <p:nvPr/>
        </p:nvSpPr>
        <p:spPr>
          <a:xfrm>
            <a:off x="210075" y="1160213"/>
            <a:ext cx="11771849" cy="549523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9949BB3-438A-41EE-A686-964956E958EA}"/>
              </a:ext>
            </a:extLst>
          </p:cNvPr>
          <p:cNvSpPr/>
          <p:nvPr/>
        </p:nvSpPr>
        <p:spPr>
          <a:xfrm>
            <a:off x="4149505" y="2340062"/>
            <a:ext cx="759930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9F7C474-07C7-453A-A25F-EE65F1C48806}"/>
              </a:ext>
            </a:extLst>
          </p:cNvPr>
          <p:cNvSpPr/>
          <p:nvPr/>
        </p:nvSpPr>
        <p:spPr>
          <a:xfrm>
            <a:off x="2033368" y="2340062"/>
            <a:ext cx="759930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10D7E7A-6284-4CDE-A9E1-B08EEB4C5913}"/>
              </a:ext>
            </a:extLst>
          </p:cNvPr>
          <p:cNvSpPr/>
          <p:nvPr/>
        </p:nvSpPr>
        <p:spPr>
          <a:xfrm>
            <a:off x="405845" y="2240689"/>
            <a:ext cx="1627523" cy="475743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학습 영상</a:t>
            </a:r>
            <a:endParaRPr lang="ko-KR" altLang="en-US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CD0B65-0687-4BCD-A7A2-E0159DF799EE}"/>
              </a:ext>
            </a:extLst>
          </p:cNvPr>
          <p:cNvSpPr/>
          <p:nvPr/>
        </p:nvSpPr>
        <p:spPr>
          <a:xfrm>
            <a:off x="4859137" y="2233343"/>
            <a:ext cx="1655470" cy="490437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Skeleton </a:t>
            </a:r>
            <a:b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좌푯값 리스트</a:t>
            </a:r>
            <a:endParaRPr lang="ko-KR" altLang="en-US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9980F6A-7D29-4B2F-A808-217FDE7E8CB0}"/>
              </a:ext>
            </a:extLst>
          </p:cNvPr>
          <p:cNvSpPr/>
          <p:nvPr/>
        </p:nvSpPr>
        <p:spPr>
          <a:xfrm>
            <a:off x="2748035" y="2224651"/>
            <a:ext cx="1655470" cy="507821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OpenPose</a:t>
            </a:r>
            <a:endParaRPr lang="ko-KR" altLang="en-US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61D8C2-4465-48B0-B2BF-422784620A5E}"/>
              </a:ext>
            </a:extLst>
          </p:cNvPr>
          <p:cNvSpPr/>
          <p:nvPr/>
        </p:nvSpPr>
        <p:spPr>
          <a:xfrm>
            <a:off x="405845" y="1657097"/>
            <a:ext cx="162752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3DAEC7-ADF8-4DE6-80C1-7D7488920FE4}"/>
              </a:ext>
            </a:extLst>
          </p:cNvPr>
          <p:cNvSpPr txBox="1"/>
          <p:nvPr/>
        </p:nvSpPr>
        <p:spPr>
          <a:xfrm>
            <a:off x="268843" y="1657097"/>
            <a:ext cx="1901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Input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350C95-5843-42E9-A75A-62F36BCE199D}"/>
              </a:ext>
            </a:extLst>
          </p:cNvPr>
          <p:cNvSpPr/>
          <p:nvPr/>
        </p:nvSpPr>
        <p:spPr>
          <a:xfrm>
            <a:off x="2752805" y="1657097"/>
            <a:ext cx="162752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D9AC1-576F-48E6-A503-6AB44672B5EE}"/>
              </a:ext>
            </a:extLst>
          </p:cNvPr>
          <p:cNvSpPr txBox="1"/>
          <p:nvPr/>
        </p:nvSpPr>
        <p:spPr>
          <a:xfrm>
            <a:off x="2615803" y="1657097"/>
            <a:ext cx="1901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F70BB2-E909-4465-B0FF-612DD6FF0609}"/>
              </a:ext>
            </a:extLst>
          </p:cNvPr>
          <p:cNvSpPr/>
          <p:nvPr/>
        </p:nvSpPr>
        <p:spPr>
          <a:xfrm>
            <a:off x="4884775" y="1657097"/>
            <a:ext cx="162752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4FAF64-DF55-4D80-BF61-227EA1E30F4A}"/>
              </a:ext>
            </a:extLst>
          </p:cNvPr>
          <p:cNvSpPr txBox="1"/>
          <p:nvPr/>
        </p:nvSpPr>
        <p:spPr>
          <a:xfrm>
            <a:off x="4747773" y="1657097"/>
            <a:ext cx="1901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Output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479F63-B9FF-41E8-B47E-56A641F1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95" y="3065225"/>
            <a:ext cx="3067701" cy="17548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A9158B-26C2-43D1-8385-6AF5AB1A1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1" y="3065225"/>
            <a:ext cx="3069612" cy="1754886"/>
          </a:xfrm>
          <a:prstGeom prst="rect">
            <a:avLst/>
          </a:prstGeom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24718EA7-83A0-44A4-9DC7-2608D1535E77}"/>
              </a:ext>
            </a:extLst>
          </p:cNvPr>
          <p:cNvSpPr/>
          <p:nvPr/>
        </p:nvSpPr>
        <p:spPr>
          <a:xfrm>
            <a:off x="6511434" y="2340062"/>
            <a:ext cx="759930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EF79E7E-6D21-43FD-936C-16A8B95B075D}"/>
              </a:ext>
            </a:extLst>
          </p:cNvPr>
          <p:cNvSpPr/>
          <p:nvPr/>
        </p:nvSpPr>
        <p:spPr>
          <a:xfrm>
            <a:off x="7271364" y="2034475"/>
            <a:ext cx="2094993" cy="884309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Shoulder line </a:t>
            </a: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좌푯값의 </a:t>
            </a:r>
            <a:b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변화가 </a:t>
            </a:r>
            <a:r>
              <a:rPr lang="ko-KR" altLang="en-US" sz="1200" u="sng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임계치</a:t>
            </a: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큰가</a:t>
            </a:r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2177B30-D942-41BE-87B1-2F88DDBA2C57}"/>
              </a:ext>
            </a:extLst>
          </p:cNvPr>
          <p:cNvSpPr/>
          <p:nvPr/>
        </p:nvSpPr>
        <p:spPr>
          <a:xfrm>
            <a:off x="9446903" y="2334522"/>
            <a:ext cx="53442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ECDA46-C89C-49FE-8ADF-F2EF1620E4BA}"/>
              </a:ext>
            </a:extLst>
          </p:cNvPr>
          <p:cNvSpPr txBox="1"/>
          <p:nvPr/>
        </p:nvSpPr>
        <p:spPr>
          <a:xfrm>
            <a:off x="9454425" y="2338129"/>
            <a:ext cx="53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Yes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81D449-A4B3-417F-A314-BE0A38837925}"/>
              </a:ext>
            </a:extLst>
          </p:cNvPr>
          <p:cNvSpPr/>
          <p:nvPr/>
        </p:nvSpPr>
        <p:spPr>
          <a:xfrm>
            <a:off x="8045552" y="3073395"/>
            <a:ext cx="53442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BDF188-C1FF-469A-A459-9DA025EA12DE}"/>
              </a:ext>
            </a:extLst>
          </p:cNvPr>
          <p:cNvSpPr txBox="1"/>
          <p:nvPr/>
        </p:nvSpPr>
        <p:spPr>
          <a:xfrm>
            <a:off x="8053074" y="3077002"/>
            <a:ext cx="53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4B82339-0327-4215-BD6A-84F7B836A0A2}"/>
              </a:ext>
            </a:extLst>
          </p:cNvPr>
          <p:cNvSpPr/>
          <p:nvPr/>
        </p:nvSpPr>
        <p:spPr>
          <a:xfrm>
            <a:off x="10271319" y="2030866"/>
            <a:ext cx="1440723" cy="884309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Not studying</a:t>
            </a:r>
            <a:b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자리 이탈</a:t>
            </a:r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C20D68D-2006-4F8F-A508-44D411B47469}"/>
              </a:ext>
            </a:extLst>
          </p:cNvPr>
          <p:cNvSpPr/>
          <p:nvPr/>
        </p:nvSpPr>
        <p:spPr>
          <a:xfrm>
            <a:off x="7271363" y="3664426"/>
            <a:ext cx="2094993" cy="884309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Ankle </a:t>
            </a: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좌푯값이 움직이지 </a:t>
            </a:r>
            <a:b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않는</a:t>
            </a:r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시간이 </a:t>
            </a:r>
            <a:r>
              <a:rPr lang="ko-KR" altLang="en-US" sz="1200" u="sng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임계치</a:t>
            </a: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b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초과하는가</a:t>
            </a:r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B79A312-58B2-40C5-B0A9-2B10F3001F85}"/>
              </a:ext>
            </a:extLst>
          </p:cNvPr>
          <p:cNvSpPr/>
          <p:nvPr/>
        </p:nvSpPr>
        <p:spPr>
          <a:xfrm>
            <a:off x="7523655" y="1655106"/>
            <a:ext cx="1627523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B18C32-38B9-4452-A813-5579AF72AD66}"/>
              </a:ext>
            </a:extLst>
          </p:cNvPr>
          <p:cNvSpPr txBox="1"/>
          <p:nvPr/>
        </p:nvSpPr>
        <p:spPr>
          <a:xfrm>
            <a:off x="7386653" y="1654931"/>
            <a:ext cx="1901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Criteria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1B38B56-40D5-4BAC-8CCA-E97EEF52193C}"/>
              </a:ext>
            </a:extLst>
          </p:cNvPr>
          <p:cNvSpPr/>
          <p:nvPr/>
        </p:nvSpPr>
        <p:spPr>
          <a:xfrm>
            <a:off x="9446903" y="3962542"/>
            <a:ext cx="53442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054382-0A1C-427C-8023-97799BF17BCD}"/>
              </a:ext>
            </a:extLst>
          </p:cNvPr>
          <p:cNvSpPr txBox="1"/>
          <p:nvPr/>
        </p:nvSpPr>
        <p:spPr>
          <a:xfrm>
            <a:off x="9454425" y="3966149"/>
            <a:ext cx="53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Yes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365885A-4616-4BA3-B0FC-7EA587116900}"/>
              </a:ext>
            </a:extLst>
          </p:cNvPr>
          <p:cNvSpPr/>
          <p:nvPr/>
        </p:nvSpPr>
        <p:spPr>
          <a:xfrm>
            <a:off x="10261262" y="3674795"/>
            <a:ext cx="1440723" cy="884309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Not studying</a:t>
            </a:r>
            <a:b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손 동작 멈춤</a:t>
            </a:r>
            <a:r>
              <a:rPr lang="en-US" altLang="ko-KR" sz="12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C99501B-0999-4B94-B671-7048818C3D27}"/>
              </a:ext>
            </a:extLst>
          </p:cNvPr>
          <p:cNvSpPr/>
          <p:nvPr/>
        </p:nvSpPr>
        <p:spPr>
          <a:xfrm>
            <a:off x="8040931" y="4705664"/>
            <a:ext cx="534421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13880E-2CA5-4ED8-8699-19C5E6E835C3}"/>
              </a:ext>
            </a:extLst>
          </p:cNvPr>
          <p:cNvSpPr txBox="1"/>
          <p:nvPr/>
        </p:nvSpPr>
        <p:spPr>
          <a:xfrm>
            <a:off x="8048453" y="4709271"/>
            <a:ext cx="534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No</a:t>
            </a:r>
            <a:endParaRPr lang="ko-KR" altLang="en-US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9AB4271-4290-47E3-9245-BDD8EBF6DF9D}"/>
              </a:ext>
            </a:extLst>
          </p:cNvPr>
          <p:cNvSpPr/>
          <p:nvPr/>
        </p:nvSpPr>
        <p:spPr>
          <a:xfrm>
            <a:off x="7592400" y="5299013"/>
            <a:ext cx="1440723" cy="884309"/>
          </a:xfrm>
          <a:prstGeom prst="roundRect">
            <a:avLst>
              <a:gd name="adj" fmla="val 28543"/>
            </a:avLst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Studying</a:t>
            </a:r>
            <a:endParaRPr lang="ko-KR" altLang="en-US" sz="15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B8A4566E-AC69-4A71-854C-C9D9A6E427BD}"/>
              </a:ext>
            </a:extLst>
          </p:cNvPr>
          <p:cNvSpPr/>
          <p:nvPr/>
        </p:nvSpPr>
        <p:spPr>
          <a:xfrm>
            <a:off x="3525933" y="3804168"/>
            <a:ext cx="386062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rgbClr val="F79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3E6EEEBF-35DA-428A-8476-36069EA5C060}"/>
              </a:ext>
            </a:extLst>
          </p:cNvPr>
          <p:cNvSpPr/>
          <p:nvPr/>
        </p:nvSpPr>
        <p:spPr>
          <a:xfrm rot="5400000">
            <a:off x="5206393" y="4921063"/>
            <a:ext cx="478902" cy="276999"/>
          </a:xfrm>
          <a:prstGeom prst="rightArrow">
            <a:avLst>
              <a:gd name="adj1" fmla="val 50000"/>
              <a:gd name="adj2" fmla="val 75209"/>
            </a:avLst>
          </a:prstGeom>
          <a:solidFill>
            <a:srgbClr val="F79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43401C-8234-43CF-98CC-365409318BE1}"/>
              </a:ext>
            </a:extLst>
          </p:cNvPr>
          <p:cNvSpPr/>
          <p:nvPr/>
        </p:nvSpPr>
        <p:spPr>
          <a:xfrm>
            <a:off x="456321" y="5329547"/>
            <a:ext cx="6523375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다연이한테 좌푯값 리스트 예시 받아서 넣기</a:t>
            </a:r>
          </a:p>
        </p:txBody>
      </p:sp>
    </p:spTree>
    <p:extLst>
      <p:ext uri="{BB962C8B-B14F-4D97-AF65-F5344CB8AC3E}">
        <p14:creationId xmlns:p14="http://schemas.microsoft.com/office/powerpoint/2010/main" val="306940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103</Words>
  <Application>Microsoft Office PowerPoint</Application>
  <PresentationFormat>와이드스크린</PresentationFormat>
  <Paragraphs>31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Kim Hanbin</cp:lastModifiedBy>
  <cp:revision>291</cp:revision>
  <cp:lastPrinted>2020-05-25T00:18:30Z</cp:lastPrinted>
  <dcterms:created xsi:type="dcterms:W3CDTF">2020-05-06T16:18:29Z</dcterms:created>
  <dcterms:modified xsi:type="dcterms:W3CDTF">2020-05-27T17:59:12Z</dcterms:modified>
</cp:coreProperties>
</file>