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9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4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1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7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C202-D1FC-4FD6-A6CC-7FCAF25FBBB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3549-A143-4683-A781-7D995AB5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8392"/>
            <a:ext cx="3041321" cy="300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7641"/>
            <a:ext cx="3024336" cy="300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3024336" cy="285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69" y="3717032"/>
            <a:ext cx="305871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116632"/>
            <a:ext cx="7200800" cy="3312368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3545632"/>
            <a:ext cx="7200800" cy="319573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04628" y="319471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COCO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051720" y="289690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MPI</a:t>
            </a:r>
            <a:endParaRPr lang="ko-KR" altLang="en-US" sz="2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804628" y="3815409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COCO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2051720" y="3785628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MPI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13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640"/>
            <a:ext cx="3192808" cy="30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8640"/>
            <a:ext cx="3240360" cy="30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7"/>
            <a:ext cx="3192808" cy="280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45918"/>
            <a:ext cx="3240360" cy="280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44624"/>
            <a:ext cx="7200800" cy="3312368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3619429"/>
            <a:ext cx="7200800" cy="3180184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4628" y="3962837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COCO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2051720" y="3933056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MPI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5804628" y="290429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COCO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051720" y="260648"/>
            <a:ext cx="1296144" cy="405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MPI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76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8144" y="464112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Coco</a:t>
            </a:r>
            <a:r>
              <a:rPr lang="en-US" altLang="ko-KR" sz="2000" dirty="0" smtClean="0"/>
              <a:t>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464112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Mpi</a:t>
            </a:r>
            <a:r>
              <a:rPr lang="en-US" altLang="ko-KR" sz="2000" dirty="0" smtClean="0"/>
              <a:t>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79" y="1487905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거리가 가까울수록 인식률이 떨어짐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측면일수록 인식률이 떨어짐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거리가 멀고 정면이면 잘 잡아냄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474814"/>
            <a:ext cx="4426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거리가 가까워도 인식률 높음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측면이어도 인식률 높음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 거리가 멀 때는 인식률 떨어짐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6781" y="353988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1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10</cp:revision>
  <dcterms:created xsi:type="dcterms:W3CDTF">2020-05-26T04:43:00Z</dcterms:created>
  <dcterms:modified xsi:type="dcterms:W3CDTF">2020-05-26T12:17:20Z</dcterms:modified>
</cp:coreProperties>
</file>