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drawings/drawing1.xml" ContentType="application/vnd.openxmlformats-officedocument.drawingml.chartshapes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81" r:id="rId5"/>
    <p:sldId id="282" r:id="rId6"/>
    <p:sldId id="262" r:id="rId7"/>
    <p:sldId id="263" r:id="rId8"/>
    <p:sldId id="274" r:id="rId9"/>
    <p:sldId id="287" r:id="rId10"/>
    <p:sldId id="265" r:id="rId11"/>
    <p:sldId id="283" r:id="rId12"/>
    <p:sldId id="268" r:id="rId13"/>
    <p:sldId id="275" r:id="rId14"/>
    <p:sldId id="288" r:id="rId15"/>
    <p:sldId id="289" r:id="rId16"/>
    <p:sldId id="294" r:id="rId17"/>
    <p:sldId id="269" r:id="rId18"/>
    <p:sldId id="291" r:id="rId19"/>
    <p:sldId id="292" r:id="rId20"/>
    <p:sldId id="272" r:id="rId21"/>
    <p:sldId id="29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4DAA"/>
    <a:srgbClr val="4F3B3A"/>
    <a:srgbClr val="C7B773"/>
    <a:srgbClr val="979797"/>
    <a:srgbClr val="A99543"/>
    <a:srgbClr val="B2A056"/>
    <a:srgbClr val="989898"/>
    <a:srgbClr val="2759B5"/>
    <a:srgbClr val="BCBCBC"/>
    <a:srgbClr val="CF3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0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1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9688;&#51221;\Desktop\&#50976;&#44032;%20&#48143;%20&#47196;&#51060;&#5355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53685;&#54868;&#51221;&#52293;&#44221;&#49884;&#45824;&#54924;\&#50420;&#44144;\&#48156;&#54364;&#51088;&#47308;%20&#51089;&#49457;\&#49836;13%20&#54620;&#44397;&#49440;&#51652;&#44397;%20&#47932;&#44032;&#49345;&#49849;&#47456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53685;&#54868;&#51221;&#52293;&#44221;&#49884;&#45824;&#54924;\&#50420;&#44144;\&#48156;&#54364;&#51088;&#47308;%20&#51089;&#49457;\&#49836;13%20G7&#49373;&#49328;&#44077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User\Desktop\&#51452;&#50836;&#51060;&#49800;1%20&#44536;&#47548;1(&#44508;).xls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53685;&#54868;&#51221;&#52293;&#44221;&#49884;&#45824;&#54924;\&#50420;&#44144;\&#51452;&#50836;&#51060;&#49800;4%20&#44536;&#47548;4.xls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53685;&#54868;&#51221;&#52293;&#44221;&#49884;&#45824;&#54924;\&#50420;&#44144;\&#48156;&#54364;&#51088;&#47308;%20&#51089;&#49457;\&#49548;&#46301;-&#48708;&#49548;&#48708;&#51648;&#52636;%20&#48708;&#44368;(2005=100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53685;&#54868;&#51221;&#52293;&#44221;&#49884;&#45824;&#54924;\&#50420;&#44144;\&#48156;&#54364;&#51088;&#47308;%20&#51089;&#49457;\&#48124;&#44036;&#49548;&#48708;%20&#44536;&#47000;&#5453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53685;&#54868;&#51221;&#52293;&#44221;&#49884;&#45824;&#54924;\&#50420;&#44144;\&#48156;&#54364;&#51088;&#47308;%20&#51089;&#49457;\&#49836;8%20&#47932;&#44032;&#51648;&#5436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4.1.1%20&#49884;&#51109;&#44552;&#47532;(&#51068;&#48324;)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8.8.1.1%20&#51452;&#50836;&#44397;&#53685;&#54868;&#51032;%20&#45824;&#50896;&#54868;%20&#54872;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53076;&#49828;&#54588;(&#44508;)_&#54620;&#44397;&#44144;&#47000;&#49548;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50287576868775E-2"/>
          <c:y val="8.0800872919008698E-2"/>
          <c:w val="0.91723547191980059"/>
          <c:h val="0.74708630257431297"/>
        </c:manualLayout>
      </c:layout>
      <c:lineChart>
        <c:grouping val="standard"/>
        <c:varyColors val="0"/>
        <c:ser>
          <c:idx val="2"/>
          <c:order val="2"/>
          <c:tx>
            <c:strRef>
              <c:f>Sheet2!$D$13</c:f>
              <c:strCache>
                <c:ptCount val="1"/>
                <c:pt idx="0">
                  <c:v>두바이유 (좌축)</c:v>
                </c:pt>
              </c:strCache>
            </c:strRef>
          </c:tx>
          <c:spPr>
            <a:ln w="28575" cap="rnd">
              <a:solidFill>
                <a:srgbClr val="4F3B3A"/>
              </a:solidFill>
              <a:round/>
            </a:ln>
            <a:effectLst/>
          </c:spPr>
          <c:marker>
            <c:symbol val="none"/>
          </c:marker>
          <c:cat>
            <c:numRef>
              <c:f>Sheet2!$A$14:$A$939</c:f>
              <c:numCache>
                <c:formatCode>m/d/yyyy</c:formatCode>
                <c:ptCount val="926"/>
                <c:pt idx="0">
                  <c:v>42005</c:v>
                </c:pt>
                <c:pt idx="1">
                  <c:v>42006</c:v>
                </c:pt>
                <c:pt idx="2">
                  <c:v>42007</c:v>
                </c:pt>
                <c:pt idx="3">
                  <c:v>42008</c:v>
                </c:pt>
                <c:pt idx="4">
                  <c:v>42009</c:v>
                </c:pt>
                <c:pt idx="5">
                  <c:v>42010</c:v>
                </c:pt>
                <c:pt idx="6">
                  <c:v>42011</c:v>
                </c:pt>
                <c:pt idx="7">
                  <c:v>42012</c:v>
                </c:pt>
                <c:pt idx="8">
                  <c:v>42013</c:v>
                </c:pt>
                <c:pt idx="9">
                  <c:v>42014</c:v>
                </c:pt>
                <c:pt idx="10">
                  <c:v>42015</c:v>
                </c:pt>
                <c:pt idx="11">
                  <c:v>42016</c:v>
                </c:pt>
                <c:pt idx="12">
                  <c:v>42017</c:v>
                </c:pt>
                <c:pt idx="13">
                  <c:v>42018</c:v>
                </c:pt>
                <c:pt idx="14">
                  <c:v>42019</c:v>
                </c:pt>
                <c:pt idx="15">
                  <c:v>42020</c:v>
                </c:pt>
                <c:pt idx="16">
                  <c:v>42021</c:v>
                </c:pt>
                <c:pt idx="17">
                  <c:v>42022</c:v>
                </c:pt>
                <c:pt idx="18">
                  <c:v>42023</c:v>
                </c:pt>
                <c:pt idx="19">
                  <c:v>42024</c:v>
                </c:pt>
                <c:pt idx="20">
                  <c:v>42025</c:v>
                </c:pt>
                <c:pt idx="21">
                  <c:v>42026</c:v>
                </c:pt>
                <c:pt idx="22">
                  <c:v>42027</c:v>
                </c:pt>
                <c:pt idx="23">
                  <c:v>42028</c:v>
                </c:pt>
                <c:pt idx="24">
                  <c:v>42029</c:v>
                </c:pt>
                <c:pt idx="25">
                  <c:v>42030</c:v>
                </c:pt>
                <c:pt idx="26">
                  <c:v>42031</c:v>
                </c:pt>
                <c:pt idx="27">
                  <c:v>42032</c:v>
                </c:pt>
                <c:pt idx="28">
                  <c:v>42033</c:v>
                </c:pt>
                <c:pt idx="29">
                  <c:v>42034</c:v>
                </c:pt>
                <c:pt idx="30">
                  <c:v>42035</c:v>
                </c:pt>
                <c:pt idx="31">
                  <c:v>42036</c:v>
                </c:pt>
                <c:pt idx="32">
                  <c:v>42037</c:v>
                </c:pt>
                <c:pt idx="33">
                  <c:v>42038</c:v>
                </c:pt>
                <c:pt idx="34">
                  <c:v>42039</c:v>
                </c:pt>
                <c:pt idx="35">
                  <c:v>42040</c:v>
                </c:pt>
                <c:pt idx="36">
                  <c:v>42041</c:v>
                </c:pt>
                <c:pt idx="37">
                  <c:v>42042</c:v>
                </c:pt>
                <c:pt idx="38">
                  <c:v>42043</c:v>
                </c:pt>
                <c:pt idx="39">
                  <c:v>42044</c:v>
                </c:pt>
                <c:pt idx="40">
                  <c:v>42045</c:v>
                </c:pt>
                <c:pt idx="41">
                  <c:v>42046</c:v>
                </c:pt>
                <c:pt idx="42">
                  <c:v>42047</c:v>
                </c:pt>
                <c:pt idx="43">
                  <c:v>42048</c:v>
                </c:pt>
                <c:pt idx="44">
                  <c:v>42049</c:v>
                </c:pt>
                <c:pt idx="45">
                  <c:v>42050</c:v>
                </c:pt>
                <c:pt idx="46">
                  <c:v>42051</c:v>
                </c:pt>
                <c:pt idx="47">
                  <c:v>42052</c:v>
                </c:pt>
                <c:pt idx="48">
                  <c:v>42053</c:v>
                </c:pt>
                <c:pt idx="49">
                  <c:v>42054</c:v>
                </c:pt>
                <c:pt idx="50">
                  <c:v>42055</c:v>
                </c:pt>
                <c:pt idx="51">
                  <c:v>42056</c:v>
                </c:pt>
                <c:pt idx="52">
                  <c:v>42057</c:v>
                </c:pt>
                <c:pt idx="53">
                  <c:v>42058</c:v>
                </c:pt>
                <c:pt idx="54">
                  <c:v>42059</c:v>
                </c:pt>
                <c:pt idx="55">
                  <c:v>42060</c:v>
                </c:pt>
                <c:pt idx="56">
                  <c:v>42061</c:v>
                </c:pt>
                <c:pt idx="57">
                  <c:v>42062</c:v>
                </c:pt>
                <c:pt idx="58">
                  <c:v>42063</c:v>
                </c:pt>
                <c:pt idx="59">
                  <c:v>42064</c:v>
                </c:pt>
                <c:pt idx="60">
                  <c:v>42065</c:v>
                </c:pt>
                <c:pt idx="61">
                  <c:v>42066</c:v>
                </c:pt>
                <c:pt idx="62">
                  <c:v>42067</c:v>
                </c:pt>
                <c:pt idx="63">
                  <c:v>42068</c:v>
                </c:pt>
                <c:pt idx="64">
                  <c:v>42069</c:v>
                </c:pt>
                <c:pt idx="65">
                  <c:v>42070</c:v>
                </c:pt>
                <c:pt idx="66">
                  <c:v>42071</c:v>
                </c:pt>
                <c:pt idx="67">
                  <c:v>42072</c:v>
                </c:pt>
                <c:pt idx="68">
                  <c:v>42073</c:v>
                </c:pt>
                <c:pt idx="69">
                  <c:v>42074</c:v>
                </c:pt>
                <c:pt idx="70">
                  <c:v>42075</c:v>
                </c:pt>
                <c:pt idx="71">
                  <c:v>42076</c:v>
                </c:pt>
                <c:pt idx="72">
                  <c:v>42077</c:v>
                </c:pt>
                <c:pt idx="73">
                  <c:v>42078</c:v>
                </c:pt>
                <c:pt idx="74">
                  <c:v>42079</c:v>
                </c:pt>
                <c:pt idx="75">
                  <c:v>42080</c:v>
                </c:pt>
                <c:pt idx="76">
                  <c:v>42081</c:v>
                </c:pt>
                <c:pt idx="77">
                  <c:v>42082</c:v>
                </c:pt>
                <c:pt idx="78">
                  <c:v>42083</c:v>
                </c:pt>
                <c:pt idx="79">
                  <c:v>42084</c:v>
                </c:pt>
                <c:pt idx="80">
                  <c:v>42085</c:v>
                </c:pt>
                <c:pt idx="81">
                  <c:v>42086</c:v>
                </c:pt>
                <c:pt idx="82">
                  <c:v>42087</c:v>
                </c:pt>
                <c:pt idx="83">
                  <c:v>42088</c:v>
                </c:pt>
                <c:pt idx="84">
                  <c:v>42089</c:v>
                </c:pt>
                <c:pt idx="85">
                  <c:v>42090</c:v>
                </c:pt>
                <c:pt idx="86">
                  <c:v>42091</c:v>
                </c:pt>
                <c:pt idx="87">
                  <c:v>42092</c:v>
                </c:pt>
                <c:pt idx="88">
                  <c:v>42093</c:v>
                </c:pt>
                <c:pt idx="89">
                  <c:v>42094</c:v>
                </c:pt>
                <c:pt idx="90">
                  <c:v>42095</c:v>
                </c:pt>
                <c:pt idx="91">
                  <c:v>42096</c:v>
                </c:pt>
                <c:pt idx="92">
                  <c:v>42097</c:v>
                </c:pt>
                <c:pt idx="93">
                  <c:v>42098</c:v>
                </c:pt>
                <c:pt idx="94">
                  <c:v>42099</c:v>
                </c:pt>
                <c:pt idx="95">
                  <c:v>42100</c:v>
                </c:pt>
                <c:pt idx="96">
                  <c:v>42101</c:v>
                </c:pt>
                <c:pt idx="97">
                  <c:v>42102</c:v>
                </c:pt>
                <c:pt idx="98">
                  <c:v>42103</c:v>
                </c:pt>
                <c:pt idx="99">
                  <c:v>42104</c:v>
                </c:pt>
                <c:pt idx="100">
                  <c:v>42105</c:v>
                </c:pt>
                <c:pt idx="101">
                  <c:v>42106</c:v>
                </c:pt>
                <c:pt idx="102">
                  <c:v>42107</c:v>
                </c:pt>
                <c:pt idx="103">
                  <c:v>42108</c:v>
                </c:pt>
                <c:pt idx="104">
                  <c:v>42109</c:v>
                </c:pt>
                <c:pt idx="105">
                  <c:v>42110</c:v>
                </c:pt>
                <c:pt idx="106">
                  <c:v>42111</c:v>
                </c:pt>
                <c:pt idx="107">
                  <c:v>42112</c:v>
                </c:pt>
                <c:pt idx="108">
                  <c:v>42113</c:v>
                </c:pt>
                <c:pt idx="109">
                  <c:v>42114</c:v>
                </c:pt>
                <c:pt idx="110">
                  <c:v>42115</c:v>
                </c:pt>
                <c:pt idx="111">
                  <c:v>42116</c:v>
                </c:pt>
                <c:pt idx="112">
                  <c:v>42117</c:v>
                </c:pt>
                <c:pt idx="113">
                  <c:v>42118</c:v>
                </c:pt>
                <c:pt idx="114">
                  <c:v>42119</c:v>
                </c:pt>
                <c:pt idx="115">
                  <c:v>42120</c:v>
                </c:pt>
                <c:pt idx="116">
                  <c:v>42121</c:v>
                </c:pt>
                <c:pt idx="117">
                  <c:v>42122</c:v>
                </c:pt>
                <c:pt idx="118">
                  <c:v>42123</c:v>
                </c:pt>
                <c:pt idx="119">
                  <c:v>42124</c:v>
                </c:pt>
                <c:pt idx="120">
                  <c:v>42125</c:v>
                </c:pt>
                <c:pt idx="121">
                  <c:v>42126</c:v>
                </c:pt>
                <c:pt idx="122">
                  <c:v>42127</c:v>
                </c:pt>
                <c:pt idx="123">
                  <c:v>42128</c:v>
                </c:pt>
                <c:pt idx="124">
                  <c:v>42129</c:v>
                </c:pt>
                <c:pt idx="125">
                  <c:v>42130</c:v>
                </c:pt>
                <c:pt idx="126">
                  <c:v>42131</c:v>
                </c:pt>
                <c:pt idx="127">
                  <c:v>42132</c:v>
                </c:pt>
                <c:pt idx="128">
                  <c:v>42133</c:v>
                </c:pt>
                <c:pt idx="129">
                  <c:v>42134</c:v>
                </c:pt>
                <c:pt idx="130">
                  <c:v>42135</c:v>
                </c:pt>
                <c:pt idx="131">
                  <c:v>42136</c:v>
                </c:pt>
                <c:pt idx="132">
                  <c:v>42137</c:v>
                </c:pt>
                <c:pt idx="133">
                  <c:v>42138</c:v>
                </c:pt>
                <c:pt idx="134">
                  <c:v>42139</c:v>
                </c:pt>
                <c:pt idx="135">
                  <c:v>42140</c:v>
                </c:pt>
                <c:pt idx="136">
                  <c:v>42141</c:v>
                </c:pt>
                <c:pt idx="137">
                  <c:v>42142</c:v>
                </c:pt>
                <c:pt idx="138">
                  <c:v>42143</c:v>
                </c:pt>
                <c:pt idx="139">
                  <c:v>42144</c:v>
                </c:pt>
                <c:pt idx="140">
                  <c:v>42145</c:v>
                </c:pt>
                <c:pt idx="141">
                  <c:v>42146</c:v>
                </c:pt>
                <c:pt idx="142">
                  <c:v>42147</c:v>
                </c:pt>
                <c:pt idx="143">
                  <c:v>42148</c:v>
                </c:pt>
                <c:pt idx="144">
                  <c:v>42149</c:v>
                </c:pt>
                <c:pt idx="145">
                  <c:v>42150</c:v>
                </c:pt>
                <c:pt idx="146">
                  <c:v>42151</c:v>
                </c:pt>
                <c:pt idx="147">
                  <c:v>42152</c:v>
                </c:pt>
                <c:pt idx="148">
                  <c:v>42153</c:v>
                </c:pt>
                <c:pt idx="149">
                  <c:v>42154</c:v>
                </c:pt>
                <c:pt idx="150">
                  <c:v>42155</c:v>
                </c:pt>
                <c:pt idx="151">
                  <c:v>42156</c:v>
                </c:pt>
                <c:pt idx="152">
                  <c:v>42157</c:v>
                </c:pt>
                <c:pt idx="153">
                  <c:v>42158</c:v>
                </c:pt>
                <c:pt idx="154">
                  <c:v>42159</c:v>
                </c:pt>
                <c:pt idx="155">
                  <c:v>42160</c:v>
                </c:pt>
                <c:pt idx="156">
                  <c:v>42161</c:v>
                </c:pt>
                <c:pt idx="157">
                  <c:v>42162</c:v>
                </c:pt>
                <c:pt idx="158">
                  <c:v>42163</c:v>
                </c:pt>
                <c:pt idx="159">
                  <c:v>42164</c:v>
                </c:pt>
                <c:pt idx="160">
                  <c:v>42165</c:v>
                </c:pt>
                <c:pt idx="161">
                  <c:v>42166</c:v>
                </c:pt>
                <c:pt idx="162">
                  <c:v>42167</c:v>
                </c:pt>
                <c:pt idx="163">
                  <c:v>42168</c:v>
                </c:pt>
                <c:pt idx="164">
                  <c:v>42169</c:v>
                </c:pt>
                <c:pt idx="165">
                  <c:v>42170</c:v>
                </c:pt>
                <c:pt idx="166">
                  <c:v>42171</c:v>
                </c:pt>
                <c:pt idx="167">
                  <c:v>42172</c:v>
                </c:pt>
                <c:pt idx="168">
                  <c:v>42173</c:v>
                </c:pt>
                <c:pt idx="169">
                  <c:v>42174</c:v>
                </c:pt>
                <c:pt idx="170">
                  <c:v>42175</c:v>
                </c:pt>
                <c:pt idx="171">
                  <c:v>42176</c:v>
                </c:pt>
                <c:pt idx="172">
                  <c:v>42177</c:v>
                </c:pt>
                <c:pt idx="173">
                  <c:v>42178</c:v>
                </c:pt>
                <c:pt idx="174">
                  <c:v>42179</c:v>
                </c:pt>
                <c:pt idx="175">
                  <c:v>42180</c:v>
                </c:pt>
                <c:pt idx="176">
                  <c:v>42181</c:v>
                </c:pt>
                <c:pt idx="177">
                  <c:v>42182</c:v>
                </c:pt>
                <c:pt idx="178">
                  <c:v>42183</c:v>
                </c:pt>
                <c:pt idx="179">
                  <c:v>42184</c:v>
                </c:pt>
                <c:pt idx="180">
                  <c:v>42185</c:v>
                </c:pt>
                <c:pt idx="181">
                  <c:v>42186</c:v>
                </c:pt>
                <c:pt idx="182">
                  <c:v>42187</c:v>
                </c:pt>
                <c:pt idx="183">
                  <c:v>42188</c:v>
                </c:pt>
                <c:pt idx="184">
                  <c:v>42189</c:v>
                </c:pt>
                <c:pt idx="185">
                  <c:v>42190</c:v>
                </c:pt>
                <c:pt idx="186">
                  <c:v>42191</c:v>
                </c:pt>
                <c:pt idx="187">
                  <c:v>42192</c:v>
                </c:pt>
                <c:pt idx="188">
                  <c:v>42193</c:v>
                </c:pt>
                <c:pt idx="189">
                  <c:v>42194</c:v>
                </c:pt>
                <c:pt idx="190">
                  <c:v>42195</c:v>
                </c:pt>
                <c:pt idx="191">
                  <c:v>42196</c:v>
                </c:pt>
                <c:pt idx="192">
                  <c:v>42197</c:v>
                </c:pt>
                <c:pt idx="193">
                  <c:v>42198</c:v>
                </c:pt>
                <c:pt idx="194">
                  <c:v>42199</c:v>
                </c:pt>
                <c:pt idx="195">
                  <c:v>42200</c:v>
                </c:pt>
                <c:pt idx="196">
                  <c:v>42201</c:v>
                </c:pt>
                <c:pt idx="197">
                  <c:v>42202</c:v>
                </c:pt>
                <c:pt idx="198">
                  <c:v>42203</c:v>
                </c:pt>
                <c:pt idx="199">
                  <c:v>42204</c:v>
                </c:pt>
                <c:pt idx="200">
                  <c:v>42205</c:v>
                </c:pt>
                <c:pt idx="201">
                  <c:v>42206</c:v>
                </c:pt>
                <c:pt idx="202">
                  <c:v>42207</c:v>
                </c:pt>
                <c:pt idx="203">
                  <c:v>42208</c:v>
                </c:pt>
                <c:pt idx="204">
                  <c:v>42209</c:v>
                </c:pt>
                <c:pt idx="205">
                  <c:v>42210</c:v>
                </c:pt>
                <c:pt idx="206">
                  <c:v>42211</c:v>
                </c:pt>
                <c:pt idx="207">
                  <c:v>42212</c:v>
                </c:pt>
                <c:pt idx="208">
                  <c:v>42213</c:v>
                </c:pt>
                <c:pt idx="209">
                  <c:v>42214</c:v>
                </c:pt>
                <c:pt idx="210">
                  <c:v>42215</c:v>
                </c:pt>
                <c:pt idx="211">
                  <c:v>42216</c:v>
                </c:pt>
                <c:pt idx="212">
                  <c:v>42217</c:v>
                </c:pt>
                <c:pt idx="213">
                  <c:v>42218</c:v>
                </c:pt>
                <c:pt idx="214">
                  <c:v>42219</c:v>
                </c:pt>
                <c:pt idx="215">
                  <c:v>42220</c:v>
                </c:pt>
                <c:pt idx="216">
                  <c:v>42221</c:v>
                </c:pt>
                <c:pt idx="217">
                  <c:v>42222</c:v>
                </c:pt>
                <c:pt idx="218">
                  <c:v>42223</c:v>
                </c:pt>
                <c:pt idx="219">
                  <c:v>42224</c:v>
                </c:pt>
                <c:pt idx="220">
                  <c:v>42225</c:v>
                </c:pt>
                <c:pt idx="221">
                  <c:v>42226</c:v>
                </c:pt>
                <c:pt idx="222">
                  <c:v>42227</c:v>
                </c:pt>
                <c:pt idx="223">
                  <c:v>42228</c:v>
                </c:pt>
                <c:pt idx="224">
                  <c:v>42229</c:v>
                </c:pt>
                <c:pt idx="225">
                  <c:v>42230</c:v>
                </c:pt>
                <c:pt idx="226">
                  <c:v>42231</c:v>
                </c:pt>
                <c:pt idx="227">
                  <c:v>42232</c:v>
                </c:pt>
                <c:pt idx="228">
                  <c:v>42233</c:v>
                </c:pt>
                <c:pt idx="229">
                  <c:v>42234</c:v>
                </c:pt>
                <c:pt idx="230">
                  <c:v>42235</c:v>
                </c:pt>
                <c:pt idx="231">
                  <c:v>42236</c:v>
                </c:pt>
                <c:pt idx="232">
                  <c:v>42237</c:v>
                </c:pt>
                <c:pt idx="233">
                  <c:v>42238</c:v>
                </c:pt>
                <c:pt idx="234">
                  <c:v>42239</c:v>
                </c:pt>
                <c:pt idx="235">
                  <c:v>42240</c:v>
                </c:pt>
                <c:pt idx="236">
                  <c:v>42241</c:v>
                </c:pt>
                <c:pt idx="237">
                  <c:v>42242</c:v>
                </c:pt>
                <c:pt idx="238">
                  <c:v>42243</c:v>
                </c:pt>
                <c:pt idx="239">
                  <c:v>42244</c:v>
                </c:pt>
                <c:pt idx="240">
                  <c:v>42245</c:v>
                </c:pt>
                <c:pt idx="241">
                  <c:v>42246</c:v>
                </c:pt>
                <c:pt idx="242">
                  <c:v>42247</c:v>
                </c:pt>
                <c:pt idx="243">
                  <c:v>42248</c:v>
                </c:pt>
                <c:pt idx="244">
                  <c:v>42249</c:v>
                </c:pt>
                <c:pt idx="245">
                  <c:v>42250</c:v>
                </c:pt>
                <c:pt idx="246">
                  <c:v>42251</c:v>
                </c:pt>
                <c:pt idx="247">
                  <c:v>42252</c:v>
                </c:pt>
                <c:pt idx="248">
                  <c:v>42253</c:v>
                </c:pt>
                <c:pt idx="249">
                  <c:v>42254</c:v>
                </c:pt>
                <c:pt idx="250">
                  <c:v>42255</c:v>
                </c:pt>
                <c:pt idx="251">
                  <c:v>42256</c:v>
                </c:pt>
                <c:pt idx="252">
                  <c:v>42257</c:v>
                </c:pt>
                <c:pt idx="253">
                  <c:v>42258</c:v>
                </c:pt>
                <c:pt idx="254">
                  <c:v>42259</c:v>
                </c:pt>
                <c:pt idx="255">
                  <c:v>42260</c:v>
                </c:pt>
                <c:pt idx="256">
                  <c:v>42261</c:v>
                </c:pt>
                <c:pt idx="257">
                  <c:v>42262</c:v>
                </c:pt>
                <c:pt idx="258">
                  <c:v>42263</c:v>
                </c:pt>
                <c:pt idx="259">
                  <c:v>42264</c:v>
                </c:pt>
                <c:pt idx="260">
                  <c:v>42265</c:v>
                </c:pt>
                <c:pt idx="261">
                  <c:v>42266</c:v>
                </c:pt>
                <c:pt idx="262">
                  <c:v>42267</c:v>
                </c:pt>
                <c:pt idx="263">
                  <c:v>42268</c:v>
                </c:pt>
                <c:pt idx="264">
                  <c:v>42269</c:v>
                </c:pt>
                <c:pt idx="265">
                  <c:v>42270</c:v>
                </c:pt>
                <c:pt idx="266">
                  <c:v>42271</c:v>
                </c:pt>
                <c:pt idx="267">
                  <c:v>42272</c:v>
                </c:pt>
                <c:pt idx="268">
                  <c:v>42273</c:v>
                </c:pt>
                <c:pt idx="269">
                  <c:v>42274</c:v>
                </c:pt>
                <c:pt idx="270">
                  <c:v>42275</c:v>
                </c:pt>
                <c:pt idx="271">
                  <c:v>42276</c:v>
                </c:pt>
                <c:pt idx="272">
                  <c:v>42277</c:v>
                </c:pt>
                <c:pt idx="273">
                  <c:v>42278</c:v>
                </c:pt>
                <c:pt idx="274">
                  <c:v>42279</c:v>
                </c:pt>
                <c:pt idx="275">
                  <c:v>42280</c:v>
                </c:pt>
                <c:pt idx="276">
                  <c:v>42281</c:v>
                </c:pt>
                <c:pt idx="277">
                  <c:v>42282</c:v>
                </c:pt>
                <c:pt idx="278">
                  <c:v>42283</c:v>
                </c:pt>
                <c:pt idx="279">
                  <c:v>42284</c:v>
                </c:pt>
                <c:pt idx="280">
                  <c:v>42285</c:v>
                </c:pt>
                <c:pt idx="281">
                  <c:v>42286</c:v>
                </c:pt>
                <c:pt idx="282">
                  <c:v>42287</c:v>
                </c:pt>
                <c:pt idx="283">
                  <c:v>42288</c:v>
                </c:pt>
                <c:pt idx="284">
                  <c:v>42289</c:v>
                </c:pt>
                <c:pt idx="285">
                  <c:v>42290</c:v>
                </c:pt>
                <c:pt idx="286">
                  <c:v>42291</c:v>
                </c:pt>
                <c:pt idx="287">
                  <c:v>42292</c:v>
                </c:pt>
                <c:pt idx="288">
                  <c:v>42293</c:v>
                </c:pt>
                <c:pt idx="289">
                  <c:v>42294</c:v>
                </c:pt>
                <c:pt idx="290">
                  <c:v>42295</c:v>
                </c:pt>
                <c:pt idx="291">
                  <c:v>42296</c:v>
                </c:pt>
                <c:pt idx="292">
                  <c:v>42297</c:v>
                </c:pt>
                <c:pt idx="293">
                  <c:v>42298</c:v>
                </c:pt>
                <c:pt idx="294">
                  <c:v>42299</c:v>
                </c:pt>
                <c:pt idx="295">
                  <c:v>42300</c:v>
                </c:pt>
                <c:pt idx="296">
                  <c:v>42301</c:v>
                </c:pt>
                <c:pt idx="297">
                  <c:v>42302</c:v>
                </c:pt>
                <c:pt idx="298">
                  <c:v>42303</c:v>
                </c:pt>
                <c:pt idx="299">
                  <c:v>42304</c:v>
                </c:pt>
                <c:pt idx="300">
                  <c:v>42305</c:v>
                </c:pt>
                <c:pt idx="301">
                  <c:v>42306</c:v>
                </c:pt>
                <c:pt idx="302">
                  <c:v>42307</c:v>
                </c:pt>
                <c:pt idx="303">
                  <c:v>42308</c:v>
                </c:pt>
                <c:pt idx="304">
                  <c:v>42309</c:v>
                </c:pt>
                <c:pt idx="305">
                  <c:v>42310</c:v>
                </c:pt>
                <c:pt idx="306">
                  <c:v>42311</c:v>
                </c:pt>
                <c:pt idx="307">
                  <c:v>42312</c:v>
                </c:pt>
                <c:pt idx="308">
                  <c:v>42313</c:v>
                </c:pt>
                <c:pt idx="309">
                  <c:v>42314</c:v>
                </c:pt>
                <c:pt idx="310">
                  <c:v>42315</c:v>
                </c:pt>
                <c:pt idx="311">
                  <c:v>42316</c:v>
                </c:pt>
                <c:pt idx="312">
                  <c:v>42317</c:v>
                </c:pt>
                <c:pt idx="313">
                  <c:v>42318</c:v>
                </c:pt>
                <c:pt idx="314">
                  <c:v>42319</c:v>
                </c:pt>
                <c:pt idx="315">
                  <c:v>42320</c:v>
                </c:pt>
                <c:pt idx="316">
                  <c:v>42321</c:v>
                </c:pt>
                <c:pt idx="317">
                  <c:v>42322</c:v>
                </c:pt>
                <c:pt idx="318">
                  <c:v>42323</c:v>
                </c:pt>
                <c:pt idx="319">
                  <c:v>42324</c:v>
                </c:pt>
                <c:pt idx="320">
                  <c:v>42325</c:v>
                </c:pt>
                <c:pt idx="321">
                  <c:v>42326</c:v>
                </c:pt>
                <c:pt idx="322">
                  <c:v>42327</c:v>
                </c:pt>
                <c:pt idx="323">
                  <c:v>42328</c:v>
                </c:pt>
                <c:pt idx="324">
                  <c:v>42329</c:v>
                </c:pt>
                <c:pt idx="325">
                  <c:v>42330</c:v>
                </c:pt>
                <c:pt idx="326">
                  <c:v>42331</c:v>
                </c:pt>
                <c:pt idx="327">
                  <c:v>42332</c:v>
                </c:pt>
                <c:pt idx="328">
                  <c:v>42333</c:v>
                </c:pt>
                <c:pt idx="329">
                  <c:v>42334</c:v>
                </c:pt>
                <c:pt idx="330">
                  <c:v>42335</c:v>
                </c:pt>
                <c:pt idx="331">
                  <c:v>42336</c:v>
                </c:pt>
                <c:pt idx="332">
                  <c:v>42337</c:v>
                </c:pt>
                <c:pt idx="333">
                  <c:v>42338</c:v>
                </c:pt>
                <c:pt idx="334">
                  <c:v>42339</c:v>
                </c:pt>
                <c:pt idx="335">
                  <c:v>42340</c:v>
                </c:pt>
                <c:pt idx="336">
                  <c:v>42341</c:v>
                </c:pt>
                <c:pt idx="337">
                  <c:v>42342</c:v>
                </c:pt>
                <c:pt idx="338">
                  <c:v>42343</c:v>
                </c:pt>
                <c:pt idx="339">
                  <c:v>42344</c:v>
                </c:pt>
                <c:pt idx="340">
                  <c:v>42345</c:v>
                </c:pt>
                <c:pt idx="341">
                  <c:v>42346</c:v>
                </c:pt>
                <c:pt idx="342">
                  <c:v>42347</c:v>
                </c:pt>
                <c:pt idx="343">
                  <c:v>42348</c:v>
                </c:pt>
                <c:pt idx="344">
                  <c:v>42349</c:v>
                </c:pt>
                <c:pt idx="345">
                  <c:v>42350</c:v>
                </c:pt>
                <c:pt idx="346">
                  <c:v>42351</c:v>
                </c:pt>
                <c:pt idx="347">
                  <c:v>42352</c:v>
                </c:pt>
                <c:pt idx="348">
                  <c:v>42353</c:v>
                </c:pt>
                <c:pt idx="349">
                  <c:v>42354</c:v>
                </c:pt>
                <c:pt idx="350">
                  <c:v>42355</c:v>
                </c:pt>
                <c:pt idx="351">
                  <c:v>42356</c:v>
                </c:pt>
                <c:pt idx="352">
                  <c:v>42357</c:v>
                </c:pt>
                <c:pt idx="353">
                  <c:v>42358</c:v>
                </c:pt>
                <c:pt idx="354">
                  <c:v>42359</c:v>
                </c:pt>
                <c:pt idx="355">
                  <c:v>42360</c:v>
                </c:pt>
                <c:pt idx="356">
                  <c:v>42361</c:v>
                </c:pt>
                <c:pt idx="357">
                  <c:v>42362</c:v>
                </c:pt>
                <c:pt idx="358">
                  <c:v>42363</c:v>
                </c:pt>
                <c:pt idx="359">
                  <c:v>42364</c:v>
                </c:pt>
                <c:pt idx="360">
                  <c:v>42365</c:v>
                </c:pt>
                <c:pt idx="361">
                  <c:v>42366</c:v>
                </c:pt>
                <c:pt idx="362">
                  <c:v>42367</c:v>
                </c:pt>
                <c:pt idx="363">
                  <c:v>42368</c:v>
                </c:pt>
                <c:pt idx="364">
                  <c:v>42369</c:v>
                </c:pt>
                <c:pt idx="365">
                  <c:v>42370</c:v>
                </c:pt>
                <c:pt idx="366">
                  <c:v>42371</c:v>
                </c:pt>
                <c:pt idx="367">
                  <c:v>42372</c:v>
                </c:pt>
                <c:pt idx="368">
                  <c:v>42373</c:v>
                </c:pt>
                <c:pt idx="369">
                  <c:v>42374</c:v>
                </c:pt>
                <c:pt idx="370">
                  <c:v>42375</c:v>
                </c:pt>
                <c:pt idx="371">
                  <c:v>42376</c:v>
                </c:pt>
                <c:pt idx="372">
                  <c:v>42377</c:v>
                </c:pt>
                <c:pt idx="373">
                  <c:v>42378</c:v>
                </c:pt>
                <c:pt idx="374">
                  <c:v>42379</c:v>
                </c:pt>
                <c:pt idx="375">
                  <c:v>42380</c:v>
                </c:pt>
                <c:pt idx="376">
                  <c:v>42381</c:v>
                </c:pt>
                <c:pt idx="377">
                  <c:v>42382</c:v>
                </c:pt>
                <c:pt idx="378">
                  <c:v>42383</c:v>
                </c:pt>
                <c:pt idx="379">
                  <c:v>42384</c:v>
                </c:pt>
                <c:pt idx="380">
                  <c:v>42385</c:v>
                </c:pt>
                <c:pt idx="381">
                  <c:v>42386</c:v>
                </c:pt>
                <c:pt idx="382">
                  <c:v>42387</c:v>
                </c:pt>
                <c:pt idx="383">
                  <c:v>42388</c:v>
                </c:pt>
                <c:pt idx="384">
                  <c:v>42389</c:v>
                </c:pt>
                <c:pt idx="385">
                  <c:v>42390</c:v>
                </c:pt>
                <c:pt idx="386">
                  <c:v>42391</c:v>
                </c:pt>
                <c:pt idx="387">
                  <c:v>42392</c:v>
                </c:pt>
                <c:pt idx="388">
                  <c:v>42393</c:v>
                </c:pt>
                <c:pt idx="389">
                  <c:v>42394</c:v>
                </c:pt>
                <c:pt idx="390">
                  <c:v>42395</c:v>
                </c:pt>
                <c:pt idx="391">
                  <c:v>42396</c:v>
                </c:pt>
                <c:pt idx="392">
                  <c:v>42397</c:v>
                </c:pt>
                <c:pt idx="393">
                  <c:v>42398</c:v>
                </c:pt>
                <c:pt idx="394">
                  <c:v>42399</c:v>
                </c:pt>
                <c:pt idx="395">
                  <c:v>42400</c:v>
                </c:pt>
                <c:pt idx="396">
                  <c:v>42401</c:v>
                </c:pt>
                <c:pt idx="397">
                  <c:v>42402</c:v>
                </c:pt>
                <c:pt idx="398">
                  <c:v>42403</c:v>
                </c:pt>
                <c:pt idx="399">
                  <c:v>42404</c:v>
                </c:pt>
                <c:pt idx="400">
                  <c:v>42405</c:v>
                </c:pt>
                <c:pt idx="401">
                  <c:v>42406</c:v>
                </c:pt>
                <c:pt idx="402">
                  <c:v>42407</c:v>
                </c:pt>
                <c:pt idx="403">
                  <c:v>42408</c:v>
                </c:pt>
                <c:pt idx="404">
                  <c:v>42409</c:v>
                </c:pt>
                <c:pt idx="405">
                  <c:v>42410</c:v>
                </c:pt>
                <c:pt idx="406">
                  <c:v>42411</c:v>
                </c:pt>
                <c:pt idx="407">
                  <c:v>42412</c:v>
                </c:pt>
                <c:pt idx="408">
                  <c:v>42413</c:v>
                </c:pt>
                <c:pt idx="409">
                  <c:v>42414</c:v>
                </c:pt>
                <c:pt idx="410">
                  <c:v>42415</c:v>
                </c:pt>
                <c:pt idx="411">
                  <c:v>42416</c:v>
                </c:pt>
                <c:pt idx="412">
                  <c:v>42417</c:v>
                </c:pt>
                <c:pt idx="413">
                  <c:v>42418</c:v>
                </c:pt>
                <c:pt idx="414">
                  <c:v>42419</c:v>
                </c:pt>
                <c:pt idx="415">
                  <c:v>42420</c:v>
                </c:pt>
                <c:pt idx="416">
                  <c:v>42421</c:v>
                </c:pt>
                <c:pt idx="417">
                  <c:v>42422</c:v>
                </c:pt>
                <c:pt idx="418">
                  <c:v>42423</c:v>
                </c:pt>
                <c:pt idx="419">
                  <c:v>42424</c:v>
                </c:pt>
                <c:pt idx="420">
                  <c:v>42425</c:v>
                </c:pt>
                <c:pt idx="421">
                  <c:v>42426</c:v>
                </c:pt>
                <c:pt idx="422">
                  <c:v>42427</c:v>
                </c:pt>
                <c:pt idx="423">
                  <c:v>42428</c:v>
                </c:pt>
                <c:pt idx="424">
                  <c:v>42429</c:v>
                </c:pt>
                <c:pt idx="425">
                  <c:v>42430</c:v>
                </c:pt>
                <c:pt idx="426">
                  <c:v>42431</c:v>
                </c:pt>
                <c:pt idx="427">
                  <c:v>42432</c:v>
                </c:pt>
                <c:pt idx="428">
                  <c:v>42433</c:v>
                </c:pt>
                <c:pt idx="429">
                  <c:v>42434</c:v>
                </c:pt>
                <c:pt idx="430">
                  <c:v>42435</c:v>
                </c:pt>
                <c:pt idx="431">
                  <c:v>42436</c:v>
                </c:pt>
                <c:pt idx="432">
                  <c:v>42437</c:v>
                </c:pt>
                <c:pt idx="433">
                  <c:v>42438</c:v>
                </c:pt>
                <c:pt idx="434">
                  <c:v>42439</c:v>
                </c:pt>
                <c:pt idx="435">
                  <c:v>42440</c:v>
                </c:pt>
                <c:pt idx="436">
                  <c:v>42441</c:v>
                </c:pt>
                <c:pt idx="437">
                  <c:v>42442</c:v>
                </c:pt>
                <c:pt idx="438">
                  <c:v>42443</c:v>
                </c:pt>
                <c:pt idx="439">
                  <c:v>42444</c:v>
                </c:pt>
                <c:pt idx="440">
                  <c:v>42445</c:v>
                </c:pt>
                <c:pt idx="441">
                  <c:v>42446</c:v>
                </c:pt>
                <c:pt idx="442">
                  <c:v>42447</c:v>
                </c:pt>
                <c:pt idx="443">
                  <c:v>42448</c:v>
                </c:pt>
                <c:pt idx="444">
                  <c:v>42449</c:v>
                </c:pt>
                <c:pt idx="445">
                  <c:v>42450</c:v>
                </c:pt>
                <c:pt idx="446">
                  <c:v>42451</c:v>
                </c:pt>
                <c:pt idx="447">
                  <c:v>42452</c:v>
                </c:pt>
                <c:pt idx="448">
                  <c:v>42453</c:v>
                </c:pt>
                <c:pt idx="449">
                  <c:v>42454</c:v>
                </c:pt>
                <c:pt idx="450">
                  <c:v>42455</c:v>
                </c:pt>
                <c:pt idx="451">
                  <c:v>42456</c:v>
                </c:pt>
                <c:pt idx="452">
                  <c:v>42457</c:v>
                </c:pt>
                <c:pt idx="453">
                  <c:v>42458</c:v>
                </c:pt>
                <c:pt idx="454">
                  <c:v>42459</c:v>
                </c:pt>
                <c:pt idx="455">
                  <c:v>42460</c:v>
                </c:pt>
                <c:pt idx="456">
                  <c:v>42461</c:v>
                </c:pt>
                <c:pt idx="457">
                  <c:v>42462</c:v>
                </c:pt>
                <c:pt idx="458">
                  <c:v>42463</c:v>
                </c:pt>
                <c:pt idx="459">
                  <c:v>42464</c:v>
                </c:pt>
                <c:pt idx="460">
                  <c:v>42465</c:v>
                </c:pt>
                <c:pt idx="461">
                  <c:v>42466</c:v>
                </c:pt>
                <c:pt idx="462">
                  <c:v>42467</c:v>
                </c:pt>
                <c:pt idx="463">
                  <c:v>42468</c:v>
                </c:pt>
                <c:pt idx="464">
                  <c:v>42469</c:v>
                </c:pt>
                <c:pt idx="465">
                  <c:v>42470</c:v>
                </c:pt>
                <c:pt idx="466">
                  <c:v>42471</c:v>
                </c:pt>
                <c:pt idx="467">
                  <c:v>42472</c:v>
                </c:pt>
                <c:pt idx="468">
                  <c:v>42473</c:v>
                </c:pt>
                <c:pt idx="469">
                  <c:v>42474</c:v>
                </c:pt>
                <c:pt idx="470">
                  <c:v>42475</c:v>
                </c:pt>
                <c:pt idx="471">
                  <c:v>42476</c:v>
                </c:pt>
                <c:pt idx="472">
                  <c:v>42477</c:v>
                </c:pt>
                <c:pt idx="473">
                  <c:v>42478</c:v>
                </c:pt>
                <c:pt idx="474">
                  <c:v>42479</c:v>
                </c:pt>
                <c:pt idx="475">
                  <c:v>42480</c:v>
                </c:pt>
                <c:pt idx="476">
                  <c:v>42481</c:v>
                </c:pt>
                <c:pt idx="477">
                  <c:v>42482</c:v>
                </c:pt>
                <c:pt idx="478">
                  <c:v>42483</c:v>
                </c:pt>
                <c:pt idx="479">
                  <c:v>42484</c:v>
                </c:pt>
                <c:pt idx="480">
                  <c:v>42485</c:v>
                </c:pt>
                <c:pt idx="481">
                  <c:v>42486</c:v>
                </c:pt>
                <c:pt idx="482">
                  <c:v>42487</c:v>
                </c:pt>
                <c:pt idx="483">
                  <c:v>42488</c:v>
                </c:pt>
                <c:pt idx="484">
                  <c:v>42489</c:v>
                </c:pt>
                <c:pt idx="485">
                  <c:v>42490</c:v>
                </c:pt>
                <c:pt idx="486">
                  <c:v>42491</c:v>
                </c:pt>
                <c:pt idx="487">
                  <c:v>42492</c:v>
                </c:pt>
                <c:pt idx="488">
                  <c:v>42493</c:v>
                </c:pt>
                <c:pt idx="489">
                  <c:v>42494</c:v>
                </c:pt>
                <c:pt idx="490">
                  <c:v>42495</c:v>
                </c:pt>
                <c:pt idx="491">
                  <c:v>42496</c:v>
                </c:pt>
                <c:pt idx="492">
                  <c:v>42497</c:v>
                </c:pt>
                <c:pt idx="493">
                  <c:v>42498</c:v>
                </c:pt>
                <c:pt idx="494">
                  <c:v>42499</c:v>
                </c:pt>
                <c:pt idx="495">
                  <c:v>42500</c:v>
                </c:pt>
                <c:pt idx="496">
                  <c:v>42501</c:v>
                </c:pt>
                <c:pt idx="497">
                  <c:v>42502</c:v>
                </c:pt>
                <c:pt idx="498">
                  <c:v>42503</c:v>
                </c:pt>
                <c:pt idx="499">
                  <c:v>42504</c:v>
                </c:pt>
                <c:pt idx="500">
                  <c:v>42505</c:v>
                </c:pt>
                <c:pt idx="501">
                  <c:v>42506</c:v>
                </c:pt>
                <c:pt idx="502">
                  <c:v>42507</c:v>
                </c:pt>
                <c:pt idx="503">
                  <c:v>42508</c:v>
                </c:pt>
                <c:pt idx="504">
                  <c:v>42509</c:v>
                </c:pt>
                <c:pt idx="505">
                  <c:v>42510</c:v>
                </c:pt>
                <c:pt idx="506">
                  <c:v>42511</c:v>
                </c:pt>
                <c:pt idx="507">
                  <c:v>42512</c:v>
                </c:pt>
                <c:pt idx="508">
                  <c:v>42513</c:v>
                </c:pt>
                <c:pt idx="509">
                  <c:v>42514</c:v>
                </c:pt>
                <c:pt idx="510">
                  <c:v>42515</c:v>
                </c:pt>
                <c:pt idx="511">
                  <c:v>42516</c:v>
                </c:pt>
                <c:pt idx="512">
                  <c:v>42517</c:v>
                </c:pt>
                <c:pt idx="513">
                  <c:v>42518</c:v>
                </c:pt>
                <c:pt idx="514">
                  <c:v>42519</c:v>
                </c:pt>
                <c:pt idx="515">
                  <c:v>42520</c:v>
                </c:pt>
                <c:pt idx="516">
                  <c:v>42521</c:v>
                </c:pt>
                <c:pt idx="517">
                  <c:v>42522</c:v>
                </c:pt>
                <c:pt idx="518">
                  <c:v>42523</c:v>
                </c:pt>
                <c:pt idx="519">
                  <c:v>42524</c:v>
                </c:pt>
                <c:pt idx="520">
                  <c:v>42525</c:v>
                </c:pt>
                <c:pt idx="521">
                  <c:v>42526</c:v>
                </c:pt>
                <c:pt idx="522">
                  <c:v>42527</c:v>
                </c:pt>
                <c:pt idx="523">
                  <c:v>42528</c:v>
                </c:pt>
                <c:pt idx="524">
                  <c:v>42529</c:v>
                </c:pt>
                <c:pt idx="525">
                  <c:v>42530</c:v>
                </c:pt>
                <c:pt idx="526">
                  <c:v>42531</c:v>
                </c:pt>
                <c:pt idx="527">
                  <c:v>42532</c:v>
                </c:pt>
                <c:pt idx="528">
                  <c:v>42533</c:v>
                </c:pt>
                <c:pt idx="529">
                  <c:v>42534</c:v>
                </c:pt>
                <c:pt idx="530">
                  <c:v>42535</c:v>
                </c:pt>
                <c:pt idx="531">
                  <c:v>42536</c:v>
                </c:pt>
                <c:pt idx="532">
                  <c:v>42537</c:v>
                </c:pt>
                <c:pt idx="533">
                  <c:v>42538</c:v>
                </c:pt>
                <c:pt idx="534">
                  <c:v>42539</c:v>
                </c:pt>
                <c:pt idx="535">
                  <c:v>42540</c:v>
                </c:pt>
                <c:pt idx="536">
                  <c:v>42541</c:v>
                </c:pt>
                <c:pt idx="537">
                  <c:v>42542</c:v>
                </c:pt>
                <c:pt idx="538">
                  <c:v>42543</c:v>
                </c:pt>
                <c:pt idx="539">
                  <c:v>42544</c:v>
                </c:pt>
                <c:pt idx="540">
                  <c:v>42545</c:v>
                </c:pt>
                <c:pt idx="541">
                  <c:v>42546</c:v>
                </c:pt>
                <c:pt idx="542">
                  <c:v>42547</c:v>
                </c:pt>
                <c:pt idx="543">
                  <c:v>42548</c:v>
                </c:pt>
                <c:pt idx="544">
                  <c:v>42549</c:v>
                </c:pt>
                <c:pt idx="545">
                  <c:v>42550</c:v>
                </c:pt>
                <c:pt idx="546">
                  <c:v>42551</c:v>
                </c:pt>
                <c:pt idx="547">
                  <c:v>42552</c:v>
                </c:pt>
                <c:pt idx="548">
                  <c:v>42553</c:v>
                </c:pt>
                <c:pt idx="549">
                  <c:v>42554</c:v>
                </c:pt>
                <c:pt idx="550">
                  <c:v>42555</c:v>
                </c:pt>
                <c:pt idx="551">
                  <c:v>42556</c:v>
                </c:pt>
                <c:pt idx="552">
                  <c:v>42557</c:v>
                </c:pt>
                <c:pt idx="553">
                  <c:v>42558</c:v>
                </c:pt>
                <c:pt idx="554">
                  <c:v>42559</c:v>
                </c:pt>
                <c:pt idx="555">
                  <c:v>42560</c:v>
                </c:pt>
                <c:pt idx="556">
                  <c:v>42561</c:v>
                </c:pt>
                <c:pt idx="557">
                  <c:v>42562</c:v>
                </c:pt>
                <c:pt idx="558">
                  <c:v>42563</c:v>
                </c:pt>
                <c:pt idx="559">
                  <c:v>42564</c:v>
                </c:pt>
                <c:pt idx="560">
                  <c:v>42565</c:v>
                </c:pt>
                <c:pt idx="561">
                  <c:v>42566</c:v>
                </c:pt>
                <c:pt idx="562">
                  <c:v>42567</c:v>
                </c:pt>
                <c:pt idx="563">
                  <c:v>42568</c:v>
                </c:pt>
                <c:pt idx="564">
                  <c:v>42569</c:v>
                </c:pt>
                <c:pt idx="565">
                  <c:v>42570</c:v>
                </c:pt>
                <c:pt idx="566">
                  <c:v>42571</c:v>
                </c:pt>
                <c:pt idx="567">
                  <c:v>42572</c:v>
                </c:pt>
                <c:pt idx="568">
                  <c:v>42573</c:v>
                </c:pt>
                <c:pt idx="569">
                  <c:v>42574</c:v>
                </c:pt>
                <c:pt idx="570">
                  <c:v>42575</c:v>
                </c:pt>
                <c:pt idx="571">
                  <c:v>42576</c:v>
                </c:pt>
                <c:pt idx="572">
                  <c:v>42577</c:v>
                </c:pt>
                <c:pt idx="573">
                  <c:v>42578</c:v>
                </c:pt>
                <c:pt idx="574">
                  <c:v>42579</c:v>
                </c:pt>
                <c:pt idx="575">
                  <c:v>42580</c:v>
                </c:pt>
                <c:pt idx="576">
                  <c:v>42581</c:v>
                </c:pt>
                <c:pt idx="577">
                  <c:v>42582</c:v>
                </c:pt>
                <c:pt idx="578">
                  <c:v>42583</c:v>
                </c:pt>
                <c:pt idx="579">
                  <c:v>42584</c:v>
                </c:pt>
                <c:pt idx="580">
                  <c:v>42585</c:v>
                </c:pt>
                <c:pt idx="581">
                  <c:v>42586</c:v>
                </c:pt>
                <c:pt idx="582">
                  <c:v>42587</c:v>
                </c:pt>
                <c:pt idx="583">
                  <c:v>42588</c:v>
                </c:pt>
                <c:pt idx="584">
                  <c:v>42589</c:v>
                </c:pt>
                <c:pt idx="585">
                  <c:v>42590</c:v>
                </c:pt>
                <c:pt idx="586">
                  <c:v>42591</c:v>
                </c:pt>
                <c:pt idx="587">
                  <c:v>42592</c:v>
                </c:pt>
                <c:pt idx="588">
                  <c:v>42593</c:v>
                </c:pt>
                <c:pt idx="589">
                  <c:v>42594</c:v>
                </c:pt>
                <c:pt idx="590">
                  <c:v>42595</c:v>
                </c:pt>
                <c:pt idx="591">
                  <c:v>42596</c:v>
                </c:pt>
                <c:pt idx="592">
                  <c:v>42597</c:v>
                </c:pt>
                <c:pt idx="593">
                  <c:v>42598</c:v>
                </c:pt>
                <c:pt idx="594">
                  <c:v>42599</c:v>
                </c:pt>
                <c:pt idx="595">
                  <c:v>42600</c:v>
                </c:pt>
                <c:pt idx="596">
                  <c:v>42601</c:v>
                </c:pt>
                <c:pt idx="597">
                  <c:v>42602</c:v>
                </c:pt>
                <c:pt idx="598">
                  <c:v>42603</c:v>
                </c:pt>
                <c:pt idx="599">
                  <c:v>42604</c:v>
                </c:pt>
                <c:pt idx="600">
                  <c:v>42605</c:v>
                </c:pt>
                <c:pt idx="601">
                  <c:v>42606</c:v>
                </c:pt>
                <c:pt idx="602">
                  <c:v>42607</c:v>
                </c:pt>
                <c:pt idx="603">
                  <c:v>42608</c:v>
                </c:pt>
                <c:pt idx="604">
                  <c:v>42609</c:v>
                </c:pt>
                <c:pt idx="605">
                  <c:v>42610</c:v>
                </c:pt>
                <c:pt idx="606">
                  <c:v>42611</c:v>
                </c:pt>
                <c:pt idx="607">
                  <c:v>42612</c:v>
                </c:pt>
                <c:pt idx="608">
                  <c:v>42613</c:v>
                </c:pt>
                <c:pt idx="609">
                  <c:v>42614</c:v>
                </c:pt>
                <c:pt idx="610">
                  <c:v>42615</c:v>
                </c:pt>
                <c:pt idx="611">
                  <c:v>42616</c:v>
                </c:pt>
                <c:pt idx="612">
                  <c:v>42617</c:v>
                </c:pt>
                <c:pt idx="613">
                  <c:v>42618</c:v>
                </c:pt>
                <c:pt idx="614">
                  <c:v>42619</c:v>
                </c:pt>
                <c:pt idx="615">
                  <c:v>42620</c:v>
                </c:pt>
                <c:pt idx="616">
                  <c:v>42621</c:v>
                </c:pt>
                <c:pt idx="617">
                  <c:v>42622</c:v>
                </c:pt>
                <c:pt idx="618">
                  <c:v>42623</c:v>
                </c:pt>
                <c:pt idx="619">
                  <c:v>42624</c:v>
                </c:pt>
                <c:pt idx="620">
                  <c:v>42625</c:v>
                </c:pt>
                <c:pt idx="621">
                  <c:v>42626</c:v>
                </c:pt>
                <c:pt idx="622">
                  <c:v>42627</c:v>
                </c:pt>
                <c:pt idx="623">
                  <c:v>42628</c:v>
                </c:pt>
                <c:pt idx="624">
                  <c:v>42629</c:v>
                </c:pt>
                <c:pt idx="625">
                  <c:v>42630</c:v>
                </c:pt>
                <c:pt idx="626">
                  <c:v>42631</c:v>
                </c:pt>
                <c:pt idx="627">
                  <c:v>42632</c:v>
                </c:pt>
                <c:pt idx="628">
                  <c:v>42633</c:v>
                </c:pt>
                <c:pt idx="629">
                  <c:v>42634</c:v>
                </c:pt>
                <c:pt idx="630">
                  <c:v>42635</c:v>
                </c:pt>
                <c:pt idx="631">
                  <c:v>42636</c:v>
                </c:pt>
                <c:pt idx="632">
                  <c:v>42637</c:v>
                </c:pt>
                <c:pt idx="633">
                  <c:v>42638</c:v>
                </c:pt>
                <c:pt idx="634">
                  <c:v>42639</c:v>
                </c:pt>
                <c:pt idx="635">
                  <c:v>42640</c:v>
                </c:pt>
                <c:pt idx="636">
                  <c:v>42641</c:v>
                </c:pt>
                <c:pt idx="637">
                  <c:v>42642</c:v>
                </c:pt>
                <c:pt idx="638">
                  <c:v>42643</c:v>
                </c:pt>
                <c:pt idx="639">
                  <c:v>42644</c:v>
                </c:pt>
                <c:pt idx="640">
                  <c:v>42645</c:v>
                </c:pt>
                <c:pt idx="641">
                  <c:v>42646</c:v>
                </c:pt>
                <c:pt idx="642">
                  <c:v>42647</c:v>
                </c:pt>
                <c:pt idx="643">
                  <c:v>42648</c:v>
                </c:pt>
                <c:pt idx="644">
                  <c:v>42649</c:v>
                </c:pt>
                <c:pt idx="645">
                  <c:v>42650</c:v>
                </c:pt>
                <c:pt idx="646">
                  <c:v>42651</c:v>
                </c:pt>
                <c:pt idx="647">
                  <c:v>42652</c:v>
                </c:pt>
                <c:pt idx="648">
                  <c:v>42653</c:v>
                </c:pt>
                <c:pt idx="649">
                  <c:v>42654</c:v>
                </c:pt>
                <c:pt idx="650">
                  <c:v>42655</c:v>
                </c:pt>
                <c:pt idx="651">
                  <c:v>42656</c:v>
                </c:pt>
                <c:pt idx="652">
                  <c:v>42657</c:v>
                </c:pt>
                <c:pt idx="653">
                  <c:v>42658</c:v>
                </c:pt>
                <c:pt idx="654">
                  <c:v>42659</c:v>
                </c:pt>
                <c:pt idx="655">
                  <c:v>42660</c:v>
                </c:pt>
                <c:pt idx="656">
                  <c:v>42661</c:v>
                </c:pt>
                <c:pt idx="657">
                  <c:v>42662</c:v>
                </c:pt>
                <c:pt idx="658">
                  <c:v>42663</c:v>
                </c:pt>
                <c:pt idx="659">
                  <c:v>42664</c:v>
                </c:pt>
                <c:pt idx="660">
                  <c:v>42665</c:v>
                </c:pt>
                <c:pt idx="661">
                  <c:v>42666</c:v>
                </c:pt>
                <c:pt idx="662">
                  <c:v>42667</c:v>
                </c:pt>
                <c:pt idx="663">
                  <c:v>42668</c:v>
                </c:pt>
                <c:pt idx="664">
                  <c:v>42669</c:v>
                </c:pt>
                <c:pt idx="665">
                  <c:v>42670</c:v>
                </c:pt>
                <c:pt idx="666">
                  <c:v>42671</c:v>
                </c:pt>
                <c:pt idx="667">
                  <c:v>42672</c:v>
                </c:pt>
                <c:pt idx="668">
                  <c:v>42673</c:v>
                </c:pt>
                <c:pt idx="669">
                  <c:v>42674</c:v>
                </c:pt>
                <c:pt idx="670">
                  <c:v>42675</c:v>
                </c:pt>
                <c:pt idx="671">
                  <c:v>42676</c:v>
                </c:pt>
                <c:pt idx="672">
                  <c:v>42677</c:v>
                </c:pt>
                <c:pt idx="673">
                  <c:v>42678</c:v>
                </c:pt>
                <c:pt idx="674">
                  <c:v>42679</c:v>
                </c:pt>
                <c:pt idx="675">
                  <c:v>42680</c:v>
                </c:pt>
                <c:pt idx="676">
                  <c:v>42681</c:v>
                </c:pt>
                <c:pt idx="677">
                  <c:v>42682</c:v>
                </c:pt>
                <c:pt idx="678">
                  <c:v>42683</c:v>
                </c:pt>
                <c:pt idx="679">
                  <c:v>42684</c:v>
                </c:pt>
                <c:pt idx="680">
                  <c:v>42685</c:v>
                </c:pt>
                <c:pt idx="681">
                  <c:v>42686</c:v>
                </c:pt>
                <c:pt idx="682">
                  <c:v>42687</c:v>
                </c:pt>
                <c:pt idx="683">
                  <c:v>42688</c:v>
                </c:pt>
                <c:pt idx="684">
                  <c:v>42689</c:v>
                </c:pt>
                <c:pt idx="685">
                  <c:v>42690</c:v>
                </c:pt>
                <c:pt idx="686">
                  <c:v>42691</c:v>
                </c:pt>
                <c:pt idx="687">
                  <c:v>42692</c:v>
                </c:pt>
                <c:pt idx="688">
                  <c:v>42693</c:v>
                </c:pt>
                <c:pt idx="689">
                  <c:v>42694</c:v>
                </c:pt>
                <c:pt idx="690">
                  <c:v>42695</c:v>
                </c:pt>
                <c:pt idx="691">
                  <c:v>42696</c:v>
                </c:pt>
                <c:pt idx="692">
                  <c:v>42697</c:v>
                </c:pt>
                <c:pt idx="693">
                  <c:v>42698</c:v>
                </c:pt>
                <c:pt idx="694">
                  <c:v>42699</c:v>
                </c:pt>
                <c:pt idx="695">
                  <c:v>42700</c:v>
                </c:pt>
                <c:pt idx="696">
                  <c:v>42701</c:v>
                </c:pt>
                <c:pt idx="697">
                  <c:v>42702</c:v>
                </c:pt>
                <c:pt idx="698">
                  <c:v>42703</c:v>
                </c:pt>
                <c:pt idx="699">
                  <c:v>42704</c:v>
                </c:pt>
                <c:pt idx="700">
                  <c:v>42705</c:v>
                </c:pt>
                <c:pt idx="701">
                  <c:v>42706</c:v>
                </c:pt>
                <c:pt idx="702">
                  <c:v>42707</c:v>
                </c:pt>
                <c:pt idx="703">
                  <c:v>42708</c:v>
                </c:pt>
                <c:pt idx="704">
                  <c:v>42709</c:v>
                </c:pt>
                <c:pt idx="705">
                  <c:v>42710</c:v>
                </c:pt>
                <c:pt idx="706">
                  <c:v>42711</c:v>
                </c:pt>
                <c:pt idx="707">
                  <c:v>42712</c:v>
                </c:pt>
                <c:pt idx="708">
                  <c:v>42713</c:v>
                </c:pt>
                <c:pt idx="709">
                  <c:v>42714</c:v>
                </c:pt>
                <c:pt idx="710">
                  <c:v>42715</c:v>
                </c:pt>
                <c:pt idx="711">
                  <c:v>42716</c:v>
                </c:pt>
                <c:pt idx="712">
                  <c:v>42717</c:v>
                </c:pt>
                <c:pt idx="713">
                  <c:v>42718</c:v>
                </c:pt>
                <c:pt idx="714">
                  <c:v>42719</c:v>
                </c:pt>
                <c:pt idx="715">
                  <c:v>42720</c:v>
                </c:pt>
                <c:pt idx="716">
                  <c:v>42721</c:v>
                </c:pt>
                <c:pt idx="717">
                  <c:v>42722</c:v>
                </c:pt>
                <c:pt idx="718">
                  <c:v>42723</c:v>
                </c:pt>
                <c:pt idx="719">
                  <c:v>42724</c:v>
                </c:pt>
                <c:pt idx="720">
                  <c:v>42725</c:v>
                </c:pt>
                <c:pt idx="721">
                  <c:v>42726</c:v>
                </c:pt>
                <c:pt idx="722">
                  <c:v>42727</c:v>
                </c:pt>
                <c:pt idx="723">
                  <c:v>42728</c:v>
                </c:pt>
                <c:pt idx="724">
                  <c:v>42729</c:v>
                </c:pt>
                <c:pt idx="725">
                  <c:v>42730</c:v>
                </c:pt>
                <c:pt idx="726">
                  <c:v>42731</c:v>
                </c:pt>
                <c:pt idx="727">
                  <c:v>42732</c:v>
                </c:pt>
                <c:pt idx="728">
                  <c:v>42733</c:v>
                </c:pt>
                <c:pt idx="729">
                  <c:v>42734</c:v>
                </c:pt>
                <c:pt idx="730">
                  <c:v>42735</c:v>
                </c:pt>
                <c:pt idx="731">
                  <c:v>42736</c:v>
                </c:pt>
                <c:pt idx="732">
                  <c:v>42737</c:v>
                </c:pt>
                <c:pt idx="733">
                  <c:v>42738</c:v>
                </c:pt>
                <c:pt idx="734">
                  <c:v>42739</c:v>
                </c:pt>
                <c:pt idx="735">
                  <c:v>42740</c:v>
                </c:pt>
                <c:pt idx="736">
                  <c:v>42741</c:v>
                </c:pt>
                <c:pt idx="737">
                  <c:v>42742</c:v>
                </c:pt>
                <c:pt idx="738">
                  <c:v>42743</c:v>
                </c:pt>
                <c:pt idx="739">
                  <c:v>42744</c:v>
                </c:pt>
                <c:pt idx="740">
                  <c:v>42745</c:v>
                </c:pt>
                <c:pt idx="741">
                  <c:v>42746</c:v>
                </c:pt>
                <c:pt idx="742">
                  <c:v>42747</c:v>
                </c:pt>
                <c:pt idx="743">
                  <c:v>42748</c:v>
                </c:pt>
                <c:pt idx="744">
                  <c:v>42749</c:v>
                </c:pt>
                <c:pt idx="745">
                  <c:v>42750</c:v>
                </c:pt>
                <c:pt idx="746">
                  <c:v>42751</c:v>
                </c:pt>
                <c:pt idx="747">
                  <c:v>42752</c:v>
                </c:pt>
                <c:pt idx="748">
                  <c:v>42753</c:v>
                </c:pt>
                <c:pt idx="749">
                  <c:v>42754</c:v>
                </c:pt>
                <c:pt idx="750">
                  <c:v>42755</c:v>
                </c:pt>
                <c:pt idx="751">
                  <c:v>42756</c:v>
                </c:pt>
                <c:pt idx="752">
                  <c:v>42757</c:v>
                </c:pt>
                <c:pt idx="753">
                  <c:v>42758</c:v>
                </c:pt>
                <c:pt idx="754">
                  <c:v>42759</c:v>
                </c:pt>
                <c:pt idx="755">
                  <c:v>42760</c:v>
                </c:pt>
                <c:pt idx="756">
                  <c:v>42761</c:v>
                </c:pt>
                <c:pt idx="757">
                  <c:v>42762</c:v>
                </c:pt>
                <c:pt idx="758">
                  <c:v>42763</c:v>
                </c:pt>
                <c:pt idx="759">
                  <c:v>42764</c:v>
                </c:pt>
                <c:pt idx="760">
                  <c:v>42765</c:v>
                </c:pt>
                <c:pt idx="761">
                  <c:v>42766</c:v>
                </c:pt>
                <c:pt idx="762">
                  <c:v>42767</c:v>
                </c:pt>
                <c:pt idx="763">
                  <c:v>42768</c:v>
                </c:pt>
                <c:pt idx="764">
                  <c:v>42769</c:v>
                </c:pt>
                <c:pt idx="765">
                  <c:v>42770</c:v>
                </c:pt>
                <c:pt idx="766">
                  <c:v>42771</c:v>
                </c:pt>
                <c:pt idx="767">
                  <c:v>42772</c:v>
                </c:pt>
                <c:pt idx="768">
                  <c:v>42773</c:v>
                </c:pt>
                <c:pt idx="769">
                  <c:v>42774</c:v>
                </c:pt>
                <c:pt idx="770">
                  <c:v>42775</c:v>
                </c:pt>
                <c:pt idx="771">
                  <c:v>42776</c:v>
                </c:pt>
                <c:pt idx="772">
                  <c:v>42777</c:v>
                </c:pt>
                <c:pt idx="773">
                  <c:v>42778</c:v>
                </c:pt>
                <c:pt idx="774">
                  <c:v>42779</c:v>
                </c:pt>
                <c:pt idx="775">
                  <c:v>42780</c:v>
                </c:pt>
                <c:pt idx="776">
                  <c:v>42781</c:v>
                </c:pt>
                <c:pt idx="777">
                  <c:v>42782</c:v>
                </c:pt>
                <c:pt idx="778">
                  <c:v>42783</c:v>
                </c:pt>
                <c:pt idx="779">
                  <c:v>42784</c:v>
                </c:pt>
                <c:pt idx="780">
                  <c:v>42785</c:v>
                </c:pt>
                <c:pt idx="781">
                  <c:v>42786</c:v>
                </c:pt>
                <c:pt idx="782">
                  <c:v>42787</c:v>
                </c:pt>
                <c:pt idx="783">
                  <c:v>42788</c:v>
                </c:pt>
                <c:pt idx="784">
                  <c:v>42789</c:v>
                </c:pt>
                <c:pt idx="785">
                  <c:v>42790</c:v>
                </c:pt>
                <c:pt idx="786">
                  <c:v>42791</c:v>
                </c:pt>
                <c:pt idx="787">
                  <c:v>42792</c:v>
                </c:pt>
                <c:pt idx="788">
                  <c:v>42793</c:v>
                </c:pt>
                <c:pt idx="789">
                  <c:v>42794</c:v>
                </c:pt>
                <c:pt idx="790">
                  <c:v>42795</c:v>
                </c:pt>
                <c:pt idx="791">
                  <c:v>42796</c:v>
                </c:pt>
                <c:pt idx="792">
                  <c:v>42797</c:v>
                </c:pt>
                <c:pt idx="793">
                  <c:v>42798</c:v>
                </c:pt>
                <c:pt idx="794">
                  <c:v>42799</c:v>
                </c:pt>
                <c:pt idx="795">
                  <c:v>42800</c:v>
                </c:pt>
                <c:pt idx="796">
                  <c:v>42801</c:v>
                </c:pt>
                <c:pt idx="797">
                  <c:v>42802</c:v>
                </c:pt>
                <c:pt idx="798">
                  <c:v>42803</c:v>
                </c:pt>
                <c:pt idx="799">
                  <c:v>42804</c:v>
                </c:pt>
                <c:pt idx="800">
                  <c:v>42805</c:v>
                </c:pt>
                <c:pt idx="801">
                  <c:v>42806</c:v>
                </c:pt>
                <c:pt idx="802">
                  <c:v>42807</c:v>
                </c:pt>
                <c:pt idx="803">
                  <c:v>42808</c:v>
                </c:pt>
                <c:pt idx="804">
                  <c:v>42809</c:v>
                </c:pt>
                <c:pt idx="805">
                  <c:v>42810</c:v>
                </c:pt>
                <c:pt idx="806">
                  <c:v>42811</c:v>
                </c:pt>
                <c:pt idx="807">
                  <c:v>42812</c:v>
                </c:pt>
                <c:pt idx="808">
                  <c:v>42813</c:v>
                </c:pt>
                <c:pt idx="809">
                  <c:v>42814</c:v>
                </c:pt>
                <c:pt idx="810">
                  <c:v>42815</c:v>
                </c:pt>
                <c:pt idx="811">
                  <c:v>42816</c:v>
                </c:pt>
                <c:pt idx="812">
                  <c:v>42817</c:v>
                </c:pt>
                <c:pt idx="813">
                  <c:v>42818</c:v>
                </c:pt>
                <c:pt idx="814">
                  <c:v>42819</c:v>
                </c:pt>
                <c:pt idx="815">
                  <c:v>42820</c:v>
                </c:pt>
                <c:pt idx="816">
                  <c:v>42821</c:v>
                </c:pt>
                <c:pt idx="817">
                  <c:v>42822</c:v>
                </c:pt>
                <c:pt idx="818">
                  <c:v>42823</c:v>
                </c:pt>
                <c:pt idx="819">
                  <c:v>42824</c:v>
                </c:pt>
                <c:pt idx="820">
                  <c:v>42825</c:v>
                </c:pt>
                <c:pt idx="821">
                  <c:v>42826</c:v>
                </c:pt>
                <c:pt idx="822">
                  <c:v>42827</c:v>
                </c:pt>
                <c:pt idx="823">
                  <c:v>42828</c:v>
                </c:pt>
                <c:pt idx="824">
                  <c:v>42829</c:v>
                </c:pt>
                <c:pt idx="825">
                  <c:v>42830</c:v>
                </c:pt>
                <c:pt idx="826">
                  <c:v>42831</c:v>
                </c:pt>
                <c:pt idx="827">
                  <c:v>42832</c:v>
                </c:pt>
                <c:pt idx="828">
                  <c:v>42833</c:v>
                </c:pt>
                <c:pt idx="829">
                  <c:v>42834</c:v>
                </c:pt>
                <c:pt idx="830">
                  <c:v>42835</c:v>
                </c:pt>
                <c:pt idx="831">
                  <c:v>42836</c:v>
                </c:pt>
                <c:pt idx="832">
                  <c:v>42837</c:v>
                </c:pt>
                <c:pt idx="833">
                  <c:v>42838</c:v>
                </c:pt>
                <c:pt idx="834">
                  <c:v>42839</c:v>
                </c:pt>
                <c:pt idx="835">
                  <c:v>42840</c:v>
                </c:pt>
                <c:pt idx="836">
                  <c:v>42841</c:v>
                </c:pt>
                <c:pt idx="837">
                  <c:v>42842</c:v>
                </c:pt>
                <c:pt idx="838">
                  <c:v>42843</c:v>
                </c:pt>
                <c:pt idx="839">
                  <c:v>42844</c:v>
                </c:pt>
                <c:pt idx="840">
                  <c:v>42845</c:v>
                </c:pt>
                <c:pt idx="841">
                  <c:v>42846</c:v>
                </c:pt>
                <c:pt idx="842">
                  <c:v>42847</c:v>
                </c:pt>
                <c:pt idx="843">
                  <c:v>42848</c:v>
                </c:pt>
                <c:pt idx="844">
                  <c:v>42849</c:v>
                </c:pt>
                <c:pt idx="845">
                  <c:v>42850</c:v>
                </c:pt>
                <c:pt idx="846">
                  <c:v>42851</c:v>
                </c:pt>
                <c:pt idx="847">
                  <c:v>42852</c:v>
                </c:pt>
                <c:pt idx="848">
                  <c:v>42853</c:v>
                </c:pt>
                <c:pt idx="849">
                  <c:v>42854</c:v>
                </c:pt>
                <c:pt idx="850">
                  <c:v>42855</c:v>
                </c:pt>
                <c:pt idx="851">
                  <c:v>42856</c:v>
                </c:pt>
                <c:pt idx="852">
                  <c:v>42857</c:v>
                </c:pt>
                <c:pt idx="853">
                  <c:v>42858</c:v>
                </c:pt>
                <c:pt idx="854">
                  <c:v>42859</c:v>
                </c:pt>
                <c:pt idx="855">
                  <c:v>42860</c:v>
                </c:pt>
                <c:pt idx="856">
                  <c:v>42861</c:v>
                </c:pt>
                <c:pt idx="857">
                  <c:v>42862</c:v>
                </c:pt>
                <c:pt idx="858">
                  <c:v>42863</c:v>
                </c:pt>
                <c:pt idx="859">
                  <c:v>42864</c:v>
                </c:pt>
                <c:pt idx="860">
                  <c:v>42865</c:v>
                </c:pt>
                <c:pt idx="861">
                  <c:v>42866</c:v>
                </c:pt>
                <c:pt idx="862">
                  <c:v>42867</c:v>
                </c:pt>
                <c:pt idx="863">
                  <c:v>42868</c:v>
                </c:pt>
                <c:pt idx="864">
                  <c:v>42869</c:v>
                </c:pt>
                <c:pt idx="865">
                  <c:v>42870</c:v>
                </c:pt>
                <c:pt idx="866">
                  <c:v>42871</c:v>
                </c:pt>
                <c:pt idx="867">
                  <c:v>42872</c:v>
                </c:pt>
                <c:pt idx="868">
                  <c:v>42873</c:v>
                </c:pt>
                <c:pt idx="869">
                  <c:v>42874</c:v>
                </c:pt>
                <c:pt idx="870">
                  <c:v>42875</c:v>
                </c:pt>
                <c:pt idx="871">
                  <c:v>42876</c:v>
                </c:pt>
                <c:pt idx="872">
                  <c:v>42877</c:v>
                </c:pt>
                <c:pt idx="873">
                  <c:v>42878</c:v>
                </c:pt>
                <c:pt idx="874">
                  <c:v>42879</c:v>
                </c:pt>
                <c:pt idx="875">
                  <c:v>42880</c:v>
                </c:pt>
                <c:pt idx="876">
                  <c:v>42881</c:v>
                </c:pt>
                <c:pt idx="877">
                  <c:v>42882</c:v>
                </c:pt>
                <c:pt idx="878">
                  <c:v>42883</c:v>
                </c:pt>
                <c:pt idx="879">
                  <c:v>42884</c:v>
                </c:pt>
                <c:pt idx="880">
                  <c:v>42885</c:v>
                </c:pt>
                <c:pt idx="881">
                  <c:v>42886</c:v>
                </c:pt>
                <c:pt idx="882">
                  <c:v>42887</c:v>
                </c:pt>
                <c:pt idx="883">
                  <c:v>42888</c:v>
                </c:pt>
                <c:pt idx="884">
                  <c:v>42889</c:v>
                </c:pt>
                <c:pt idx="885">
                  <c:v>42890</c:v>
                </c:pt>
                <c:pt idx="886">
                  <c:v>42891</c:v>
                </c:pt>
                <c:pt idx="887">
                  <c:v>42892</c:v>
                </c:pt>
                <c:pt idx="888">
                  <c:v>42893</c:v>
                </c:pt>
                <c:pt idx="889">
                  <c:v>42894</c:v>
                </c:pt>
                <c:pt idx="890">
                  <c:v>42895</c:v>
                </c:pt>
                <c:pt idx="891">
                  <c:v>42896</c:v>
                </c:pt>
                <c:pt idx="892">
                  <c:v>42897</c:v>
                </c:pt>
                <c:pt idx="893">
                  <c:v>42898</c:v>
                </c:pt>
                <c:pt idx="894">
                  <c:v>42899</c:v>
                </c:pt>
                <c:pt idx="895">
                  <c:v>42900</c:v>
                </c:pt>
                <c:pt idx="896">
                  <c:v>42901</c:v>
                </c:pt>
                <c:pt idx="897">
                  <c:v>42902</c:v>
                </c:pt>
                <c:pt idx="898">
                  <c:v>42903</c:v>
                </c:pt>
                <c:pt idx="899">
                  <c:v>42904</c:v>
                </c:pt>
                <c:pt idx="900">
                  <c:v>42905</c:v>
                </c:pt>
                <c:pt idx="901">
                  <c:v>42906</c:v>
                </c:pt>
                <c:pt idx="902">
                  <c:v>42907</c:v>
                </c:pt>
                <c:pt idx="903">
                  <c:v>42908</c:v>
                </c:pt>
                <c:pt idx="904">
                  <c:v>42909</c:v>
                </c:pt>
                <c:pt idx="905">
                  <c:v>42910</c:v>
                </c:pt>
                <c:pt idx="906">
                  <c:v>42911</c:v>
                </c:pt>
                <c:pt idx="907">
                  <c:v>42912</c:v>
                </c:pt>
                <c:pt idx="908">
                  <c:v>42913</c:v>
                </c:pt>
                <c:pt idx="909">
                  <c:v>42914</c:v>
                </c:pt>
                <c:pt idx="910">
                  <c:v>42915</c:v>
                </c:pt>
                <c:pt idx="911">
                  <c:v>42916</c:v>
                </c:pt>
                <c:pt idx="912">
                  <c:v>42917</c:v>
                </c:pt>
                <c:pt idx="913">
                  <c:v>42918</c:v>
                </c:pt>
                <c:pt idx="914">
                  <c:v>42919</c:v>
                </c:pt>
                <c:pt idx="915">
                  <c:v>42920</c:v>
                </c:pt>
                <c:pt idx="916">
                  <c:v>42921</c:v>
                </c:pt>
                <c:pt idx="917">
                  <c:v>42922</c:v>
                </c:pt>
                <c:pt idx="918">
                  <c:v>42923</c:v>
                </c:pt>
                <c:pt idx="919">
                  <c:v>42924</c:v>
                </c:pt>
                <c:pt idx="920">
                  <c:v>42925</c:v>
                </c:pt>
                <c:pt idx="921">
                  <c:v>42926</c:v>
                </c:pt>
                <c:pt idx="922">
                  <c:v>42927</c:v>
                </c:pt>
                <c:pt idx="923">
                  <c:v>42928</c:v>
                </c:pt>
                <c:pt idx="924">
                  <c:v>42929</c:v>
                </c:pt>
                <c:pt idx="925">
                  <c:v>42930</c:v>
                </c:pt>
              </c:numCache>
            </c:numRef>
          </c:cat>
          <c:val>
            <c:numRef>
              <c:f>Sheet2!$D$14:$D$939</c:f>
              <c:numCache>
                <c:formatCode>General</c:formatCode>
                <c:ptCount val="926"/>
                <c:pt idx="0">
                  <c:v>53.6</c:v>
                </c:pt>
                <c:pt idx="1">
                  <c:v>53.27</c:v>
                </c:pt>
                <c:pt idx="2">
                  <c:v>53.27</c:v>
                </c:pt>
                <c:pt idx="3">
                  <c:v>53.27</c:v>
                </c:pt>
                <c:pt idx="4">
                  <c:v>50.98</c:v>
                </c:pt>
                <c:pt idx="5">
                  <c:v>48.08</c:v>
                </c:pt>
                <c:pt idx="6">
                  <c:v>46.6</c:v>
                </c:pt>
                <c:pt idx="7">
                  <c:v>47.5</c:v>
                </c:pt>
                <c:pt idx="8">
                  <c:v>47.41</c:v>
                </c:pt>
                <c:pt idx="9">
                  <c:v>47.41</c:v>
                </c:pt>
                <c:pt idx="10">
                  <c:v>47.41</c:v>
                </c:pt>
                <c:pt idx="11">
                  <c:v>45.67</c:v>
                </c:pt>
                <c:pt idx="12">
                  <c:v>43.3</c:v>
                </c:pt>
                <c:pt idx="13">
                  <c:v>42.55</c:v>
                </c:pt>
                <c:pt idx="14">
                  <c:v>44.48</c:v>
                </c:pt>
                <c:pt idx="15">
                  <c:v>43.92</c:v>
                </c:pt>
                <c:pt idx="16">
                  <c:v>43.92</c:v>
                </c:pt>
                <c:pt idx="17">
                  <c:v>43.92</c:v>
                </c:pt>
                <c:pt idx="18">
                  <c:v>46.04</c:v>
                </c:pt>
                <c:pt idx="19">
                  <c:v>44.82</c:v>
                </c:pt>
                <c:pt idx="20">
                  <c:v>44.75</c:v>
                </c:pt>
                <c:pt idx="21">
                  <c:v>44.65</c:v>
                </c:pt>
                <c:pt idx="22">
                  <c:v>44.42</c:v>
                </c:pt>
                <c:pt idx="23">
                  <c:v>44.42</c:v>
                </c:pt>
                <c:pt idx="24">
                  <c:v>44.42</c:v>
                </c:pt>
                <c:pt idx="25">
                  <c:v>44.15</c:v>
                </c:pt>
                <c:pt idx="26">
                  <c:v>43.63</c:v>
                </c:pt>
                <c:pt idx="27">
                  <c:v>44.83</c:v>
                </c:pt>
                <c:pt idx="28">
                  <c:v>44.63</c:v>
                </c:pt>
                <c:pt idx="29">
                  <c:v>45.59</c:v>
                </c:pt>
                <c:pt idx="30">
                  <c:v>45.59</c:v>
                </c:pt>
                <c:pt idx="31">
                  <c:v>45.59</c:v>
                </c:pt>
                <c:pt idx="32">
                  <c:v>48.81</c:v>
                </c:pt>
                <c:pt idx="33">
                  <c:v>52.62</c:v>
                </c:pt>
                <c:pt idx="34">
                  <c:v>54.72</c:v>
                </c:pt>
                <c:pt idx="35">
                  <c:v>51.41</c:v>
                </c:pt>
                <c:pt idx="36">
                  <c:v>54.23</c:v>
                </c:pt>
                <c:pt idx="37">
                  <c:v>54.23</c:v>
                </c:pt>
                <c:pt idx="38">
                  <c:v>54.23</c:v>
                </c:pt>
                <c:pt idx="39">
                  <c:v>55.37</c:v>
                </c:pt>
                <c:pt idx="40">
                  <c:v>55.83</c:v>
                </c:pt>
                <c:pt idx="41">
                  <c:v>54.91</c:v>
                </c:pt>
                <c:pt idx="42">
                  <c:v>54.75</c:v>
                </c:pt>
                <c:pt idx="43">
                  <c:v>57.7</c:v>
                </c:pt>
                <c:pt idx="44">
                  <c:v>57.7</c:v>
                </c:pt>
                <c:pt idx="45">
                  <c:v>57.7</c:v>
                </c:pt>
                <c:pt idx="46">
                  <c:v>58.83</c:v>
                </c:pt>
                <c:pt idx="47">
                  <c:v>58.89</c:v>
                </c:pt>
                <c:pt idx="48">
                  <c:v>59.32</c:v>
                </c:pt>
                <c:pt idx="49">
                  <c:v>59.32</c:v>
                </c:pt>
                <c:pt idx="50">
                  <c:v>59.32</c:v>
                </c:pt>
                <c:pt idx="51">
                  <c:v>59.32</c:v>
                </c:pt>
                <c:pt idx="52">
                  <c:v>59.32</c:v>
                </c:pt>
                <c:pt idx="53">
                  <c:v>57.29</c:v>
                </c:pt>
                <c:pt idx="54">
                  <c:v>56.06</c:v>
                </c:pt>
                <c:pt idx="55">
                  <c:v>55.84</c:v>
                </c:pt>
                <c:pt idx="56">
                  <c:v>58.42</c:v>
                </c:pt>
                <c:pt idx="57">
                  <c:v>57.39</c:v>
                </c:pt>
                <c:pt idx="58">
                  <c:v>57.39</c:v>
                </c:pt>
                <c:pt idx="59">
                  <c:v>57.39</c:v>
                </c:pt>
                <c:pt idx="60">
                  <c:v>59.58</c:v>
                </c:pt>
                <c:pt idx="61">
                  <c:v>57.15</c:v>
                </c:pt>
                <c:pt idx="62">
                  <c:v>57.8</c:v>
                </c:pt>
                <c:pt idx="63">
                  <c:v>57.35</c:v>
                </c:pt>
                <c:pt idx="64">
                  <c:v>57.26</c:v>
                </c:pt>
                <c:pt idx="65">
                  <c:v>57.26</c:v>
                </c:pt>
                <c:pt idx="66">
                  <c:v>57.26</c:v>
                </c:pt>
                <c:pt idx="67">
                  <c:v>56.58</c:v>
                </c:pt>
                <c:pt idx="68">
                  <c:v>55.48</c:v>
                </c:pt>
                <c:pt idx="69">
                  <c:v>53.5</c:v>
                </c:pt>
                <c:pt idx="70">
                  <c:v>55.4</c:v>
                </c:pt>
                <c:pt idx="71">
                  <c:v>54.96</c:v>
                </c:pt>
                <c:pt idx="72">
                  <c:v>54.96</c:v>
                </c:pt>
                <c:pt idx="73">
                  <c:v>54.96</c:v>
                </c:pt>
                <c:pt idx="74">
                  <c:v>52.75</c:v>
                </c:pt>
                <c:pt idx="75">
                  <c:v>51.64</c:v>
                </c:pt>
                <c:pt idx="76">
                  <c:v>51.24</c:v>
                </c:pt>
                <c:pt idx="77">
                  <c:v>53.4</c:v>
                </c:pt>
                <c:pt idx="78">
                  <c:v>52.06</c:v>
                </c:pt>
                <c:pt idx="79">
                  <c:v>52.06</c:v>
                </c:pt>
                <c:pt idx="80">
                  <c:v>52.06</c:v>
                </c:pt>
                <c:pt idx="81">
                  <c:v>52.87</c:v>
                </c:pt>
                <c:pt idx="82">
                  <c:v>53.4</c:v>
                </c:pt>
                <c:pt idx="83">
                  <c:v>52.69</c:v>
                </c:pt>
                <c:pt idx="84">
                  <c:v>53.99</c:v>
                </c:pt>
                <c:pt idx="85">
                  <c:v>56.37</c:v>
                </c:pt>
                <c:pt idx="86">
                  <c:v>56.37</c:v>
                </c:pt>
                <c:pt idx="87">
                  <c:v>56.37</c:v>
                </c:pt>
                <c:pt idx="88">
                  <c:v>53.95</c:v>
                </c:pt>
                <c:pt idx="89">
                  <c:v>53.84</c:v>
                </c:pt>
                <c:pt idx="90">
                  <c:v>52.83</c:v>
                </c:pt>
                <c:pt idx="91">
                  <c:v>54.63</c:v>
                </c:pt>
                <c:pt idx="92">
                  <c:v>54.63</c:v>
                </c:pt>
                <c:pt idx="93">
                  <c:v>54.63</c:v>
                </c:pt>
                <c:pt idx="94">
                  <c:v>54.63</c:v>
                </c:pt>
                <c:pt idx="95">
                  <c:v>53.95</c:v>
                </c:pt>
                <c:pt idx="96">
                  <c:v>55.01</c:v>
                </c:pt>
                <c:pt idx="97">
                  <c:v>55.92</c:v>
                </c:pt>
                <c:pt idx="98">
                  <c:v>53.31</c:v>
                </c:pt>
                <c:pt idx="99">
                  <c:v>54.28</c:v>
                </c:pt>
                <c:pt idx="100">
                  <c:v>54.28</c:v>
                </c:pt>
                <c:pt idx="101">
                  <c:v>54.28</c:v>
                </c:pt>
                <c:pt idx="102">
                  <c:v>56.58</c:v>
                </c:pt>
                <c:pt idx="103">
                  <c:v>56.32</c:v>
                </c:pt>
                <c:pt idx="104">
                  <c:v>56.82</c:v>
                </c:pt>
                <c:pt idx="105">
                  <c:v>58.66</c:v>
                </c:pt>
                <c:pt idx="106">
                  <c:v>59.21</c:v>
                </c:pt>
                <c:pt idx="107">
                  <c:v>59.21</c:v>
                </c:pt>
                <c:pt idx="108">
                  <c:v>59.21</c:v>
                </c:pt>
                <c:pt idx="109">
                  <c:v>59.34</c:v>
                </c:pt>
                <c:pt idx="110">
                  <c:v>59.25</c:v>
                </c:pt>
                <c:pt idx="111">
                  <c:v>58.03</c:v>
                </c:pt>
                <c:pt idx="112">
                  <c:v>58.6</c:v>
                </c:pt>
                <c:pt idx="113">
                  <c:v>61.43</c:v>
                </c:pt>
                <c:pt idx="114">
                  <c:v>61.43</c:v>
                </c:pt>
                <c:pt idx="115">
                  <c:v>61.43</c:v>
                </c:pt>
                <c:pt idx="116">
                  <c:v>62</c:v>
                </c:pt>
                <c:pt idx="117">
                  <c:v>61.62</c:v>
                </c:pt>
                <c:pt idx="118">
                  <c:v>61.65</c:v>
                </c:pt>
                <c:pt idx="119">
                  <c:v>62.69</c:v>
                </c:pt>
                <c:pt idx="120">
                  <c:v>62.69</c:v>
                </c:pt>
                <c:pt idx="121">
                  <c:v>62.69</c:v>
                </c:pt>
                <c:pt idx="122">
                  <c:v>62.69</c:v>
                </c:pt>
                <c:pt idx="123">
                  <c:v>63.03</c:v>
                </c:pt>
                <c:pt idx="124">
                  <c:v>63.28</c:v>
                </c:pt>
                <c:pt idx="125">
                  <c:v>64.790000000000006</c:v>
                </c:pt>
                <c:pt idx="126">
                  <c:v>65.06</c:v>
                </c:pt>
                <c:pt idx="127">
                  <c:v>62.96</c:v>
                </c:pt>
                <c:pt idx="128">
                  <c:v>62.96</c:v>
                </c:pt>
                <c:pt idx="129">
                  <c:v>62.96</c:v>
                </c:pt>
                <c:pt idx="130">
                  <c:v>62.84</c:v>
                </c:pt>
                <c:pt idx="131">
                  <c:v>62.4</c:v>
                </c:pt>
                <c:pt idx="132">
                  <c:v>64.209999999999994</c:v>
                </c:pt>
                <c:pt idx="133">
                  <c:v>63.61</c:v>
                </c:pt>
                <c:pt idx="134">
                  <c:v>63.49</c:v>
                </c:pt>
                <c:pt idx="135">
                  <c:v>63.49</c:v>
                </c:pt>
                <c:pt idx="136">
                  <c:v>63.49</c:v>
                </c:pt>
                <c:pt idx="137">
                  <c:v>63.58</c:v>
                </c:pt>
                <c:pt idx="138">
                  <c:v>62.79</c:v>
                </c:pt>
                <c:pt idx="139">
                  <c:v>61.75</c:v>
                </c:pt>
                <c:pt idx="140">
                  <c:v>62.68</c:v>
                </c:pt>
                <c:pt idx="141">
                  <c:v>64.03</c:v>
                </c:pt>
                <c:pt idx="142">
                  <c:v>64.03</c:v>
                </c:pt>
                <c:pt idx="143">
                  <c:v>64.03</c:v>
                </c:pt>
                <c:pt idx="144">
                  <c:v>62.98</c:v>
                </c:pt>
                <c:pt idx="145">
                  <c:v>63.07</c:v>
                </c:pt>
                <c:pt idx="146">
                  <c:v>62.11</c:v>
                </c:pt>
                <c:pt idx="147">
                  <c:v>60.64</c:v>
                </c:pt>
                <c:pt idx="148">
                  <c:v>61.11</c:v>
                </c:pt>
                <c:pt idx="149">
                  <c:v>61.11</c:v>
                </c:pt>
                <c:pt idx="150">
                  <c:v>61.11</c:v>
                </c:pt>
                <c:pt idx="151">
                  <c:v>61.11</c:v>
                </c:pt>
                <c:pt idx="152">
                  <c:v>62.49</c:v>
                </c:pt>
                <c:pt idx="153">
                  <c:v>62.3</c:v>
                </c:pt>
                <c:pt idx="154">
                  <c:v>60.71</c:v>
                </c:pt>
                <c:pt idx="155">
                  <c:v>59.03</c:v>
                </c:pt>
                <c:pt idx="156">
                  <c:v>59.03</c:v>
                </c:pt>
                <c:pt idx="157">
                  <c:v>59.03</c:v>
                </c:pt>
                <c:pt idx="158">
                  <c:v>60.23</c:v>
                </c:pt>
                <c:pt idx="159">
                  <c:v>59.64</c:v>
                </c:pt>
                <c:pt idx="160">
                  <c:v>62.66</c:v>
                </c:pt>
                <c:pt idx="161">
                  <c:v>63.44</c:v>
                </c:pt>
                <c:pt idx="162">
                  <c:v>62.42</c:v>
                </c:pt>
                <c:pt idx="163">
                  <c:v>62.42</c:v>
                </c:pt>
                <c:pt idx="164">
                  <c:v>62.42</c:v>
                </c:pt>
                <c:pt idx="165">
                  <c:v>61.29</c:v>
                </c:pt>
                <c:pt idx="166">
                  <c:v>60.46</c:v>
                </c:pt>
                <c:pt idx="167">
                  <c:v>60.81</c:v>
                </c:pt>
                <c:pt idx="168">
                  <c:v>60.98</c:v>
                </c:pt>
                <c:pt idx="169">
                  <c:v>60.93</c:v>
                </c:pt>
                <c:pt idx="170">
                  <c:v>60.93</c:v>
                </c:pt>
                <c:pt idx="171">
                  <c:v>60.93</c:v>
                </c:pt>
                <c:pt idx="172">
                  <c:v>59.82</c:v>
                </c:pt>
                <c:pt idx="173">
                  <c:v>60.11</c:v>
                </c:pt>
                <c:pt idx="174">
                  <c:v>61.09</c:v>
                </c:pt>
                <c:pt idx="175">
                  <c:v>60.26</c:v>
                </c:pt>
                <c:pt idx="176">
                  <c:v>60.01</c:v>
                </c:pt>
                <c:pt idx="177">
                  <c:v>60.01</c:v>
                </c:pt>
                <c:pt idx="178">
                  <c:v>60.01</c:v>
                </c:pt>
                <c:pt idx="179">
                  <c:v>59.36</c:v>
                </c:pt>
                <c:pt idx="180">
                  <c:v>59.56</c:v>
                </c:pt>
                <c:pt idx="181">
                  <c:v>60.93</c:v>
                </c:pt>
                <c:pt idx="182">
                  <c:v>59.51</c:v>
                </c:pt>
                <c:pt idx="183">
                  <c:v>59.45</c:v>
                </c:pt>
                <c:pt idx="184">
                  <c:v>59.45</c:v>
                </c:pt>
                <c:pt idx="185">
                  <c:v>59.45</c:v>
                </c:pt>
                <c:pt idx="186">
                  <c:v>57.93</c:v>
                </c:pt>
                <c:pt idx="187">
                  <c:v>55.16</c:v>
                </c:pt>
                <c:pt idx="188">
                  <c:v>54.98</c:v>
                </c:pt>
                <c:pt idx="189">
                  <c:v>56.69</c:v>
                </c:pt>
                <c:pt idx="190">
                  <c:v>58.19</c:v>
                </c:pt>
                <c:pt idx="191">
                  <c:v>58.19</c:v>
                </c:pt>
                <c:pt idx="192">
                  <c:v>58.19</c:v>
                </c:pt>
                <c:pt idx="193">
                  <c:v>57.75</c:v>
                </c:pt>
                <c:pt idx="194">
                  <c:v>56.25</c:v>
                </c:pt>
                <c:pt idx="195">
                  <c:v>56.93</c:v>
                </c:pt>
                <c:pt idx="196">
                  <c:v>55.75</c:v>
                </c:pt>
                <c:pt idx="197">
                  <c:v>55.75</c:v>
                </c:pt>
                <c:pt idx="198">
                  <c:v>55.75</c:v>
                </c:pt>
                <c:pt idx="199">
                  <c:v>55.75</c:v>
                </c:pt>
                <c:pt idx="200">
                  <c:v>55.4</c:v>
                </c:pt>
                <c:pt idx="201">
                  <c:v>54.68</c:v>
                </c:pt>
                <c:pt idx="202">
                  <c:v>55.03</c:v>
                </c:pt>
                <c:pt idx="203">
                  <c:v>54.22</c:v>
                </c:pt>
                <c:pt idx="204">
                  <c:v>53.45</c:v>
                </c:pt>
                <c:pt idx="205">
                  <c:v>53.45</c:v>
                </c:pt>
                <c:pt idx="206">
                  <c:v>53.45</c:v>
                </c:pt>
                <c:pt idx="207">
                  <c:v>52.87</c:v>
                </c:pt>
                <c:pt idx="208">
                  <c:v>51.85</c:v>
                </c:pt>
                <c:pt idx="209">
                  <c:v>51.86</c:v>
                </c:pt>
                <c:pt idx="210">
                  <c:v>52.53</c:v>
                </c:pt>
                <c:pt idx="211">
                  <c:v>52.07</c:v>
                </c:pt>
                <c:pt idx="212">
                  <c:v>52.07</c:v>
                </c:pt>
                <c:pt idx="213">
                  <c:v>52.07</c:v>
                </c:pt>
                <c:pt idx="214">
                  <c:v>51.11</c:v>
                </c:pt>
                <c:pt idx="215">
                  <c:v>50.13</c:v>
                </c:pt>
                <c:pt idx="216">
                  <c:v>50.09</c:v>
                </c:pt>
                <c:pt idx="217">
                  <c:v>49.71</c:v>
                </c:pt>
                <c:pt idx="218">
                  <c:v>49.71</c:v>
                </c:pt>
                <c:pt idx="219">
                  <c:v>49.71</c:v>
                </c:pt>
                <c:pt idx="220">
                  <c:v>49.71</c:v>
                </c:pt>
                <c:pt idx="221">
                  <c:v>49.71</c:v>
                </c:pt>
                <c:pt idx="222">
                  <c:v>50.59</c:v>
                </c:pt>
                <c:pt idx="223">
                  <c:v>49.37</c:v>
                </c:pt>
                <c:pt idx="224">
                  <c:v>49.87</c:v>
                </c:pt>
                <c:pt idx="225">
                  <c:v>49.43</c:v>
                </c:pt>
                <c:pt idx="226">
                  <c:v>49.43</c:v>
                </c:pt>
                <c:pt idx="227">
                  <c:v>49.43</c:v>
                </c:pt>
                <c:pt idx="228">
                  <c:v>48.53</c:v>
                </c:pt>
                <c:pt idx="229">
                  <c:v>48.22</c:v>
                </c:pt>
                <c:pt idx="230">
                  <c:v>48.27</c:v>
                </c:pt>
                <c:pt idx="231">
                  <c:v>46.73</c:v>
                </c:pt>
                <c:pt idx="232">
                  <c:v>46.23</c:v>
                </c:pt>
                <c:pt idx="233">
                  <c:v>46.23</c:v>
                </c:pt>
                <c:pt idx="234">
                  <c:v>46.23</c:v>
                </c:pt>
                <c:pt idx="235">
                  <c:v>44.4</c:v>
                </c:pt>
                <c:pt idx="236">
                  <c:v>42.66</c:v>
                </c:pt>
                <c:pt idx="237">
                  <c:v>42.94</c:v>
                </c:pt>
                <c:pt idx="238">
                  <c:v>43.57</c:v>
                </c:pt>
                <c:pt idx="239">
                  <c:v>46.84</c:v>
                </c:pt>
                <c:pt idx="240">
                  <c:v>46.84</c:v>
                </c:pt>
                <c:pt idx="241">
                  <c:v>46.84</c:v>
                </c:pt>
                <c:pt idx="242">
                  <c:v>48.72</c:v>
                </c:pt>
                <c:pt idx="243">
                  <c:v>49.98</c:v>
                </c:pt>
                <c:pt idx="244">
                  <c:v>46.16</c:v>
                </c:pt>
                <c:pt idx="245">
                  <c:v>47.01</c:v>
                </c:pt>
                <c:pt idx="246">
                  <c:v>47.19</c:v>
                </c:pt>
                <c:pt idx="247">
                  <c:v>47.19</c:v>
                </c:pt>
                <c:pt idx="248">
                  <c:v>47.19</c:v>
                </c:pt>
                <c:pt idx="249">
                  <c:v>46.6</c:v>
                </c:pt>
                <c:pt idx="250">
                  <c:v>45.93</c:v>
                </c:pt>
                <c:pt idx="251">
                  <c:v>47.55</c:v>
                </c:pt>
                <c:pt idx="252">
                  <c:v>45.75</c:v>
                </c:pt>
                <c:pt idx="253">
                  <c:v>45.75</c:v>
                </c:pt>
                <c:pt idx="254">
                  <c:v>45.75</c:v>
                </c:pt>
                <c:pt idx="255">
                  <c:v>45.75</c:v>
                </c:pt>
                <c:pt idx="256">
                  <c:v>45.47</c:v>
                </c:pt>
                <c:pt idx="257">
                  <c:v>43.87</c:v>
                </c:pt>
                <c:pt idx="258">
                  <c:v>44.08</c:v>
                </c:pt>
                <c:pt idx="259">
                  <c:v>46.78</c:v>
                </c:pt>
                <c:pt idx="260">
                  <c:v>45.99</c:v>
                </c:pt>
                <c:pt idx="261">
                  <c:v>45.99</c:v>
                </c:pt>
                <c:pt idx="262">
                  <c:v>45.99</c:v>
                </c:pt>
                <c:pt idx="263">
                  <c:v>44.58</c:v>
                </c:pt>
                <c:pt idx="264">
                  <c:v>45</c:v>
                </c:pt>
                <c:pt idx="265">
                  <c:v>45.13</c:v>
                </c:pt>
                <c:pt idx="266">
                  <c:v>45.13</c:v>
                </c:pt>
                <c:pt idx="267">
                  <c:v>44.98</c:v>
                </c:pt>
                <c:pt idx="268">
                  <c:v>44.98</c:v>
                </c:pt>
                <c:pt idx="269">
                  <c:v>44.98</c:v>
                </c:pt>
                <c:pt idx="270">
                  <c:v>45.01</c:v>
                </c:pt>
                <c:pt idx="271">
                  <c:v>43.95</c:v>
                </c:pt>
                <c:pt idx="272">
                  <c:v>44.31</c:v>
                </c:pt>
                <c:pt idx="273">
                  <c:v>45.92</c:v>
                </c:pt>
                <c:pt idx="274">
                  <c:v>45.38</c:v>
                </c:pt>
                <c:pt idx="275">
                  <c:v>45.38</c:v>
                </c:pt>
                <c:pt idx="276">
                  <c:v>45.38</c:v>
                </c:pt>
                <c:pt idx="277">
                  <c:v>45.91</c:v>
                </c:pt>
                <c:pt idx="278">
                  <c:v>46.48</c:v>
                </c:pt>
                <c:pt idx="279">
                  <c:v>48.97</c:v>
                </c:pt>
                <c:pt idx="280">
                  <c:v>48.41</c:v>
                </c:pt>
                <c:pt idx="281">
                  <c:v>49.99</c:v>
                </c:pt>
                <c:pt idx="282">
                  <c:v>49.99</c:v>
                </c:pt>
                <c:pt idx="283">
                  <c:v>49.99</c:v>
                </c:pt>
                <c:pt idx="284">
                  <c:v>49.61</c:v>
                </c:pt>
                <c:pt idx="285">
                  <c:v>47.08</c:v>
                </c:pt>
                <c:pt idx="286">
                  <c:v>46.52</c:v>
                </c:pt>
                <c:pt idx="287">
                  <c:v>46.44</c:v>
                </c:pt>
                <c:pt idx="288">
                  <c:v>46.58</c:v>
                </c:pt>
                <c:pt idx="289">
                  <c:v>46.58</c:v>
                </c:pt>
                <c:pt idx="290">
                  <c:v>46.58</c:v>
                </c:pt>
                <c:pt idx="291">
                  <c:v>46.22</c:v>
                </c:pt>
                <c:pt idx="292">
                  <c:v>44.61</c:v>
                </c:pt>
                <c:pt idx="293">
                  <c:v>44.43</c:v>
                </c:pt>
                <c:pt idx="294">
                  <c:v>43.71</c:v>
                </c:pt>
                <c:pt idx="295">
                  <c:v>43.9</c:v>
                </c:pt>
                <c:pt idx="296">
                  <c:v>43.9</c:v>
                </c:pt>
                <c:pt idx="297">
                  <c:v>43.9</c:v>
                </c:pt>
                <c:pt idx="298">
                  <c:v>43.48</c:v>
                </c:pt>
                <c:pt idx="299">
                  <c:v>43.01</c:v>
                </c:pt>
                <c:pt idx="300">
                  <c:v>43.11</c:v>
                </c:pt>
                <c:pt idx="301">
                  <c:v>44.45</c:v>
                </c:pt>
                <c:pt idx="302">
                  <c:v>43.94</c:v>
                </c:pt>
                <c:pt idx="303">
                  <c:v>43.94</c:v>
                </c:pt>
                <c:pt idx="304">
                  <c:v>43.94</c:v>
                </c:pt>
                <c:pt idx="305">
                  <c:v>44.55</c:v>
                </c:pt>
                <c:pt idx="306">
                  <c:v>43.89</c:v>
                </c:pt>
                <c:pt idx="307">
                  <c:v>45.45</c:v>
                </c:pt>
                <c:pt idx="308">
                  <c:v>43.7</c:v>
                </c:pt>
                <c:pt idx="309">
                  <c:v>43.16</c:v>
                </c:pt>
                <c:pt idx="310">
                  <c:v>43.16</c:v>
                </c:pt>
                <c:pt idx="311">
                  <c:v>43.16</c:v>
                </c:pt>
                <c:pt idx="312">
                  <c:v>42.88</c:v>
                </c:pt>
                <c:pt idx="313">
                  <c:v>42.88</c:v>
                </c:pt>
                <c:pt idx="314">
                  <c:v>42.59</c:v>
                </c:pt>
                <c:pt idx="315">
                  <c:v>41.68</c:v>
                </c:pt>
                <c:pt idx="316">
                  <c:v>40.770000000000003</c:v>
                </c:pt>
                <c:pt idx="317">
                  <c:v>40.770000000000003</c:v>
                </c:pt>
                <c:pt idx="318">
                  <c:v>40.770000000000003</c:v>
                </c:pt>
                <c:pt idx="319">
                  <c:v>40.35</c:v>
                </c:pt>
                <c:pt idx="320">
                  <c:v>40.39</c:v>
                </c:pt>
                <c:pt idx="321">
                  <c:v>39.64</c:v>
                </c:pt>
                <c:pt idx="322">
                  <c:v>40.130000000000003</c:v>
                </c:pt>
                <c:pt idx="323">
                  <c:v>40.07</c:v>
                </c:pt>
                <c:pt idx="324">
                  <c:v>40.07</c:v>
                </c:pt>
                <c:pt idx="325">
                  <c:v>40.07</c:v>
                </c:pt>
                <c:pt idx="326">
                  <c:v>39.57</c:v>
                </c:pt>
                <c:pt idx="327">
                  <c:v>40.700000000000003</c:v>
                </c:pt>
                <c:pt idx="328">
                  <c:v>41.4</c:v>
                </c:pt>
                <c:pt idx="329">
                  <c:v>40.94</c:v>
                </c:pt>
                <c:pt idx="330">
                  <c:v>40.369999999999997</c:v>
                </c:pt>
                <c:pt idx="331">
                  <c:v>40.369999999999997</c:v>
                </c:pt>
                <c:pt idx="332">
                  <c:v>40.369999999999997</c:v>
                </c:pt>
                <c:pt idx="333">
                  <c:v>39.869999999999997</c:v>
                </c:pt>
                <c:pt idx="334">
                  <c:v>39.799999999999997</c:v>
                </c:pt>
                <c:pt idx="335">
                  <c:v>39.75</c:v>
                </c:pt>
                <c:pt idx="336">
                  <c:v>38.29</c:v>
                </c:pt>
                <c:pt idx="337">
                  <c:v>39.11</c:v>
                </c:pt>
                <c:pt idx="338">
                  <c:v>39.11</c:v>
                </c:pt>
                <c:pt idx="339">
                  <c:v>39.11</c:v>
                </c:pt>
                <c:pt idx="340">
                  <c:v>38.35</c:v>
                </c:pt>
                <c:pt idx="341">
                  <c:v>36.909999999999997</c:v>
                </c:pt>
                <c:pt idx="342">
                  <c:v>36.49</c:v>
                </c:pt>
                <c:pt idx="343">
                  <c:v>36.51</c:v>
                </c:pt>
                <c:pt idx="344">
                  <c:v>36.200000000000003</c:v>
                </c:pt>
                <c:pt idx="345">
                  <c:v>36.200000000000003</c:v>
                </c:pt>
                <c:pt idx="346">
                  <c:v>36.200000000000003</c:v>
                </c:pt>
                <c:pt idx="347">
                  <c:v>34.64</c:v>
                </c:pt>
                <c:pt idx="348">
                  <c:v>33.82</c:v>
                </c:pt>
                <c:pt idx="349">
                  <c:v>34.24</c:v>
                </c:pt>
                <c:pt idx="350">
                  <c:v>32.86</c:v>
                </c:pt>
                <c:pt idx="351">
                  <c:v>32.979999999999997</c:v>
                </c:pt>
                <c:pt idx="352">
                  <c:v>32.979999999999997</c:v>
                </c:pt>
                <c:pt idx="353">
                  <c:v>32.979999999999997</c:v>
                </c:pt>
                <c:pt idx="354">
                  <c:v>31.98</c:v>
                </c:pt>
                <c:pt idx="355">
                  <c:v>32</c:v>
                </c:pt>
                <c:pt idx="356">
                  <c:v>31.82</c:v>
                </c:pt>
                <c:pt idx="357">
                  <c:v>32.83</c:v>
                </c:pt>
                <c:pt idx="358">
                  <c:v>32.83</c:v>
                </c:pt>
                <c:pt idx="359">
                  <c:v>32.83</c:v>
                </c:pt>
                <c:pt idx="360">
                  <c:v>32.83</c:v>
                </c:pt>
                <c:pt idx="361">
                  <c:v>32.61</c:v>
                </c:pt>
                <c:pt idx="362">
                  <c:v>32.11</c:v>
                </c:pt>
                <c:pt idx="363">
                  <c:v>32.74</c:v>
                </c:pt>
                <c:pt idx="364">
                  <c:v>32.19</c:v>
                </c:pt>
                <c:pt idx="365">
                  <c:v>32.19</c:v>
                </c:pt>
                <c:pt idx="366">
                  <c:v>32.19</c:v>
                </c:pt>
                <c:pt idx="367">
                  <c:v>32.19</c:v>
                </c:pt>
                <c:pt idx="368">
                  <c:v>32.54</c:v>
                </c:pt>
                <c:pt idx="369">
                  <c:v>31.66</c:v>
                </c:pt>
                <c:pt idx="370">
                  <c:v>30.76</c:v>
                </c:pt>
                <c:pt idx="371">
                  <c:v>27.96</c:v>
                </c:pt>
                <c:pt idx="372">
                  <c:v>29.11</c:v>
                </c:pt>
                <c:pt idx="373">
                  <c:v>29.11</c:v>
                </c:pt>
                <c:pt idx="374">
                  <c:v>29.11</c:v>
                </c:pt>
                <c:pt idx="375">
                  <c:v>28.07</c:v>
                </c:pt>
                <c:pt idx="376">
                  <c:v>26.44</c:v>
                </c:pt>
                <c:pt idx="377">
                  <c:v>26.49</c:v>
                </c:pt>
                <c:pt idx="378">
                  <c:v>26.04</c:v>
                </c:pt>
                <c:pt idx="379">
                  <c:v>26.22</c:v>
                </c:pt>
                <c:pt idx="380">
                  <c:v>26.22</c:v>
                </c:pt>
                <c:pt idx="381">
                  <c:v>26.22</c:v>
                </c:pt>
                <c:pt idx="382">
                  <c:v>24.65</c:v>
                </c:pt>
                <c:pt idx="383">
                  <c:v>24.72</c:v>
                </c:pt>
                <c:pt idx="384">
                  <c:v>23.36</c:v>
                </c:pt>
                <c:pt idx="385">
                  <c:v>22.83</c:v>
                </c:pt>
                <c:pt idx="386">
                  <c:v>23.88</c:v>
                </c:pt>
                <c:pt idx="387">
                  <c:v>23.88</c:v>
                </c:pt>
                <c:pt idx="388">
                  <c:v>23.88</c:v>
                </c:pt>
                <c:pt idx="389">
                  <c:v>26.1</c:v>
                </c:pt>
                <c:pt idx="390">
                  <c:v>24.84</c:v>
                </c:pt>
                <c:pt idx="391">
                  <c:v>26.11</c:v>
                </c:pt>
                <c:pt idx="392">
                  <c:v>27.08</c:v>
                </c:pt>
                <c:pt idx="393">
                  <c:v>28.37</c:v>
                </c:pt>
                <c:pt idx="394">
                  <c:v>28.37</c:v>
                </c:pt>
                <c:pt idx="395">
                  <c:v>28.37</c:v>
                </c:pt>
                <c:pt idx="396">
                  <c:v>29.01</c:v>
                </c:pt>
                <c:pt idx="397">
                  <c:v>28.08</c:v>
                </c:pt>
                <c:pt idx="398">
                  <c:v>27.52</c:v>
                </c:pt>
                <c:pt idx="399">
                  <c:v>29.51</c:v>
                </c:pt>
                <c:pt idx="400">
                  <c:v>29.22</c:v>
                </c:pt>
                <c:pt idx="401">
                  <c:v>29.22</c:v>
                </c:pt>
                <c:pt idx="402">
                  <c:v>29.22</c:v>
                </c:pt>
                <c:pt idx="403">
                  <c:v>29.22</c:v>
                </c:pt>
                <c:pt idx="404">
                  <c:v>29.22</c:v>
                </c:pt>
                <c:pt idx="405">
                  <c:v>26.2</c:v>
                </c:pt>
                <c:pt idx="406">
                  <c:v>26.08</c:v>
                </c:pt>
                <c:pt idx="407">
                  <c:v>26.86</c:v>
                </c:pt>
                <c:pt idx="408">
                  <c:v>26.86</c:v>
                </c:pt>
                <c:pt idx="409">
                  <c:v>26.86</c:v>
                </c:pt>
                <c:pt idx="410">
                  <c:v>29.22</c:v>
                </c:pt>
                <c:pt idx="411">
                  <c:v>30.66</c:v>
                </c:pt>
                <c:pt idx="412">
                  <c:v>28.31</c:v>
                </c:pt>
                <c:pt idx="413">
                  <c:v>30.25</c:v>
                </c:pt>
                <c:pt idx="414">
                  <c:v>30.07</c:v>
                </c:pt>
                <c:pt idx="415">
                  <c:v>30.07</c:v>
                </c:pt>
                <c:pt idx="416">
                  <c:v>30.07</c:v>
                </c:pt>
                <c:pt idx="417">
                  <c:v>29.33</c:v>
                </c:pt>
                <c:pt idx="418">
                  <c:v>29.69</c:v>
                </c:pt>
                <c:pt idx="419">
                  <c:v>28.57</c:v>
                </c:pt>
                <c:pt idx="420">
                  <c:v>29.46</c:v>
                </c:pt>
                <c:pt idx="421">
                  <c:v>30.43</c:v>
                </c:pt>
                <c:pt idx="422">
                  <c:v>30.43</c:v>
                </c:pt>
                <c:pt idx="423">
                  <c:v>30.43</c:v>
                </c:pt>
                <c:pt idx="424">
                  <c:v>29.99</c:v>
                </c:pt>
                <c:pt idx="425">
                  <c:v>31.65</c:v>
                </c:pt>
                <c:pt idx="426">
                  <c:v>31.95</c:v>
                </c:pt>
                <c:pt idx="427">
                  <c:v>32.04</c:v>
                </c:pt>
                <c:pt idx="428">
                  <c:v>32.17</c:v>
                </c:pt>
                <c:pt idx="429">
                  <c:v>32.17</c:v>
                </c:pt>
                <c:pt idx="430">
                  <c:v>32.17</c:v>
                </c:pt>
                <c:pt idx="431">
                  <c:v>34.39</c:v>
                </c:pt>
                <c:pt idx="432">
                  <c:v>35.56</c:v>
                </c:pt>
                <c:pt idx="433">
                  <c:v>35.03</c:v>
                </c:pt>
                <c:pt idx="434">
                  <c:v>36.25</c:v>
                </c:pt>
                <c:pt idx="435">
                  <c:v>36.369999999999997</c:v>
                </c:pt>
                <c:pt idx="436">
                  <c:v>36.369999999999997</c:v>
                </c:pt>
                <c:pt idx="437">
                  <c:v>36.369999999999997</c:v>
                </c:pt>
                <c:pt idx="438">
                  <c:v>35.69</c:v>
                </c:pt>
                <c:pt idx="439">
                  <c:v>34.659999999999997</c:v>
                </c:pt>
                <c:pt idx="440">
                  <c:v>34.799999999999997</c:v>
                </c:pt>
                <c:pt idx="441">
                  <c:v>36.67</c:v>
                </c:pt>
                <c:pt idx="442">
                  <c:v>37.42</c:v>
                </c:pt>
                <c:pt idx="443">
                  <c:v>37.42</c:v>
                </c:pt>
                <c:pt idx="444">
                  <c:v>37.42</c:v>
                </c:pt>
                <c:pt idx="445">
                  <c:v>37.14</c:v>
                </c:pt>
                <c:pt idx="446">
                  <c:v>37.43</c:v>
                </c:pt>
                <c:pt idx="447">
                  <c:v>37.14</c:v>
                </c:pt>
                <c:pt idx="448">
                  <c:v>36.04</c:v>
                </c:pt>
                <c:pt idx="449">
                  <c:v>36.04</c:v>
                </c:pt>
                <c:pt idx="450">
                  <c:v>36.04</c:v>
                </c:pt>
                <c:pt idx="451">
                  <c:v>36.04</c:v>
                </c:pt>
                <c:pt idx="452">
                  <c:v>36.31</c:v>
                </c:pt>
                <c:pt idx="453">
                  <c:v>36.17</c:v>
                </c:pt>
                <c:pt idx="454">
                  <c:v>35.450000000000003</c:v>
                </c:pt>
                <c:pt idx="455">
                  <c:v>35.049999999999997</c:v>
                </c:pt>
                <c:pt idx="456">
                  <c:v>36.22</c:v>
                </c:pt>
                <c:pt idx="457">
                  <c:v>36.22</c:v>
                </c:pt>
                <c:pt idx="458">
                  <c:v>36.22</c:v>
                </c:pt>
                <c:pt idx="459">
                  <c:v>34.840000000000003</c:v>
                </c:pt>
                <c:pt idx="460">
                  <c:v>33.83</c:v>
                </c:pt>
                <c:pt idx="461">
                  <c:v>34.69</c:v>
                </c:pt>
                <c:pt idx="462">
                  <c:v>36.479999999999997</c:v>
                </c:pt>
                <c:pt idx="463">
                  <c:v>36.71</c:v>
                </c:pt>
                <c:pt idx="464">
                  <c:v>36.71</c:v>
                </c:pt>
                <c:pt idx="465">
                  <c:v>36.71</c:v>
                </c:pt>
                <c:pt idx="466">
                  <c:v>37.79</c:v>
                </c:pt>
                <c:pt idx="467">
                  <c:v>38.67</c:v>
                </c:pt>
                <c:pt idx="468">
                  <c:v>40.11</c:v>
                </c:pt>
                <c:pt idx="469">
                  <c:v>39.659999999999997</c:v>
                </c:pt>
                <c:pt idx="470">
                  <c:v>39.369999999999997</c:v>
                </c:pt>
                <c:pt idx="471">
                  <c:v>39.369999999999997</c:v>
                </c:pt>
                <c:pt idx="472">
                  <c:v>39.369999999999997</c:v>
                </c:pt>
                <c:pt idx="473">
                  <c:v>37.729999999999997</c:v>
                </c:pt>
                <c:pt idx="474">
                  <c:v>39.17</c:v>
                </c:pt>
                <c:pt idx="475">
                  <c:v>39.03</c:v>
                </c:pt>
                <c:pt idx="476">
                  <c:v>41.7</c:v>
                </c:pt>
                <c:pt idx="477">
                  <c:v>41.01</c:v>
                </c:pt>
                <c:pt idx="478">
                  <c:v>41.01</c:v>
                </c:pt>
                <c:pt idx="479">
                  <c:v>41.01</c:v>
                </c:pt>
                <c:pt idx="480">
                  <c:v>40.86</c:v>
                </c:pt>
                <c:pt idx="481">
                  <c:v>40.83</c:v>
                </c:pt>
                <c:pt idx="482">
                  <c:v>42.59</c:v>
                </c:pt>
                <c:pt idx="483">
                  <c:v>43.22</c:v>
                </c:pt>
                <c:pt idx="484">
                  <c:v>44.26</c:v>
                </c:pt>
                <c:pt idx="485">
                  <c:v>44.26</c:v>
                </c:pt>
                <c:pt idx="486">
                  <c:v>44.26</c:v>
                </c:pt>
                <c:pt idx="487">
                  <c:v>44.26</c:v>
                </c:pt>
                <c:pt idx="488">
                  <c:v>43.03</c:v>
                </c:pt>
                <c:pt idx="489">
                  <c:v>42.05</c:v>
                </c:pt>
                <c:pt idx="490">
                  <c:v>42.45</c:v>
                </c:pt>
                <c:pt idx="491">
                  <c:v>42.2</c:v>
                </c:pt>
                <c:pt idx="492">
                  <c:v>42.2</c:v>
                </c:pt>
                <c:pt idx="493">
                  <c:v>42.2</c:v>
                </c:pt>
                <c:pt idx="494">
                  <c:v>42.84</c:v>
                </c:pt>
                <c:pt idx="495">
                  <c:v>41.23</c:v>
                </c:pt>
                <c:pt idx="496">
                  <c:v>42.18</c:v>
                </c:pt>
                <c:pt idx="497">
                  <c:v>44.65</c:v>
                </c:pt>
                <c:pt idx="498">
                  <c:v>44.39</c:v>
                </c:pt>
                <c:pt idx="499">
                  <c:v>44.39</c:v>
                </c:pt>
                <c:pt idx="500">
                  <c:v>44.39</c:v>
                </c:pt>
                <c:pt idx="501">
                  <c:v>45.35</c:v>
                </c:pt>
                <c:pt idx="502">
                  <c:v>45.68</c:v>
                </c:pt>
                <c:pt idx="503">
                  <c:v>45.76</c:v>
                </c:pt>
                <c:pt idx="504">
                  <c:v>44.75</c:v>
                </c:pt>
                <c:pt idx="505">
                  <c:v>45.65</c:v>
                </c:pt>
                <c:pt idx="506">
                  <c:v>45.65</c:v>
                </c:pt>
                <c:pt idx="507">
                  <c:v>45.65</c:v>
                </c:pt>
                <c:pt idx="508">
                  <c:v>44.87</c:v>
                </c:pt>
                <c:pt idx="509">
                  <c:v>44.55</c:v>
                </c:pt>
                <c:pt idx="510">
                  <c:v>45.27</c:v>
                </c:pt>
                <c:pt idx="511">
                  <c:v>45.74</c:v>
                </c:pt>
                <c:pt idx="512">
                  <c:v>45.31</c:v>
                </c:pt>
                <c:pt idx="513">
                  <c:v>45.31</c:v>
                </c:pt>
                <c:pt idx="514">
                  <c:v>45.31</c:v>
                </c:pt>
                <c:pt idx="515">
                  <c:v>45.54</c:v>
                </c:pt>
                <c:pt idx="516">
                  <c:v>45.9</c:v>
                </c:pt>
                <c:pt idx="517">
                  <c:v>45.44</c:v>
                </c:pt>
                <c:pt idx="518">
                  <c:v>46.17</c:v>
                </c:pt>
                <c:pt idx="519">
                  <c:v>46.28</c:v>
                </c:pt>
                <c:pt idx="520">
                  <c:v>46.28</c:v>
                </c:pt>
                <c:pt idx="521">
                  <c:v>46.28</c:v>
                </c:pt>
                <c:pt idx="522">
                  <c:v>45.91</c:v>
                </c:pt>
                <c:pt idx="523">
                  <c:v>46.82</c:v>
                </c:pt>
                <c:pt idx="524">
                  <c:v>47.99</c:v>
                </c:pt>
                <c:pt idx="525">
                  <c:v>48.98</c:v>
                </c:pt>
                <c:pt idx="526">
                  <c:v>48.23</c:v>
                </c:pt>
                <c:pt idx="527">
                  <c:v>48.23</c:v>
                </c:pt>
                <c:pt idx="528">
                  <c:v>48.23</c:v>
                </c:pt>
                <c:pt idx="529">
                  <c:v>47.06</c:v>
                </c:pt>
                <c:pt idx="530">
                  <c:v>46.3</c:v>
                </c:pt>
                <c:pt idx="531">
                  <c:v>46.09</c:v>
                </c:pt>
                <c:pt idx="532">
                  <c:v>44.93</c:v>
                </c:pt>
                <c:pt idx="533">
                  <c:v>44.48</c:v>
                </c:pt>
                <c:pt idx="534">
                  <c:v>44.48</c:v>
                </c:pt>
                <c:pt idx="535">
                  <c:v>44.48</c:v>
                </c:pt>
                <c:pt idx="536">
                  <c:v>46.53</c:v>
                </c:pt>
                <c:pt idx="537">
                  <c:v>46.4</c:v>
                </c:pt>
                <c:pt idx="538">
                  <c:v>47.12</c:v>
                </c:pt>
                <c:pt idx="539">
                  <c:v>46.48</c:v>
                </c:pt>
                <c:pt idx="540">
                  <c:v>45.47</c:v>
                </c:pt>
                <c:pt idx="541">
                  <c:v>45.47</c:v>
                </c:pt>
                <c:pt idx="542">
                  <c:v>45.47</c:v>
                </c:pt>
                <c:pt idx="543">
                  <c:v>45.11</c:v>
                </c:pt>
                <c:pt idx="544">
                  <c:v>44.55</c:v>
                </c:pt>
                <c:pt idx="545">
                  <c:v>45.73</c:v>
                </c:pt>
                <c:pt idx="546">
                  <c:v>46.46</c:v>
                </c:pt>
                <c:pt idx="547">
                  <c:v>45.19</c:v>
                </c:pt>
                <c:pt idx="548">
                  <c:v>45.19</c:v>
                </c:pt>
                <c:pt idx="549">
                  <c:v>45.19</c:v>
                </c:pt>
                <c:pt idx="550">
                  <c:v>46.97</c:v>
                </c:pt>
                <c:pt idx="551">
                  <c:v>45.01</c:v>
                </c:pt>
                <c:pt idx="552">
                  <c:v>45.65</c:v>
                </c:pt>
                <c:pt idx="553">
                  <c:v>44.99</c:v>
                </c:pt>
                <c:pt idx="554">
                  <c:v>42.5</c:v>
                </c:pt>
                <c:pt idx="555">
                  <c:v>42.5</c:v>
                </c:pt>
                <c:pt idx="556">
                  <c:v>42.5</c:v>
                </c:pt>
                <c:pt idx="557">
                  <c:v>41.97</c:v>
                </c:pt>
                <c:pt idx="558">
                  <c:v>42.58</c:v>
                </c:pt>
                <c:pt idx="559">
                  <c:v>43.41</c:v>
                </c:pt>
                <c:pt idx="560">
                  <c:v>42.31</c:v>
                </c:pt>
                <c:pt idx="561">
                  <c:v>42.59</c:v>
                </c:pt>
                <c:pt idx="562">
                  <c:v>42.59</c:v>
                </c:pt>
                <c:pt idx="563">
                  <c:v>42.59</c:v>
                </c:pt>
                <c:pt idx="564">
                  <c:v>43.38</c:v>
                </c:pt>
                <c:pt idx="565">
                  <c:v>42.21</c:v>
                </c:pt>
                <c:pt idx="566">
                  <c:v>42.24</c:v>
                </c:pt>
                <c:pt idx="567">
                  <c:v>42.73</c:v>
                </c:pt>
                <c:pt idx="568">
                  <c:v>41.63</c:v>
                </c:pt>
                <c:pt idx="569">
                  <c:v>41.63</c:v>
                </c:pt>
                <c:pt idx="570">
                  <c:v>41.63</c:v>
                </c:pt>
                <c:pt idx="571">
                  <c:v>41.38</c:v>
                </c:pt>
                <c:pt idx="572">
                  <c:v>40.369999999999997</c:v>
                </c:pt>
                <c:pt idx="573">
                  <c:v>40.590000000000003</c:v>
                </c:pt>
                <c:pt idx="574">
                  <c:v>39.880000000000003</c:v>
                </c:pt>
                <c:pt idx="575">
                  <c:v>38.64</c:v>
                </c:pt>
                <c:pt idx="576">
                  <c:v>38.64</c:v>
                </c:pt>
                <c:pt idx="577">
                  <c:v>38.64</c:v>
                </c:pt>
                <c:pt idx="578">
                  <c:v>40.04</c:v>
                </c:pt>
                <c:pt idx="579">
                  <c:v>38.85</c:v>
                </c:pt>
                <c:pt idx="580">
                  <c:v>38.54</c:v>
                </c:pt>
                <c:pt idx="581">
                  <c:v>39.99</c:v>
                </c:pt>
                <c:pt idx="582">
                  <c:v>41.22</c:v>
                </c:pt>
                <c:pt idx="583">
                  <c:v>41.22</c:v>
                </c:pt>
                <c:pt idx="584">
                  <c:v>41.22</c:v>
                </c:pt>
                <c:pt idx="585">
                  <c:v>41.59</c:v>
                </c:pt>
                <c:pt idx="586">
                  <c:v>41.59</c:v>
                </c:pt>
                <c:pt idx="587">
                  <c:v>41.34</c:v>
                </c:pt>
                <c:pt idx="588">
                  <c:v>40.49</c:v>
                </c:pt>
                <c:pt idx="589">
                  <c:v>42.89</c:v>
                </c:pt>
                <c:pt idx="590">
                  <c:v>42.89</c:v>
                </c:pt>
                <c:pt idx="591">
                  <c:v>42.89</c:v>
                </c:pt>
                <c:pt idx="592">
                  <c:v>44.43</c:v>
                </c:pt>
                <c:pt idx="593">
                  <c:v>45.74</c:v>
                </c:pt>
                <c:pt idx="594">
                  <c:v>45.85</c:v>
                </c:pt>
                <c:pt idx="595">
                  <c:v>46.65</c:v>
                </c:pt>
                <c:pt idx="596">
                  <c:v>47.26</c:v>
                </c:pt>
                <c:pt idx="597">
                  <c:v>47.26</c:v>
                </c:pt>
                <c:pt idx="598">
                  <c:v>47.26</c:v>
                </c:pt>
                <c:pt idx="599">
                  <c:v>46.85</c:v>
                </c:pt>
                <c:pt idx="600">
                  <c:v>45.38</c:v>
                </c:pt>
                <c:pt idx="601">
                  <c:v>45.96</c:v>
                </c:pt>
                <c:pt idx="602">
                  <c:v>45.59</c:v>
                </c:pt>
                <c:pt idx="603">
                  <c:v>44.62</c:v>
                </c:pt>
                <c:pt idx="604">
                  <c:v>44.62</c:v>
                </c:pt>
                <c:pt idx="605">
                  <c:v>44.62</c:v>
                </c:pt>
                <c:pt idx="606">
                  <c:v>45.82</c:v>
                </c:pt>
                <c:pt idx="607">
                  <c:v>46.16</c:v>
                </c:pt>
                <c:pt idx="608">
                  <c:v>44.79</c:v>
                </c:pt>
                <c:pt idx="609">
                  <c:v>42.98</c:v>
                </c:pt>
                <c:pt idx="610">
                  <c:v>41.71</c:v>
                </c:pt>
                <c:pt idx="611">
                  <c:v>41.71</c:v>
                </c:pt>
                <c:pt idx="612">
                  <c:v>41.71</c:v>
                </c:pt>
                <c:pt idx="613">
                  <c:v>44.28</c:v>
                </c:pt>
                <c:pt idx="614">
                  <c:v>43.4</c:v>
                </c:pt>
                <c:pt idx="615">
                  <c:v>43.67</c:v>
                </c:pt>
                <c:pt idx="616">
                  <c:v>44.83</c:v>
                </c:pt>
                <c:pt idx="617">
                  <c:v>45.45</c:v>
                </c:pt>
                <c:pt idx="618">
                  <c:v>45.45</c:v>
                </c:pt>
                <c:pt idx="619">
                  <c:v>45.45</c:v>
                </c:pt>
                <c:pt idx="620">
                  <c:v>45.45</c:v>
                </c:pt>
                <c:pt idx="621">
                  <c:v>43.69</c:v>
                </c:pt>
                <c:pt idx="622">
                  <c:v>43.57</c:v>
                </c:pt>
                <c:pt idx="623">
                  <c:v>42.04</c:v>
                </c:pt>
                <c:pt idx="624">
                  <c:v>42.34</c:v>
                </c:pt>
                <c:pt idx="625">
                  <c:v>42.34</c:v>
                </c:pt>
                <c:pt idx="626">
                  <c:v>42.34</c:v>
                </c:pt>
                <c:pt idx="627">
                  <c:v>42.43</c:v>
                </c:pt>
                <c:pt idx="628">
                  <c:v>41.99</c:v>
                </c:pt>
                <c:pt idx="629">
                  <c:v>43.08</c:v>
                </c:pt>
                <c:pt idx="630">
                  <c:v>43.58</c:v>
                </c:pt>
                <c:pt idx="631">
                  <c:v>43.39</c:v>
                </c:pt>
                <c:pt idx="632">
                  <c:v>43.39</c:v>
                </c:pt>
                <c:pt idx="633">
                  <c:v>43.39</c:v>
                </c:pt>
                <c:pt idx="634">
                  <c:v>42.15</c:v>
                </c:pt>
                <c:pt idx="635">
                  <c:v>43.13</c:v>
                </c:pt>
                <c:pt idx="636">
                  <c:v>42.37</c:v>
                </c:pt>
                <c:pt idx="637">
                  <c:v>44.65</c:v>
                </c:pt>
                <c:pt idx="638">
                  <c:v>45.11</c:v>
                </c:pt>
                <c:pt idx="639">
                  <c:v>45.11</c:v>
                </c:pt>
                <c:pt idx="640">
                  <c:v>45.11</c:v>
                </c:pt>
                <c:pt idx="641">
                  <c:v>47.87</c:v>
                </c:pt>
                <c:pt idx="642">
                  <c:v>47.83</c:v>
                </c:pt>
                <c:pt idx="643">
                  <c:v>48.83</c:v>
                </c:pt>
                <c:pt idx="644">
                  <c:v>48.77</c:v>
                </c:pt>
                <c:pt idx="645">
                  <c:v>50.07</c:v>
                </c:pt>
                <c:pt idx="646">
                  <c:v>50.07</c:v>
                </c:pt>
                <c:pt idx="647">
                  <c:v>50.07</c:v>
                </c:pt>
                <c:pt idx="648">
                  <c:v>48.9</c:v>
                </c:pt>
                <c:pt idx="649">
                  <c:v>50.01</c:v>
                </c:pt>
                <c:pt idx="650">
                  <c:v>50.03</c:v>
                </c:pt>
                <c:pt idx="651">
                  <c:v>49.07</c:v>
                </c:pt>
                <c:pt idx="652">
                  <c:v>49.88</c:v>
                </c:pt>
                <c:pt idx="653">
                  <c:v>49.88</c:v>
                </c:pt>
                <c:pt idx="654">
                  <c:v>49.88</c:v>
                </c:pt>
                <c:pt idx="655">
                  <c:v>49.12</c:v>
                </c:pt>
                <c:pt idx="656">
                  <c:v>49.23</c:v>
                </c:pt>
                <c:pt idx="657">
                  <c:v>49.67</c:v>
                </c:pt>
                <c:pt idx="658">
                  <c:v>49.66</c:v>
                </c:pt>
                <c:pt idx="659">
                  <c:v>48.82</c:v>
                </c:pt>
                <c:pt idx="660">
                  <c:v>48.82</c:v>
                </c:pt>
                <c:pt idx="661">
                  <c:v>48.82</c:v>
                </c:pt>
                <c:pt idx="662">
                  <c:v>49.48</c:v>
                </c:pt>
                <c:pt idx="663">
                  <c:v>49.2</c:v>
                </c:pt>
                <c:pt idx="664">
                  <c:v>47.91</c:v>
                </c:pt>
                <c:pt idx="665">
                  <c:v>48.16</c:v>
                </c:pt>
                <c:pt idx="666">
                  <c:v>48.4</c:v>
                </c:pt>
                <c:pt idx="667">
                  <c:v>48.4</c:v>
                </c:pt>
                <c:pt idx="668">
                  <c:v>48.4</c:v>
                </c:pt>
                <c:pt idx="669">
                  <c:v>47.44</c:v>
                </c:pt>
                <c:pt idx="670">
                  <c:v>45.42</c:v>
                </c:pt>
                <c:pt idx="671">
                  <c:v>44.08</c:v>
                </c:pt>
                <c:pt idx="672">
                  <c:v>43.52</c:v>
                </c:pt>
                <c:pt idx="673">
                  <c:v>42.84</c:v>
                </c:pt>
                <c:pt idx="674">
                  <c:v>42.84</c:v>
                </c:pt>
                <c:pt idx="675">
                  <c:v>42.84</c:v>
                </c:pt>
                <c:pt idx="676">
                  <c:v>42.69</c:v>
                </c:pt>
                <c:pt idx="677">
                  <c:v>42.87</c:v>
                </c:pt>
                <c:pt idx="678">
                  <c:v>42.57</c:v>
                </c:pt>
                <c:pt idx="679">
                  <c:v>43.67</c:v>
                </c:pt>
                <c:pt idx="680">
                  <c:v>43.7</c:v>
                </c:pt>
                <c:pt idx="681">
                  <c:v>43.7</c:v>
                </c:pt>
                <c:pt idx="682">
                  <c:v>43.7</c:v>
                </c:pt>
                <c:pt idx="683">
                  <c:v>41.95</c:v>
                </c:pt>
                <c:pt idx="684">
                  <c:v>41.97</c:v>
                </c:pt>
                <c:pt idx="685">
                  <c:v>43.45</c:v>
                </c:pt>
                <c:pt idx="686">
                  <c:v>43.47</c:v>
                </c:pt>
                <c:pt idx="687">
                  <c:v>42.8</c:v>
                </c:pt>
                <c:pt idx="688">
                  <c:v>42.8</c:v>
                </c:pt>
                <c:pt idx="689">
                  <c:v>42.8</c:v>
                </c:pt>
                <c:pt idx="690">
                  <c:v>44.47</c:v>
                </c:pt>
                <c:pt idx="691">
                  <c:v>46.08</c:v>
                </c:pt>
                <c:pt idx="692">
                  <c:v>46.07</c:v>
                </c:pt>
                <c:pt idx="693">
                  <c:v>45.67</c:v>
                </c:pt>
                <c:pt idx="694">
                  <c:v>45.97</c:v>
                </c:pt>
                <c:pt idx="695">
                  <c:v>45.97</c:v>
                </c:pt>
                <c:pt idx="696">
                  <c:v>45.97</c:v>
                </c:pt>
                <c:pt idx="697">
                  <c:v>43.76</c:v>
                </c:pt>
                <c:pt idx="698">
                  <c:v>44.65</c:v>
                </c:pt>
                <c:pt idx="699">
                  <c:v>44.12</c:v>
                </c:pt>
                <c:pt idx="700">
                  <c:v>49.02</c:v>
                </c:pt>
                <c:pt idx="701">
                  <c:v>50.39</c:v>
                </c:pt>
                <c:pt idx="702">
                  <c:v>50.39</c:v>
                </c:pt>
                <c:pt idx="703">
                  <c:v>50.39</c:v>
                </c:pt>
                <c:pt idx="704">
                  <c:v>51.64</c:v>
                </c:pt>
                <c:pt idx="705">
                  <c:v>51.65</c:v>
                </c:pt>
                <c:pt idx="706">
                  <c:v>50.35</c:v>
                </c:pt>
                <c:pt idx="707">
                  <c:v>50.3</c:v>
                </c:pt>
                <c:pt idx="708">
                  <c:v>51.32</c:v>
                </c:pt>
                <c:pt idx="709">
                  <c:v>51.32</c:v>
                </c:pt>
                <c:pt idx="710">
                  <c:v>51.32</c:v>
                </c:pt>
                <c:pt idx="711">
                  <c:v>54.18</c:v>
                </c:pt>
                <c:pt idx="712">
                  <c:v>52.85</c:v>
                </c:pt>
                <c:pt idx="713">
                  <c:v>52.69</c:v>
                </c:pt>
                <c:pt idx="714">
                  <c:v>51.65</c:v>
                </c:pt>
                <c:pt idx="715">
                  <c:v>51.69</c:v>
                </c:pt>
                <c:pt idx="716">
                  <c:v>51.69</c:v>
                </c:pt>
                <c:pt idx="717">
                  <c:v>51.69</c:v>
                </c:pt>
                <c:pt idx="718">
                  <c:v>52.86</c:v>
                </c:pt>
                <c:pt idx="719">
                  <c:v>52.09</c:v>
                </c:pt>
                <c:pt idx="720">
                  <c:v>52.87</c:v>
                </c:pt>
                <c:pt idx="721">
                  <c:v>51.78</c:v>
                </c:pt>
                <c:pt idx="722">
                  <c:v>52.21</c:v>
                </c:pt>
                <c:pt idx="723">
                  <c:v>52.21</c:v>
                </c:pt>
                <c:pt idx="724">
                  <c:v>52.21</c:v>
                </c:pt>
                <c:pt idx="725">
                  <c:v>52.21</c:v>
                </c:pt>
                <c:pt idx="726">
                  <c:v>52.72</c:v>
                </c:pt>
                <c:pt idx="727">
                  <c:v>53.73</c:v>
                </c:pt>
                <c:pt idx="728">
                  <c:v>53.9</c:v>
                </c:pt>
                <c:pt idx="729">
                  <c:v>53.9</c:v>
                </c:pt>
                <c:pt idx="730">
                  <c:v>53.9</c:v>
                </c:pt>
                <c:pt idx="731">
                  <c:v>53.9</c:v>
                </c:pt>
                <c:pt idx="732">
                  <c:v>53.9</c:v>
                </c:pt>
                <c:pt idx="733">
                  <c:v>54.65</c:v>
                </c:pt>
                <c:pt idx="734">
                  <c:v>53.99</c:v>
                </c:pt>
                <c:pt idx="735">
                  <c:v>54.28</c:v>
                </c:pt>
                <c:pt idx="736">
                  <c:v>54.25</c:v>
                </c:pt>
                <c:pt idx="737">
                  <c:v>54.25</c:v>
                </c:pt>
                <c:pt idx="738">
                  <c:v>54.25</c:v>
                </c:pt>
                <c:pt idx="739">
                  <c:v>54.35</c:v>
                </c:pt>
                <c:pt idx="740">
                  <c:v>53.14</c:v>
                </c:pt>
                <c:pt idx="741">
                  <c:v>52.22</c:v>
                </c:pt>
                <c:pt idx="742">
                  <c:v>53.45</c:v>
                </c:pt>
                <c:pt idx="743">
                  <c:v>54.3</c:v>
                </c:pt>
                <c:pt idx="744">
                  <c:v>54.3</c:v>
                </c:pt>
                <c:pt idx="745">
                  <c:v>54.3</c:v>
                </c:pt>
                <c:pt idx="746">
                  <c:v>53.29</c:v>
                </c:pt>
                <c:pt idx="747">
                  <c:v>53.88</c:v>
                </c:pt>
                <c:pt idx="748">
                  <c:v>53.84</c:v>
                </c:pt>
                <c:pt idx="749">
                  <c:v>53.03</c:v>
                </c:pt>
                <c:pt idx="750">
                  <c:v>52.91</c:v>
                </c:pt>
                <c:pt idx="751">
                  <c:v>52.91</c:v>
                </c:pt>
                <c:pt idx="752">
                  <c:v>52.91</c:v>
                </c:pt>
                <c:pt idx="753">
                  <c:v>53.52</c:v>
                </c:pt>
                <c:pt idx="754">
                  <c:v>53.98</c:v>
                </c:pt>
                <c:pt idx="755">
                  <c:v>53.47</c:v>
                </c:pt>
                <c:pt idx="756">
                  <c:v>53.86</c:v>
                </c:pt>
                <c:pt idx="757">
                  <c:v>54.49</c:v>
                </c:pt>
                <c:pt idx="758">
                  <c:v>54.49</c:v>
                </c:pt>
                <c:pt idx="759">
                  <c:v>54.49</c:v>
                </c:pt>
                <c:pt idx="760">
                  <c:v>54.49</c:v>
                </c:pt>
                <c:pt idx="761">
                  <c:v>53.23</c:v>
                </c:pt>
                <c:pt idx="762">
                  <c:v>53.22</c:v>
                </c:pt>
                <c:pt idx="763">
                  <c:v>54.94</c:v>
                </c:pt>
                <c:pt idx="764">
                  <c:v>55.45</c:v>
                </c:pt>
                <c:pt idx="765">
                  <c:v>55.45</c:v>
                </c:pt>
                <c:pt idx="766">
                  <c:v>55.45</c:v>
                </c:pt>
                <c:pt idx="767">
                  <c:v>55.31</c:v>
                </c:pt>
                <c:pt idx="768">
                  <c:v>54.17</c:v>
                </c:pt>
                <c:pt idx="769">
                  <c:v>53.35</c:v>
                </c:pt>
                <c:pt idx="770">
                  <c:v>53.79</c:v>
                </c:pt>
                <c:pt idx="771">
                  <c:v>53.78</c:v>
                </c:pt>
                <c:pt idx="772">
                  <c:v>53.78</c:v>
                </c:pt>
                <c:pt idx="773">
                  <c:v>53.78</c:v>
                </c:pt>
                <c:pt idx="774">
                  <c:v>54.76</c:v>
                </c:pt>
                <c:pt idx="775">
                  <c:v>54.14</c:v>
                </c:pt>
                <c:pt idx="776">
                  <c:v>54</c:v>
                </c:pt>
                <c:pt idx="777">
                  <c:v>53.95</c:v>
                </c:pt>
                <c:pt idx="778">
                  <c:v>54.06</c:v>
                </c:pt>
                <c:pt idx="779">
                  <c:v>54.06</c:v>
                </c:pt>
                <c:pt idx="780">
                  <c:v>54.06</c:v>
                </c:pt>
                <c:pt idx="781">
                  <c:v>54.46</c:v>
                </c:pt>
                <c:pt idx="782">
                  <c:v>54.64</c:v>
                </c:pt>
                <c:pt idx="783">
                  <c:v>54.68</c:v>
                </c:pt>
                <c:pt idx="784">
                  <c:v>54.75</c:v>
                </c:pt>
                <c:pt idx="785">
                  <c:v>54.7</c:v>
                </c:pt>
                <c:pt idx="786">
                  <c:v>54.7</c:v>
                </c:pt>
                <c:pt idx="787">
                  <c:v>54.7</c:v>
                </c:pt>
                <c:pt idx="788">
                  <c:v>55.18</c:v>
                </c:pt>
                <c:pt idx="789">
                  <c:v>55.18</c:v>
                </c:pt>
                <c:pt idx="790">
                  <c:v>55.13</c:v>
                </c:pt>
                <c:pt idx="791">
                  <c:v>54.85</c:v>
                </c:pt>
                <c:pt idx="792">
                  <c:v>53.68</c:v>
                </c:pt>
                <c:pt idx="793">
                  <c:v>53.68</c:v>
                </c:pt>
                <c:pt idx="794">
                  <c:v>53.68</c:v>
                </c:pt>
                <c:pt idx="795">
                  <c:v>53.85</c:v>
                </c:pt>
                <c:pt idx="796">
                  <c:v>54.44</c:v>
                </c:pt>
                <c:pt idx="797">
                  <c:v>54.02</c:v>
                </c:pt>
                <c:pt idx="798">
                  <c:v>52.52</c:v>
                </c:pt>
                <c:pt idx="799">
                  <c:v>51.16</c:v>
                </c:pt>
                <c:pt idx="800">
                  <c:v>51.16</c:v>
                </c:pt>
                <c:pt idx="801">
                  <c:v>51.16</c:v>
                </c:pt>
                <c:pt idx="802">
                  <c:v>50.04</c:v>
                </c:pt>
                <c:pt idx="803">
                  <c:v>49.82</c:v>
                </c:pt>
                <c:pt idx="804">
                  <c:v>50.01</c:v>
                </c:pt>
                <c:pt idx="805">
                  <c:v>50.64</c:v>
                </c:pt>
                <c:pt idx="806">
                  <c:v>50.13</c:v>
                </c:pt>
                <c:pt idx="807">
                  <c:v>50.13</c:v>
                </c:pt>
                <c:pt idx="808">
                  <c:v>50.13</c:v>
                </c:pt>
                <c:pt idx="809">
                  <c:v>50.05</c:v>
                </c:pt>
                <c:pt idx="810">
                  <c:v>50.42</c:v>
                </c:pt>
                <c:pt idx="811">
                  <c:v>49.02</c:v>
                </c:pt>
                <c:pt idx="812">
                  <c:v>49.17</c:v>
                </c:pt>
                <c:pt idx="813">
                  <c:v>48.97</c:v>
                </c:pt>
                <c:pt idx="814">
                  <c:v>48.97</c:v>
                </c:pt>
                <c:pt idx="815">
                  <c:v>48.97</c:v>
                </c:pt>
                <c:pt idx="816">
                  <c:v>48.84</c:v>
                </c:pt>
                <c:pt idx="817">
                  <c:v>49.23</c:v>
                </c:pt>
                <c:pt idx="818">
                  <c:v>50.14</c:v>
                </c:pt>
                <c:pt idx="819">
                  <c:v>50.71</c:v>
                </c:pt>
                <c:pt idx="820">
                  <c:v>50.78</c:v>
                </c:pt>
                <c:pt idx="821">
                  <c:v>50.78</c:v>
                </c:pt>
                <c:pt idx="822">
                  <c:v>50.78</c:v>
                </c:pt>
                <c:pt idx="823">
                  <c:v>51.67</c:v>
                </c:pt>
                <c:pt idx="824">
                  <c:v>51.1</c:v>
                </c:pt>
                <c:pt idx="825">
                  <c:v>52.99</c:v>
                </c:pt>
                <c:pt idx="826">
                  <c:v>52.64</c:v>
                </c:pt>
                <c:pt idx="827">
                  <c:v>53.94</c:v>
                </c:pt>
                <c:pt idx="828">
                  <c:v>53.94</c:v>
                </c:pt>
                <c:pt idx="829">
                  <c:v>53.94</c:v>
                </c:pt>
                <c:pt idx="830">
                  <c:v>53.88</c:v>
                </c:pt>
                <c:pt idx="831">
                  <c:v>54.33</c:v>
                </c:pt>
                <c:pt idx="832">
                  <c:v>54.61</c:v>
                </c:pt>
                <c:pt idx="833">
                  <c:v>54.16</c:v>
                </c:pt>
                <c:pt idx="834">
                  <c:v>54.16</c:v>
                </c:pt>
                <c:pt idx="835">
                  <c:v>54.16</c:v>
                </c:pt>
                <c:pt idx="836">
                  <c:v>54.16</c:v>
                </c:pt>
                <c:pt idx="837">
                  <c:v>53.49</c:v>
                </c:pt>
                <c:pt idx="838">
                  <c:v>53.12</c:v>
                </c:pt>
                <c:pt idx="839">
                  <c:v>53.04</c:v>
                </c:pt>
                <c:pt idx="840">
                  <c:v>51.46</c:v>
                </c:pt>
                <c:pt idx="841">
                  <c:v>51.36</c:v>
                </c:pt>
                <c:pt idx="842">
                  <c:v>51.36</c:v>
                </c:pt>
                <c:pt idx="843">
                  <c:v>51.36</c:v>
                </c:pt>
                <c:pt idx="844">
                  <c:v>50.94</c:v>
                </c:pt>
                <c:pt idx="845">
                  <c:v>50.13</c:v>
                </c:pt>
                <c:pt idx="846">
                  <c:v>50.57</c:v>
                </c:pt>
                <c:pt idx="847">
                  <c:v>50.02</c:v>
                </c:pt>
                <c:pt idx="848">
                  <c:v>50.16</c:v>
                </c:pt>
                <c:pt idx="849">
                  <c:v>50.16</c:v>
                </c:pt>
                <c:pt idx="850">
                  <c:v>50.16</c:v>
                </c:pt>
                <c:pt idx="851">
                  <c:v>50.16</c:v>
                </c:pt>
                <c:pt idx="852">
                  <c:v>50.16</c:v>
                </c:pt>
                <c:pt idx="853">
                  <c:v>49.68</c:v>
                </c:pt>
                <c:pt idx="854">
                  <c:v>49.68</c:v>
                </c:pt>
                <c:pt idx="855">
                  <c:v>47.97</c:v>
                </c:pt>
                <c:pt idx="856">
                  <c:v>47.97</c:v>
                </c:pt>
                <c:pt idx="857">
                  <c:v>47.97</c:v>
                </c:pt>
                <c:pt idx="858">
                  <c:v>47.97</c:v>
                </c:pt>
                <c:pt idx="859">
                  <c:v>48.38</c:v>
                </c:pt>
                <c:pt idx="860">
                  <c:v>48.38</c:v>
                </c:pt>
                <c:pt idx="861">
                  <c:v>49.64</c:v>
                </c:pt>
                <c:pt idx="862">
                  <c:v>49.46</c:v>
                </c:pt>
                <c:pt idx="863">
                  <c:v>49.46</c:v>
                </c:pt>
                <c:pt idx="864">
                  <c:v>49.46</c:v>
                </c:pt>
                <c:pt idx="865">
                  <c:v>50.82</c:v>
                </c:pt>
                <c:pt idx="866">
                  <c:v>51.09</c:v>
                </c:pt>
                <c:pt idx="867">
                  <c:v>50.42</c:v>
                </c:pt>
                <c:pt idx="868">
                  <c:v>51</c:v>
                </c:pt>
                <c:pt idx="869">
                  <c:v>51.96</c:v>
                </c:pt>
                <c:pt idx="870">
                  <c:v>51.96</c:v>
                </c:pt>
                <c:pt idx="871">
                  <c:v>51.96</c:v>
                </c:pt>
                <c:pt idx="872">
                  <c:v>52.79</c:v>
                </c:pt>
                <c:pt idx="873">
                  <c:v>52.31</c:v>
                </c:pt>
                <c:pt idx="874">
                  <c:v>53.1</c:v>
                </c:pt>
                <c:pt idx="875">
                  <c:v>52.78</c:v>
                </c:pt>
                <c:pt idx="876">
                  <c:v>50.42</c:v>
                </c:pt>
                <c:pt idx="877">
                  <c:v>50.42</c:v>
                </c:pt>
                <c:pt idx="878">
                  <c:v>50.42</c:v>
                </c:pt>
                <c:pt idx="879">
                  <c:v>50.65</c:v>
                </c:pt>
                <c:pt idx="880">
                  <c:v>50.48</c:v>
                </c:pt>
                <c:pt idx="881">
                  <c:v>50.09</c:v>
                </c:pt>
                <c:pt idx="882">
                  <c:v>50.16</c:v>
                </c:pt>
                <c:pt idx="883">
                  <c:v>48.34</c:v>
                </c:pt>
                <c:pt idx="884">
                  <c:v>48.34</c:v>
                </c:pt>
                <c:pt idx="885">
                  <c:v>48.34</c:v>
                </c:pt>
                <c:pt idx="886">
                  <c:v>48.77</c:v>
                </c:pt>
                <c:pt idx="887">
                  <c:v>47.89</c:v>
                </c:pt>
                <c:pt idx="888">
                  <c:v>48.42</c:v>
                </c:pt>
                <c:pt idx="889">
                  <c:v>47.07</c:v>
                </c:pt>
                <c:pt idx="890">
                  <c:v>46.46</c:v>
                </c:pt>
                <c:pt idx="891">
                  <c:v>46.46</c:v>
                </c:pt>
                <c:pt idx="892">
                  <c:v>46.46</c:v>
                </c:pt>
                <c:pt idx="893">
                  <c:v>47.02</c:v>
                </c:pt>
                <c:pt idx="894">
                  <c:v>47.3</c:v>
                </c:pt>
                <c:pt idx="895">
                  <c:v>46.84</c:v>
                </c:pt>
                <c:pt idx="896">
                  <c:v>45.37</c:v>
                </c:pt>
                <c:pt idx="897">
                  <c:v>45.88</c:v>
                </c:pt>
                <c:pt idx="898">
                  <c:v>45.88</c:v>
                </c:pt>
                <c:pt idx="899">
                  <c:v>45.88</c:v>
                </c:pt>
                <c:pt idx="900">
                  <c:v>45.68</c:v>
                </c:pt>
                <c:pt idx="901">
                  <c:v>45.62</c:v>
                </c:pt>
                <c:pt idx="902">
                  <c:v>44.32</c:v>
                </c:pt>
                <c:pt idx="903">
                  <c:v>43.5</c:v>
                </c:pt>
                <c:pt idx="904">
                  <c:v>44.17</c:v>
                </c:pt>
                <c:pt idx="905">
                  <c:v>44.17</c:v>
                </c:pt>
                <c:pt idx="906">
                  <c:v>44.17</c:v>
                </c:pt>
                <c:pt idx="907">
                  <c:v>44.17</c:v>
                </c:pt>
                <c:pt idx="908">
                  <c:v>45.03</c:v>
                </c:pt>
                <c:pt idx="909">
                  <c:v>45.3</c:v>
                </c:pt>
                <c:pt idx="910">
                  <c:v>46.36</c:v>
                </c:pt>
                <c:pt idx="911">
                  <c:v>46.47</c:v>
                </c:pt>
                <c:pt idx="912">
                  <c:v>46.47</c:v>
                </c:pt>
                <c:pt idx="913">
                  <c:v>46.47</c:v>
                </c:pt>
                <c:pt idx="914">
                  <c:v>47.62</c:v>
                </c:pt>
                <c:pt idx="915">
                  <c:v>48.43</c:v>
                </c:pt>
                <c:pt idx="916">
                  <c:v>48.34</c:v>
                </c:pt>
                <c:pt idx="917">
                  <c:v>47.07</c:v>
                </c:pt>
                <c:pt idx="918">
                  <c:v>46.05</c:v>
                </c:pt>
                <c:pt idx="919">
                  <c:v>46.05</c:v>
                </c:pt>
                <c:pt idx="920">
                  <c:v>46.05</c:v>
                </c:pt>
                <c:pt idx="921">
                  <c:v>45.24</c:v>
                </c:pt>
                <c:pt idx="922">
                  <c:v>45.27</c:v>
                </c:pt>
                <c:pt idx="923">
                  <c:v>46.82</c:v>
                </c:pt>
                <c:pt idx="924">
                  <c:v>46.1</c:v>
                </c:pt>
                <c:pt idx="925">
                  <c:v>46.99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16-4600-8CB2-20DB752B9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3818112"/>
        <c:axId val="35381497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Sheet2!$B$13</c15:sqref>
                        </c15:formulaRef>
                      </c:ext>
                    </c:extLst>
                    <c:strCache>
                      <c:ptCount val="1"/>
                      <c:pt idx="0">
                        <c:v>주요상품선물_WTI-1M($/bbl)</c:v>
                      </c:pt>
                    </c:strCache>
                  </c:strRef>
                </c:tx>
                <c:spPr>
                  <a:ln w="2540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Sheet2!$A$14:$A$939</c15:sqref>
                        </c15:formulaRef>
                      </c:ext>
                    </c:extLst>
                    <c:numCache>
                      <c:formatCode>m/d/yyyy</c:formatCode>
                      <c:ptCount val="926"/>
                      <c:pt idx="0">
                        <c:v>42005</c:v>
                      </c:pt>
                      <c:pt idx="1">
                        <c:v>42006</c:v>
                      </c:pt>
                      <c:pt idx="2">
                        <c:v>42007</c:v>
                      </c:pt>
                      <c:pt idx="3">
                        <c:v>42008</c:v>
                      </c:pt>
                      <c:pt idx="4">
                        <c:v>42009</c:v>
                      </c:pt>
                      <c:pt idx="5">
                        <c:v>42010</c:v>
                      </c:pt>
                      <c:pt idx="6">
                        <c:v>42011</c:v>
                      </c:pt>
                      <c:pt idx="7">
                        <c:v>42012</c:v>
                      </c:pt>
                      <c:pt idx="8">
                        <c:v>42013</c:v>
                      </c:pt>
                      <c:pt idx="9">
                        <c:v>42014</c:v>
                      </c:pt>
                      <c:pt idx="10">
                        <c:v>42015</c:v>
                      </c:pt>
                      <c:pt idx="11">
                        <c:v>42016</c:v>
                      </c:pt>
                      <c:pt idx="12">
                        <c:v>42017</c:v>
                      </c:pt>
                      <c:pt idx="13">
                        <c:v>42018</c:v>
                      </c:pt>
                      <c:pt idx="14">
                        <c:v>42019</c:v>
                      </c:pt>
                      <c:pt idx="15">
                        <c:v>42020</c:v>
                      </c:pt>
                      <c:pt idx="16">
                        <c:v>42021</c:v>
                      </c:pt>
                      <c:pt idx="17">
                        <c:v>42022</c:v>
                      </c:pt>
                      <c:pt idx="18">
                        <c:v>42023</c:v>
                      </c:pt>
                      <c:pt idx="19">
                        <c:v>42024</c:v>
                      </c:pt>
                      <c:pt idx="20">
                        <c:v>42025</c:v>
                      </c:pt>
                      <c:pt idx="21">
                        <c:v>42026</c:v>
                      </c:pt>
                      <c:pt idx="22">
                        <c:v>42027</c:v>
                      </c:pt>
                      <c:pt idx="23">
                        <c:v>42028</c:v>
                      </c:pt>
                      <c:pt idx="24">
                        <c:v>42029</c:v>
                      </c:pt>
                      <c:pt idx="25">
                        <c:v>42030</c:v>
                      </c:pt>
                      <c:pt idx="26">
                        <c:v>42031</c:v>
                      </c:pt>
                      <c:pt idx="27">
                        <c:v>42032</c:v>
                      </c:pt>
                      <c:pt idx="28">
                        <c:v>42033</c:v>
                      </c:pt>
                      <c:pt idx="29">
                        <c:v>42034</c:v>
                      </c:pt>
                      <c:pt idx="30">
                        <c:v>42035</c:v>
                      </c:pt>
                      <c:pt idx="31">
                        <c:v>42036</c:v>
                      </c:pt>
                      <c:pt idx="32">
                        <c:v>42037</c:v>
                      </c:pt>
                      <c:pt idx="33">
                        <c:v>42038</c:v>
                      </c:pt>
                      <c:pt idx="34">
                        <c:v>42039</c:v>
                      </c:pt>
                      <c:pt idx="35">
                        <c:v>42040</c:v>
                      </c:pt>
                      <c:pt idx="36">
                        <c:v>42041</c:v>
                      </c:pt>
                      <c:pt idx="37">
                        <c:v>42042</c:v>
                      </c:pt>
                      <c:pt idx="38">
                        <c:v>42043</c:v>
                      </c:pt>
                      <c:pt idx="39">
                        <c:v>42044</c:v>
                      </c:pt>
                      <c:pt idx="40">
                        <c:v>42045</c:v>
                      </c:pt>
                      <c:pt idx="41">
                        <c:v>42046</c:v>
                      </c:pt>
                      <c:pt idx="42">
                        <c:v>42047</c:v>
                      </c:pt>
                      <c:pt idx="43">
                        <c:v>42048</c:v>
                      </c:pt>
                      <c:pt idx="44">
                        <c:v>42049</c:v>
                      </c:pt>
                      <c:pt idx="45">
                        <c:v>42050</c:v>
                      </c:pt>
                      <c:pt idx="46">
                        <c:v>42051</c:v>
                      </c:pt>
                      <c:pt idx="47">
                        <c:v>42052</c:v>
                      </c:pt>
                      <c:pt idx="48">
                        <c:v>42053</c:v>
                      </c:pt>
                      <c:pt idx="49">
                        <c:v>42054</c:v>
                      </c:pt>
                      <c:pt idx="50">
                        <c:v>42055</c:v>
                      </c:pt>
                      <c:pt idx="51">
                        <c:v>42056</c:v>
                      </c:pt>
                      <c:pt idx="52">
                        <c:v>42057</c:v>
                      </c:pt>
                      <c:pt idx="53">
                        <c:v>42058</c:v>
                      </c:pt>
                      <c:pt idx="54">
                        <c:v>42059</c:v>
                      </c:pt>
                      <c:pt idx="55">
                        <c:v>42060</c:v>
                      </c:pt>
                      <c:pt idx="56">
                        <c:v>42061</c:v>
                      </c:pt>
                      <c:pt idx="57">
                        <c:v>42062</c:v>
                      </c:pt>
                      <c:pt idx="58">
                        <c:v>42063</c:v>
                      </c:pt>
                      <c:pt idx="59">
                        <c:v>42064</c:v>
                      </c:pt>
                      <c:pt idx="60">
                        <c:v>42065</c:v>
                      </c:pt>
                      <c:pt idx="61">
                        <c:v>42066</c:v>
                      </c:pt>
                      <c:pt idx="62">
                        <c:v>42067</c:v>
                      </c:pt>
                      <c:pt idx="63">
                        <c:v>42068</c:v>
                      </c:pt>
                      <c:pt idx="64">
                        <c:v>42069</c:v>
                      </c:pt>
                      <c:pt idx="65">
                        <c:v>42070</c:v>
                      </c:pt>
                      <c:pt idx="66">
                        <c:v>42071</c:v>
                      </c:pt>
                      <c:pt idx="67">
                        <c:v>42072</c:v>
                      </c:pt>
                      <c:pt idx="68">
                        <c:v>42073</c:v>
                      </c:pt>
                      <c:pt idx="69">
                        <c:v>42074</c:v>
                      </c:pt>
                      <c:pt idx="70">
                        <c:v>42075</c:v>
                      </c:pt>
                      <c:pt idx="71">
                        <c:v>42076</c:v>
                      </c:pt>
                      <c:pt idx="72">
                        <c:v>42077</c:v>
                      </c:pt>
                      <c:pt idx="73">
                        <c:v>42078</c:v>
                      </c:pt>
                      <c:pt idx="74">
                        <c:v>42079</c:v>
                      </c:pt>
                      <c:pt idx="75">
                        <c:v>42080</c:v>
                      </c:pt>
                      <c:pt idx="76">
                        <c:v>42081</c:v>
                      </c:pt>
                      <c:pt idx="77">
                        <c:v>42082</c:v>
                      </c:pt>
                      <c:pt idx="78">
                        <c:v>42083</c:v>
                      </c:pt>
                      <c:pt idx="79">
                        <c:v>42084</c:v>
                      </c:pt>
                      <c:pt idx="80">
                        <c:v>42085</c:v>
                      </c:pt>
                      <c:pt idx="81">
                        <c:v>42086</c:v>
                      </c:pt>
                      <c:pt idx="82">
                        <c:v>42087</c:v>
                      </c:pt>
                      <c:pt idx="83">
                        <c:v>42088</c:v>
                      </c:pt>
                      <c:pt idx="84">
                        <c:v>42089</c:v>
                      </c:pt>
                      <c:pt idx="85">
                        <c:v>42090</c:v>
                      </c:pt>
                      <c:pt idx="86">
                        <c:v>42091</c:v>
                      </c:pt>
                      <c:pt idx="87">
                        <c:v>42092</c:v>
                      </c:pt>
                      <c:pt idx="88">
                        <c:v>42093</c:v>
                      </c:pt>
                      <c:pt idx="89">
                        <c:v>42094</c:v>
                      </c:pt>
                      <c:pt idx="90">
                        <c:v>42095</c:v>
                      </c:pt>
                      <c:pt idx="91">
                        <c:v>42096</c:v>
                      </c:pt>
                      <c:pt idx="92">
                        <c:v>42097</c:v>
                      </c:pt>
                      <c:pt idx="93">
                        <c:v>42098</c:v>
                      </c:pt>
                      <c:pt idx="94">
                        <c:v>42099</c:v>
                      </c:pt>
                      <c:pt idx="95">
                        <c:v>42100</c:v>
                      </c:pt>
                      <c:pt idx="96">
                        <c:v>42101</c:v>
                      </c:pt>
                      <c:pt idx="97">
                        <c:v>42102</c:v>
                      </c:pt>
                      <c:pt idx="98">
                        <c:v>42103</c:v>
                      </c:pt>
                      <c:pt idx="99">
                        <c:v>42104</c:v>
                      </c:pt>
                      <c:pt idx="100">
                        <c:v>42105</c:v>
                      </c:pt>
                      <c:pt idx="101">
                        <c:v>42106</c:v>
                      </c:pt>
                      <c:pt idx="102">
                        <c:v>42107</c:v>
                      </c:pt>
                      <c:pt idx="103">
                        <c:v>42108</c:v>
                      </c:pt>
                      <c:pt idx="104">
                        <c:v>42109</c:v>
                      </c:pt>
                      <c:pt idx="105">
                        <c:v>42110</c:v>
                      </c:pt>
                      <c:pt idx="106">
                        <c:v>42111</c:v>
                      </c:pt>
                      <c:pt idx="107">
                        <c:v>42112</c:v>
                      </c:pt>
                      <c:pt idx="108">
                        <c:v>42113</c:v>
                      </c:pt>
                      <c:pt idx="109">
                        <c:v>42114</c:v>
                      </c:pt>
                      <c:pt idx="110">
                        <c:v>42115</c:v>
                      </c:pt>
                      <c:pt idx="111">
                        <c:v>42116</c:v>
                      </c:pt>
                      <c:pt idx="112">
                        <c:v>42117</c:v>
                      </c:pt>
                      <c:pt idx="113">
                        <c:v>42118</c:v>
                      </c:pt>
                      <c:pt idx="114">
                        <c:v>42119</c:v>
                      </c:pt>
                      <c:pt idx="115">
                        <c:v>42120</c:v>
                      </c:pt>
                      <c:pt idx="116">
                        <c:v>42121</c:v>
                      </c:pt>
                      <c:pt idx="117">
                        <c:v>42122</c:v>
                      </c:pt>
                      <c:pt idx="118">
                        <c:v>42123</c:v>
                      </c:pt>
                      <c:pt idx="119">
                        <c:v>42124</c:v>
                      </c:pt>
                      <c:pt idx="120">
                        <c:v>42125</c:v>
                      </c:pt>
                      <c:pt idx="121">
                        <c:v>42126</c:v>
                      </c:pt>
                      <c:pt idx="122">
                        <c:v>42127</c:v>
                      </c:pt>
                      <c:pt idx="123">
                        <c:v>42128</c:v>
                      </c:pt>
                      <c:pt idx="124">
                        <c:v>42129</c:v>
                      </c:pt>
                      <c:pt idx="125">
                        <c:v>42130</c:v>
                      </c:pt>
                      <c:pt idx="126">
                        <c:v>42131</c:v>
                      </c:pt>
                      <c:pt idx="127">
                        <c:v>42132</c:v>
                      </c:pt>
                      <c:pt idx="128">
                        <c:v>42133</c:v>
                      </c:pt>
                      <c:pt idx="129">
                        <c:v>42134</c:v>
                      </c:pt>
                      <c:pt idx="130">
                        <c:v>42135</c:v>
                      </c:pt>
                      <c:pt idx="131">
                        <c:v>42136</c:v>
                      </c:pt>
                      <c:pt idx="132">
                        <c:v>42137</c:v>
                      </c:pt>
                      <c:pt idx="133">
                        <c:v>42138</c:v>
                      </c:pt>
                      <c:pt idx="134">
                        <c:v>42139</c:v>
                      </c:pt>
                      <c:pt idx="135">
                        <c:v>42140</c:v>
                      </c:pt>
                      <c:pt idx="136">
                        <c:v>42141</c:v>
                      </c:pt>
                      <c:pt idx="137">
                        <c:v>42142</c:v>
                      </c:pt>
                      <c:pt idx="138">
                        <c:v>42143</c:v>
                      </c:pt>
                      <c:pt idx="139">
                        <c:v>42144</c:v>
                      </c:pt>
                      <c:pt idx="140">
                        <c:v>42145</c:v>
                      </c:pt>
                      <c:pt idx="141">
                        <c:v>42146</c:v>
                      </c:pt>
                      <c:pt idx="142">
                        <c:v>42147</c:v>
                      </c:pt>
                      <c:pt idx="143">
                        <c:v>42148</c:v>
                      </c:pt>
                      <c:pt idx="144">
                        <c:v>42149</c:v>
                      </c:pt>
                      <c:pt idx="145">
                        <c:v>42150</c:v>
                      </c:pt>
                      <c:pt idx="146">
                        <c:v>42151</c:v>
                      </c:pt>
                      <c:pt idx="147">
                        <c:v>42152</c:v>
                      </c:pt>
                      <c:pt idx="148">
                        <c:v>42153</c:v>
                      </c:pt>
                      <c:pt idx="149">
                        <c:v>42154</c:v>
                      </c:pt>
                      <c:pt idx="150">
                        <c:v>42155</c:v>
                      </c:pt>
                      <c:pt idx="151">
                        <c:v>42156</c:v>
                      </c:pt>
                      <c:pt idx="152">
                        <c:v>42157</c:v>
                      </c:pt>
                      <c:pt idx="153">
                        <c:v>42158</c:v>
                      </c:pt>
                      <c:pt idx="154">
                        <c:v>42159</c:v>
                      </c:pt>
                      <c:pt idx="155">
                        <c:v>42160</c:v>
                      </c:pt>
                      <c:pt idx="156">
                        <c:v>42161</c:v>
                      </c:pt>
                      <c:pt idx="157">
                        <c:v>42162</c:v>
                      </c:pt>
                      <c:pt idx="158">
                        <c:v>42163</c:v>
                      </c:pt>
                      <c:pt idx="159">
                        <c:v>42164</c:v>
                      </c:pt>
                      <c:pt idx="160">
                        <c:v>42165</c:v>
                      </c:pt>
                      <c:pt idx="161">
                        <c:v>42166</c:v>
                      </c:pt>
                      <c:pt idx="162">
                        <c:v>42167</c:v>
                      </c:pt>
                      <c:pt idx="163">
                        <c:v>42168</c:v>
                      </c:pt>
                      <c:pt idx="164">
                        <c:v>42169</c:v>
                      </c:pt>
                      <c:pt idx="165">
                        <c:v>42170</c:v>
                      </c:pt>
                      <c:pt idx="166">
                        <c:v>42171</c:v>
                      </c:pt>
                      <c:pt idx="167">
                        <c:v>42172</c:v>
                      </c:pt>
                      <c:pt idx="168">
                        <c:v>42173</c:v>
                      </c:pt>
                      <c:pt idx="169">
                        <c:v>42174</c:v>
                      </c:pt>
                      <c:pt idx="170">
                        <c:v>42175</c:v>
                      </c:pt>
                      <c:pt idx="171">
                        <c:v>42176</c:v>
                      </c:pt>
                      <c:pt idx="172">
                        <c:v>42177</c:v>
                      </c:pt>
                      <c:pt idx="173">
                        <c:v>42178</c:v>
                      </c:pt>
                      <c:pt idx="174">
                        <c:v>42179</c:v>
                      </c:pt>
                      <c:pt idx="175">
                        <c:v>42180</c:v>
                      </c:pt>
                      <c:pt idx="176">
                        <c:v>42181</c:v>
                      </c:pt>
                      <c:pt idx="177">
                        <c:v>42182</c:v>
                      </c:pt>
                      <c:pt idx="178">
                        <c:v>42183</c:v>
                      </c:pt>
                      <c:pt idx="179">
                        <c:v>42184</c:v>
                      </c:pt>
                      <c:pt idx="180">
                        <c:v>42185</c:v>
                      </c:pt>
                      <c:pt idx="181">
                        <c:v>42186</c:v>
                      </c:pt>
                      <c:pt idx="182">
                        <c:v>42187</c:v>
                      </c:pt>
                      <c:pt idx="183">
                        <c:v>42188</c:v>
                      </c:pt>
                      <c:pt idx="184">
                        <c:v>42189</c:v>
                      </c:pt>
                      <c:pt idx="185">
                        <c:v>42190</c:v>
                      </c:pt>
                      <c:pt idx="186">
                        <c:v>42191</c:v>
                      </c:pt>
                      <c:pt idx="187">
                        <c:v>42192</c:v>
                      </c:pt>
                      <c:pt idx="188">
                        <c:v>42193</c:v>
                      </c:pt>
                      <c:pt idx="189">
                        <c:v>42194</c:v>
                      </c:pt>
                      <c:pt idx="190">
                        <c:v>42195</c:v>
                      </c:pt>
                      <c:pt idx="191">
                        <c:v>42196</c:v>
                      </c:pt>
                      <c:pt idx="192">
                        <c:v>42197</c:v>
                      </c:pt>
                      <c:pt idx="193">
                        <c:v>42198</c:v>
                      </c:pt>
                      <c:pt idx="194">
                        <c:v>42199</c:v>
                      </c:pt>
                      <c:pt idx="195">
                        <c:v>42200</c:v>
                      </c:pt>
                      <c:pt idx="196">
                        <c:v>42201</c:v>
                      </c:pt>
                      <c:pt idx="197">
                        <c:v>42202</c:v>
                      </c:pt>
                      <c:pt idx="198">
                        <c:v>42203</c:v>
                      </c:pt>
                      <c:pt idx="199">
                        <c:v>42204</c:v>
                      </c:pt>
                      <c:pt idx="200">
                        <c:v>42205</c:v>
                      </c:pt>
                      <c:pt idx="201">
                        <c:v>42206</c:v>
                      </c:pt>
                      <c:pt idx="202">
                        <c:v>42207</c:v>
                      </c:pt>
                      <c:pt idx="203">
                        <c:v>42208</c:v>
                      </c:pt>
                      <c:pt idx="204">
                        <c:v>42209</c:v>
                      </c:pt>
                      <c:pt idx="205">
                        <c:v>42210</c:v>
                      </c:pt>
                      <c:pt idx="206">
                        <c:v>42211</c:v>
                      </c:pt>
                      <c:pt idx="207">
                        <c:v>42212</c:v>
                      </c:pt>
                      <c:pt idx="208">
                        <c:v>42213</c:v>
                      </c:pt>
                      <c:pt idx="209">
                        <c:v>42214</c:v>
                      </c:pt>
                      <c:pt idx="210">
                        <c:v>42215</c:v>
                      </c:pt>
                      <c:pt idx="211">
                        <c:v>42216</c:v>
                      </c:pt>
                      <c:pt idx="212">
                        <c:v>42217</c:v>
                      </c:pt>
                      <c:pt idx="213">
                        <c:v>42218</c:v>
                      </c:pt>
                      <c:pt idx="214">
                        <c:v>42219</c:v>
                      </c:pt>
                      <c:pt idx="215">
                        <c:v>42220</c:v>
                      </c:pt>
                      <c:pt idx="216">
                        <c:v>42221</c:v>
                      </c:pt>
                      <c:pt idx="217">
                        <c:v>42222</c:v>
                      </c:pt>
                      <c:pt idx="218">
                        <c:v>42223</c:v>
                      </c:pt>
                      <c:pt idx="219">
                        <c:v>42224</c:v>
                      </c:pt>
                      <c:pt idx="220">
                        <c:v>42225</c:v>
                      </c:pt>
                      <c:pt idx="221">
                        <c:v>42226</c:v>
                      </c:pt>
                      <c:pt idx="222">
                        <c:v>42227</c:v>
                      </c:pt>
                      <c:pt idx="223">
                        <c:v>42228</c:v>
                      </c:pt>
                      <c:pt idx="224">
                        <c:v>42229</c:v>
                      </c:pt>
                      <c:pt idx="225">
                        <c:v>42230</c:v>
                      </c:pt>
                      <c:pt idx="226">
                        <c:v>42231</c:v>
                      </c:pt>
                      <c:pt idx="227">
                        <c:v>42232</c:v>
                      </c:pt>
                      <c:pt idx="228">
                        <c:v>42233</c:v>
                      </c:pt>
                      <c:pt idx="229">
                        <c:v>42234</c:v>
                      </c:pt>
                      <c:pt idx="230">
                        <c:v>42235</c:v>
                      </c:pt>
                      <c:pt idx="231">
                        <c:v>42236</c:v>
                      </c:pt>
                      <c:pt idx="232">
                        <c:v>42237</c:v>
                      </c:pt>
                      <c:pt idx="233">
                        <c:v>42238</c:v>
                      </c:pt>
                      <c:pt idx="234">
                        <c:v>42239</c:v>
                      </c:pt>
                      <c:pt idx="235">
                        <c:v>42240</c:v>
                      </c:pt>
                      <c:pt idx="236">
                        <c:v>42241</c:v>
                      </c:pt>
                      <c:pt idx="237">
                        <c:v>42242</c:v>
                      </c:pt>
                      <c:pt idx="238">
                        <c:v>42243</c:v>
                      </c:pt>
                      <c:pt idx="239">
                        <c:v>42244</c:v>
                      </c:pt>
                      <c:pt idx="240">
                        <c:v>42245</c:v>
                      </c:pt>
                      <c:pt idx="241">
                        <c:v>42246</c:v>
                      </c:pt>
                      <c:pt idx="242">
                        <c:v>42247</c:v>
                      </c:pt>
                      <c:pt idx="243">
                        <c:v>42248</c:v>
                      </c:pt>
                      <c:pt idx="244">
                        <c:v>42249</c:v>
                      </c:pt>
                      <c:pt idx="245">
                        <c:v>42250</c:v>
                      </c:pt>
                      <c:pt idx="246">
                        <c:v>42251</c:v>
                      </c:pt>
                      <c:pt idx="247">
                        <c:v>42252</c:v>
                      </c:pt>
                      <c:pt idx="248">
                        <c:v>42253</c:v>
                      </c:pt>
                      <c:pt idx="249">
                        <c:v>42254</c:v>
                      </c:pt>
                      <c:pt idx="250">
                        <c:v>42255</c:v>
                      </c:pt>
                      <c:pt idx="251">
                        <c:v>42256</c:v>
                      </c:pt>
                      <c:pt idx="252">
                        <c:v>42257</c:v>
                      </c:pt>
                      <c:pt idx="253">
                        <c:v>42258</c:v>
                      </c:pt>
                      <c:pt idx="254">
                        <c:v>42259</c:v>
                      </c:pt>
                      <c:pt idx="255">
                        <c:v>42260</c:v>
                      </c:pt>
                      <c:pt idx="256">
                        <c:v>42261</c:v>
                      </c:pt>
                      <c:pt idx="257">
                        <c:v>42262</c:v>
                      </c:pt>
                      <c:pt idx="258">
                        <c:v>42263</c:v>
                      </c:pt>
                      <c:pt idx="259">
                        <c:v>42264</c:v>
                      </c:pt>
                      <c:pt idx="260">
                        <c:v>42265</c:v>
                      </c:pt>
                      <c:pt idx="261">
                        <c:v>42266</c:v>
                      </c:pt>
                      <c:pt idx="262">
                        <c:v>42267</c:v>
                      </c:pt>
                      <c:pt idx="263">
                        <c:v>42268</c:v>
                      </c:pt>
                      <c:pt idx="264">
                        <c:v>42269</c:v>
                      </c:pt>
                      <c:pt idx="265">
                        <c:v>42270</c:v>
                      </c:pt>
                      <c:pt idx="266">
                        <c:v>42271</c:v>
                      </c:pt>
                      <c:pt idx="267">
                        <c:v>42272</c:v>
                      </c:pt>
                      <c:pt idx="268">
                        <c:v>42273</c:v>
                      </c:pt>
                      <c:pt idx="269">
                        <c:v>42274</c:v>
                      </c:pt>
                      <c:pt idx="270">
                        <c:v>42275</c:v>
                      </c:pt>
                      <c:pt idx="271">
                        <c:v>42276</c:v>
                      </c:pt>
                      <c:pt idx="272">
                        <c:v>42277</c:v>
                      </c:pt>
                      <c:pt idx="273">
                        <c:v>42278</c:v>
                      </c:pt>
                      <c:pt idx="274">
                        <c:v>42279</c:v>
                      </c:pt>
                      <c:pt idx="275">
                        <c:v>42280</c:v>
                      </c:pt>
                      <c:pt idx="276">
                        <c:v>42281</c:v>
                      </c:pt>
                      <c:pt idx="277">
                        <c:v>42282</c:v>
                      </c:pt>
                      <c:pt idx="278">
                        <c:v>42283</c:v>
                      </c:pt>
                      <c:pt idx="279">
                        <c:v>42284</c:v>
                      </c:pt>
                      <c:pt idx="280">
                        <c:v>42285</c:v>
                      </c:pt>
                      <c:pt idx="281">
                        <c:v>42286</c:v>
                      </c:pt>
                      <c:pt idx="282">
                        <c:v>42287</c:v>
                      </c:pt>
                      <c:pt idx="283">
                        <c:v>42288</c:v>
                      </c:pt>
                      <c:pt idx="284">
                        <c:v>42289</c:v>
                      </c:pt>
                      <c:pt idx="285">
                        <c:v>42290</c:v>
                      </c:pt>
                      <c:pt idx="286">
                        <c:v>42291</c:v>
                      </c:pt>
                      <c:pt idx="287">
                        <c:v>42292</c:v>
                      </c:pt>
                      <c:pt idx="288">
                        <c:v>42293</c:v>
                      </c:pt>
                      <c:pt idx="289">
                        <c:v>42294</c:v>
                      </c:pt>
                      <c:pt idx="290">
                        <c:v>42295</c:v>
                      </c:pt>
                      <c:pt idx="291">
                        <c:v>42296</c:v>
                      </c:pt>
                      <c:pt idx="292">
                        <c:v>42297</c:v>
                      </c:pt>
                      <c:pt idx="293">
                        <c:v>42298</c:v>
                      </c:pt>
                      <c:pt idx="294">
                        <c:v>42299</c:v>
                      </c:pt>
                      <c:pt idx="295">
                        <c:v>42300</c:v>
                      </c:pt>
                      <c:pt idx="296">
                        <c:v>42301</c:v>
                      </c:pt>
                      <c:pt idx="297">
                        <c:v>42302</c:v>
                      </c:pt>
                      <c:pt idx="298">
                        <c:v>42303</c:v>
                      </c:pt>
                      <c:pt idx="299">
                        <c:v>42304</c:v>
                      </c:pt>
                      <c:pt idx="300">
                        <c:v>42305</c:v>
                      </c:pt>
                      <c:pt idx="301">
                        <c:v>42306</c:v>
                      </c:pt>
                      <c:pt idx="302">
                        <c:v>42307</c:v>
                      </c:pt>
                      <c:pt idx="303">
                        <c:v>42308</c:v>
                      </c:pt>
                      <c:pt idx="304">
                        <c:v>42309</c:v>
                      </c:pt>
                      <c:pt idx="305">
                        <c:v>42310</c:v>
                      </c:pt>
                      <c:pt idx="306">
                        <c:v>42311</c:v>
                      </c:pt>
                      <c:pt idx="307">
                        <c:v>42312</c:v>
                      </c:pt>
                      <c:pt idx="308">
                        <c:v>42313</c:v>
                      </c:pt>
                      <c:pt idx="309">
                        <c:v>42314</c:v>
                      </c:pt>
                      <c:pt idx="310">
                        <c:v>42315</c:v>
                      </c:pt>
                      <c:pt idx="311">
                        <c:v>42316</c:v>
                      </c:pt>
                      <c:pt idx="312">
                        <c:v>42317</c:v>
                      </c:pt>
                      <c:pt idx="313">
                        <c:v>42318</c:v>
                      </c:pt>
                      <c:pt idx="314">
                        <c:v>42319</c:v>
                      </c:pt>
                      <c:pt idx="315">
                        <c:v>42320</c:v>
                      </c:pt>
                      <c:pt idx="316">
                        <c:v>42321</c:v>
                      </c:pt>
                      <c:pt idx="317">
                        <c:v>42322</c:v>
                      </c:pt>
                      <c:pt idx="318">
                        <c:v>42323</c:v>
                      </c:pt>
                      <c:pt idx="319">
                        <c:v>42324</c:v>
                      </c:pt>
                      <c:pt idx="320">
                        <c:v>42325</c:v>
                      </c:pt>
                      <c:pt idx="321">
                        <c:v>42326</c:v>
                      </c:pt>
                      <c:pt idx="322">
                        <c:v>42327</c:v>
                      </c:pt>
                      <c:pt idx="323">
                        <c:v>42328</c:v>
                      </c:pt>
                      <c:pt idx="324">
                        <c:v>42329</c:v>
                      </c:pt>
                      <c:pt idx="325">
                        <c:v>42330</c:v>
                      </c:pt>
                      <c:pt idx="326">
                        <c:v>42331</c:v>
                      </c:pt>
                      <c:pt idx="327">
                        <c:v>42332</c:v>
                      </c:pt>
                      <c:pt idx="328">
                        <c:v>42333</c:v>
                      </c:pt>
                      <c:pt idx="329">
                        <c:v>42334</c:v>
                      </c:pt>
                      <c:pt idx="330">
                        <c:v>42335</c:v>
                      </c:pt>
                      <c:pt idx="331">
                        <c:v>42336</c:v>
                      </c:pt>
                      <c:pt idx="332">
                        <c:v>42337</c:v>
                      </c:pt>
                      <c:pt idx="333">
                        <c:v>42338</c:v>
                      </c:pt>
                      <c:pt idx="334">
                        <c:v>42339</c:v>
                      </c:pt>
                      <c:pt idx="335">
                        <c:v>42340</c:v>
                      </c:pt>
                      <c:pt idx="336">
                        <c:v>42341</c:v>
                      </c:pt>
                      <c:pt idx="337">
                        <c:v>42342</c:v>
                      </c:pt>
                      <c:pt idx="338">
                        <c:v>42343</c:v>
                      </c:pt>
                      <c:pt idx="339">
                        <c:v>42344</c:v>
                      </c:pt>
                      <c:pt idx="340">
                        <c:v>42345</c:v>
                      </c:pt>
                      <c:pt idx="341">
                        <c:v>42346</c:v>
                      </c:pt>
                      <c:pt idx="342">
                        <c:v>42347</c:v>
                      </c:pt>
                      <c:pt idx="343">
                        <c:v>42348</c:v>
                      </c:pt>
                      <c:pt idx="344">
                        <c:v>42349</c:v>
                      </c:pt>
                      <c:pt idx="345">
                        <c:v>42350</c:v>
                      </c:pt>
                      <c:pt idx="346">
                        <c:v>42351</c:v>
                      </c:pt>
                      <c:pt idx="347">
                        <c:v>42352</c:v>
                      </c:pt>
                      <c:pt idx="348">
                        <c:v>42353</c:v>
                      </c:pt>
                      <c:pt idx="349">
                        <c:v>42354</c:v>
                      </c:pt>
                      <c:pt idx="350">
                        <c:v>42355</c:v>
                      </c:pt>
                      <c:pt idx="351">
                        <c:v>42356</c:v>
                      </c:pt>
                      <c:pt idx="352">
                        <c:v>42357</c:v>
                      </c:pt>
                      <c:pt idx="353">
                        <c:v>42358</c:v>
                      </c:pt>
                      <c:pt idx="354">
                        <c:v>42359</c:v>
                      </c:pt>
                      <c:pt idx="355">
                        <c:v>42360</c:v>
                      </c:pt>
                      <c:pt idx="356">
                        <c:v>42361</c:v>
                      </c:pt>
                      <c:pt idx="357">
                        <c:v>42362</c:v>
                      </c:pt>
                      <c:pt idx="358">
                        <c:v>42363</c:v>
                      </c:pt>
                      <c:pt idx="359">
                        <c:v>42364</c:v>
                      </c:pt>
                      <c:pt idx="360">
                        <c:v>42365</c:v>
                      </c:pt>
                      <c:pt idx="361">
                        <c:v>42366</c:v>
                      </c:pt>
                      <c:pt idx="362">
                        <c:v>42367</c:v>
                      </c:pt>
                      <c:pt idx="363">
                        <c:v>42368</c:v>
                      </c:pt>
                      <c:pt idx="364">
                        <c:v>42369</c:v>
                      </c:pt>
                      <c:pt idx="365">
                        <c:v>42370</c:v>
                      </c:pt>
                      <c:pt idx="366">
                        <c:v>42371</c:v>
                      </c:pt>
                      <c:pt idx="367">
                        <c:v>42372</c:v>
                      </c:pt>
                      <c:pt idx="368">
                        <c:v>42373</c:v>
                      </c:pt>
                      <c:pt idx="369">
                        <c:v>42374</c:v>
                      </c:pt>
                      <c:pt idx="370">
                        <c:v>42375</c:v>
                      </c:pt>
                      <c:pt idx="371">
                        <c:v>42376</c:v>
                      </c:pt>
                      <c:pt idx="372">
                        <c:v>42377</c:v>
                      </c:pt>
                      <c:pt idx="373">
                        <c:v>42378</c:v>
                      </c:pt>
                      <c:pt idx="374">
                        <c:v>42379</c:v>
                      </c:pt>
                      <c:pt idx="375">
                        <c:v>42380</c:v>
                      </c:pt>
                      <c:pt idx="376">
                        <c:v>42381</c:v>
                      </c:pt>
                      <c:pt idx="377">
                        <c:v>42382</c:v>
                      </c:pt>
                      <c:pt idx="378">
                        <c:v>42383</c:v>
                      </c:pt>
                      <c:pt idx="379">
                        <c:v>42384</c:v>
                      </c:pt>
                      <c:pt idx="380">
                        <c:v>42385</c:v>
                      </c:pt>
                      <c:pt idx="381">
                        <c:v>42386</c:v>
                      </c:pt>
                      <c:pt idx="382">
                        <c:v>42387</c:v>
                      </c:pt>
                      <c:pt idx="383">
                        <c:v>42388</c:v>
                      </c:pt>
                      <c:pt idx="384">
                        <c:v>42389</c:v>
                      </c:pt>
                      <c:pt idx="385">
                        <c:v>42390</c:v>
                      </c:pt>
                      <c:pt idx="386">
                        <c:v>42391</c:v>
                      </c:pt>
                      <c:pt idx="387">
                        <c:v>42392</c:v>
                      </c:pt>
                      <c:pt idx="388">
                        <c:v>42393</c:v>
                      </c:pt>
                      <c:pt idx="389">
                        <c:v>42394</c:v>
                      </c:pt>
                      <c:pt idx="390">
                        <c:v>42395</c:v>
                      </c:pt>
                      <c:pt idx="391">
                        <c:v>42396</c:v>
                      </c:pt>
                      <c:pt idx="392">
                        <c:v>42397</c:v>
                      </c:pt>
                      <c:pt idx="393">
                        <c:v>42398</c:v>
                      </c:pt>
                      <c:pt idx="394">
                        <c:v>42399</c:v>
                      </c:pt>
                      <c:pt idx="395">
                        <c:v>42400</c:v>
                      </c:pt>
                      <c:pt idx="396">
                        <c:v>42401</c:v>
                      </c:pt>
                      <c:pt idx="397">
                        <c:v>42402</c:v>
                      </c:pt>
                      <c:pt idx="398">
                        <c:v>42403</c:v>
                      </c:pt>
                      <c:pt idx="399">
                        <c:v>42404</c:v>
                      </c:pt>
                      <c:pt idx="400">
                        <c:v>42405</c:v>
                      </c:pt>
                      <c:pt idx="401">
                        <c:v>42406</c:v>
                      </c:pt>
                      <c:pt idx="402">
                        <c:v>42407</c:v>
                      </c:pt>
                      <c:pt idx="403">
                        <c:v>42408</c:v>
                      </c:pt>
                      <c:pt idx="404">
                        <c:v>42409</c:v>
                      </c:pt>
                      <c:pt idx="405">
                        <c:v>42410</c:v>
                      </c:pt>
                      <c:pt idx="406">
                        <c:v>42411</c:v>
                      </c:pt>
                      <c:pt idx="407">
                        <c:v>42412</c:v>
                      </c:pt>
                      <c:pt idx="408">
                        <c:v>42413</c:v>
                      </c:pt>
                      <c:pt idx="409">
                        <c:v>42414</c:v>
                      </c:pt>
                      <c:pt idx="410">
                        <c:v>42415</c:v>
                      </c:pt>
                      <c:pt idx="411">
                        <c:v>42416</c:v>
                      </c:pt>
                      <c:pt idx="412">
                        <c:v>42417</c:v>
                      </c:pt>
                      <c:pt idx="413">
                        <c:v>42418</c:v>
                      </c:pt>
                      <c:pt idx="414">
                        <c:v>42419</c:v>
                      </c:pt>
                      <c:pt idx="415">
                        <c:v>42420</c:v>
                      </c:pt>
                      <c:pt idx="416">
                        <c:v>42421</c:v>
                      </c:pt>
                      <c:pt idx="417">
                        <c:v>42422</c:v>
                      </c:pt>
                      <c:pt idx="418">
                        <c:v>42423</c:v>
                      </c:pt>
                      <c:pt idx="419">
                        <c:v>42424</c:v>
                      </c:pt>
                      <c:pt idx="420">
                        <c:v>42425</c:v>
                      </c:pt>
                      <c:pt idx="421">
                        <c:v>42426</c:v>
                      </c:pt>
                      <c:pt idx="422">
                        <c:v>42427</c:v>
                      </c:pt>
                      <c:pt idx="423">
                        <c:v>42428</c:v>
                      </c:pt>
                      <c:pt idx="424">
                        <c:v>42429</c:v>
                      </c:pt>
                      <c:pt idx="425">
                        <c:v>42430</c:v>
                      </c:pt>
                      <c:pt idx="426">
                        <c:v>42431</c:v>
                      </c:pt>
                      <c:pt idx="427">
                        <c:v>42432</c:v>
                      </c:pt>
                      <c:pt idx="428">
                        <c:v>42433</c:v>
                      </c:pt>
                      <c:pt idx="429">
                        <c:v>42434</c:v>
                      </c:pt>
                      <c:pt idx="430">
                        <c:v>42435</c:v>
                      </c:pt>
                      <c:pt idx="431">
                        <c:v>42436</c:v>
                      </c:pt>
                      <c:pt idx="432">
                        <c:v>42437</c:v>
                      </c:pt>
                      <c:pt idx="433">
                        <c:v>42438</c:v>
                      </c:pt>
                      <c:pt idx="434">
                        <c:v>42439</c:v>
                      </c:pt>
                      <c:pt idx="435">
                        <c:v>42440</c:v>
                      </c:pt>
                      <c:pt idx="436">
                        <c:v>42441</c:v>
                      </c:pt>
                      <c:pt idx="437">
                        <c:v>42442</c:v>
                      </c:pt>
                      <c:pt idx="438">
                        <c:v>42443</c:v>
                      </c:pt>
                      <c:pt idx="439">
                        <c:v>42444</c:v>
                      </c:pt>
                      <c:pt idx="440">
                        <c:v>42445</c:v>
                      </c:pt>
                      <c:pt idx="441">
                        <c:v>42446</c:v>
                      </c:pt>
                      <c:pt idx="442">
                        <c:v>42447</c:v>
                      </c:pt>
                      <c:pt idx="443">
                        <c:v>42448</c:v>
                      </c:pt>
                      <c:pt idx="444">
                        <c:v>42449</c:v>
                      </c:pt>
                      <c:pt idx="445">
                        <c:v>42450</c:v>
                      </c:pt>
                      <c:pt idx="446">
                        <c:v>42451</c:v>
                      </c:pt>
                      <c:pt idx="447">
                        <c:v>42452</c:v>
                      </c:pt>
                      <c:pt idx="448">
                        <c:v>42453</c:v>
                      </c:pt>
                      <c:pt idx="449">
                        <c:v>42454</c:v>
                      </c:pt>
                      <c:pt idx="450">
                        <c:v>42455</c:v>
                      </c:pt>
                      <c:pt idx="451">
                        <c:v>42456</c:v>
                      </c:pt>
                      <c:pt idx="452">
                        <c:v>42457</c:v>
                      </c:pt>
                      <c:pt idx="453">
                        <c:v>42458</c:v>
                      </c:pt>
                      <c:pt idx="454">
                        <c:v>42459</c:v>
                      </c:pt>
                      <c:pt idx="455">
                        <c:v>42460</c:v>
                      </c:pt>
                      <c:pt idx="456">
                        <c:v>42461</c:v>
                      </c:pt>
                      <c:pt idx="457">
                        <c:v>42462</c:v>
                      </c:pt>
                      <c:pt idx="458">
                        <c:v>42463</c:v>
                      </c:pt>
                      <c:pt idx="459">
                        <c:v>42464</c:v>
                      </c:pt>
                      <c:pt idx="460">
                        <c:v>42465</c:v>
                      </c:pt>
                      <c:pt idx="461">
                        <c:v>42466</c:v>
                      </c:pt>
                      <c:pt idx="462">
                        <c:v>42467</c:v>
                      </c:pt>
                      <c:pt idx="463">
                        <c:v>42468</c:v>
                      </c:pt>
                      <c:pt idx="464">
                        <c:v>42469</c:v>
                      </c:pt>
                      <c:pt idx="465">
                        <c:v>42470</c:v>
                      </c:pt>
                      <c:pt idx="466">
                        <c:v>42471</c:v>
                      </c:pt>
                      <c:pt idx="467">
                        <c:v>42472</c:v>
                      </c:pt>
                      <c:pt idx="468">
                        <c:v>42473</c:v>
                      </c:pt>
                      <c:pt idx="469">
                        <c:v>42474</c:v>
                      </c:pt>
                      <c:pt idx="470">
                        <c:v>42475</c:v>
                      </c:pt>
                      <c:pt idx="471">
                        <c:v>42476</c:v>
                      </c:pt>
                      <c:pt idx="472">
                        <c:v>42477</c:v>
                      </c:pt>
                      <c:pt idx="473">
                        <c:v>42478</c:v>
                      </c:pt>
                      <c:pt idx="474">
                        <c:v>42479</c:v>
                      </c:pt>
                      <c:pt idx="475">
                        <c:v>42480</c:v>
                      </c:pt>
                      <c:pt idx="476">
                        <c:v>42481</c:v>
                      </c:pt>
                      <c:pt idx="477">
                        <c:v>42482</c:v>
                      </c:pt>
                      <c:pt idx="478">
                        <c:v>42483</c:v>
                      </c:pt>
                      <c:pt idx="479">
                        <c:v>42484</c:v>
                      </c:pt>
                      <c:pt idx="480">
                        <c:v>42485</c:v>
                      </c:pt>
                      <c:pt idx="481">
                        <c:v>42486</c:v>
                      </c:pt>
                      <c:pt idx="482">
                        <c:v>42487</c:v>
                      </c:pt>
                      <c:pt idx="483">
                        <c:v>42488</c:v>
                      </c:pt>
                      <c:pt idx="484">
                        <c:v>42489</c:v>
                      </c:pt>
                      <c:pt idx="485">
                        <c:v>42490</c:v>
                      </c:pt>
                      <c:pt idx="486">
                        <c:v>42491</c:v>
                      </c:pt>
                      <c:pt idx="487">
                        <c:v>42492</c:v>
                      </c:pt>
                      <c:pt idx="488">
                        <c:v>42493</c:v>
                      </c:pt>
                      <c:pt idx="489">
                        <c:v>42494</c:v>
                      </c:pt>
                      <c:pt idx="490">
                        <c:v>42495</c:v>
                      </c:pt>
                      <c:pt idx="491">
                        <c:v>42496</c:v>
                      </c:pt>
                      <c:pt idx="492">
                        <c:v>42497</c:v>
                      </c:pt>
                      <c:pt idx="493">
                        <c:v>42498</c:v>
                      </c:pt>
                      <c:pt idx="494">
                        <c:v>42499</c:v>
                      </c:pt>
                      <c:pt idx="495">
                        <c:v>42500</c:v>
                      </c:pt>
                      <c:pt idx="496">
                        <c:v>42501</c:v>
                      </c:pt>
                      <c:pt idx="497">
                        <c:v>42502</c:v>
                      </c:pt>
                      <c:pt idx="498">
                        <c:v>42503</c:v>
                      </c:pt>
                      <c:pt idx="499">
                        <c:v>42504</c:v>
                      </c:pt>
                      <c:pt idx="500">
                        <c:v>42505</c:v>
                      </c:pt>
                      <c:pt idx="501">
                        <c:v>42506</c:v>
                      </c:pt>
                      <c:pt idx="502">
                        <c:v>42507</c:v>
                      </c:pt>
                      <c:pt idx="503">
                        <c:v>42508</c:v>
                      </c:pt>
                      <c:pt idx="504">
                        <c:v>42509</c:v>
                      </c:pt>
                      <c:pt idx="505">
                        <c:v>42510</c:v>
                      </c:pt>
                      <c:pt idx="506">
                        <c:v>42511</c:v>
                      </c:pt>
                      <c:pt idx="507">
                        <c:v>42512</c:v>
                      </c:pt>
                      <c:pt idx="508">
                        <c:v>42513</c:v>
                      </c:pt>
                      <c:pt idx="509">
                        <c:v>42514</c:v>
                      </c:pt>
                      <c:pt idx="510">
                        <c:v>42515</c:v>
                      </c:pt>
                      <c:pt idx="511">
                        <c:v>42516</c:v>
                      </c:pt>
                      <c:pt idx="512">
                        <c:v>42517</c:v>
                      </c:pt>
                      <c:pt idx="513">
                        <c:v>42518</c:v>
                      </c:pt>
                      <c:pt idx="514">
                        <c:v>42519</c:v>
                      </c:pt>
                      <c:pt idx="515">
                        <c:v>42520</c:v>
                      </c:pt>
                      <c:pt idx="516">
                        <c:v>42521</c:v>
                      </c:pt>
                      <c:pt idx="517">
                        <c:v>42522</c:v>
                      </c:pt>
                      <c:pt idx="518">
                        <c:v>42523</c:v>
                      </c:pt>
                      <c:pt idx="519">
                        <c:v>42524</c:v>
                      </c:pt>
                      <c:pt idx="520">
                        <c:v>42525</c:v>
                      </c:pt>
                      <c:pt idx="521">
                        <c:v>42526</c:v>
                      </c:pt>
                      <c:pt idx="522">
                        <c:v>42527</c:v>
                      </c:pt>
                      <c:pt idx="523">
                        <c:v>42528</c:v>
                      </c:pt>
                      <c:pt idx="524">
                        <c:v>42529</c:v>
                      </c:pt>
                      <c:pt idx="525">
                        <c:v>42530</c:v>
                      </c:pt>
                      <c:pt idx="526">
                        <c:v>42531</c:v>
                      </c:pt>
                      <c:pt idx="527">
                        <c:v>42532</c:v>
                      </c:pt>
                      <c:pt idx="528">
                        <c:v>42533</c:v>
                      </c:pt>
                      <c:pt idx="529">
                        <c:v>42534</c:v>
                      </c:pt>
                      <c:pt idx="530">
                        <c:v>42535</c:v>
                      </c:pt>
                      <c:pt idx="531">
                        <c:v>42536</c:v>
                      </c:pt>
                      <c:pt idx="532">
                        <c:v>42537</c:v>
                      </c:pt>
                      <c:pt idx="533">
                        <c:v>42538</c:v>
                      </c:pt>
                      <c:pt idx="534">
                        <c:v>42539</c:v>
                      </c:pt>
                      <c:pt idx="535">
                        <c:v>42540</c:v>
                      </c:pt>
                      <c:pt idx="536">
                        <c:v>42541</c:v>
                      </c:pt>
                      <c:pt idx="537">
                        <c:v>42542</c:v>
                      </c:pt>
                      <c:pt idx="538">
                        <c:v>42543</c:v>
                      </c:pt>
                      <c:pt idx="539">
                        <c:v>42544</c:v>
                      </c:pt>
                      <c:pt idx="540">
                        <c:v>42545</c:v>
                      </c:pt>
                      <c:pt idx="541">
                        <c:v>42546</c:v>
                      </c:pt>
                      <c:pt idx="542">
                        <c:v>42547</c:v>
                      </c:pt>
                      <c:pt idx="543">
                        <c:v>42548</c:v>
                      </c:pt>
                      <c:pt idx="544">
                        <c:v>42549</c:v>
                      </c:pt>
                      <c:pt idx="545">
                        <c:v>42550</c:v>
                      </c:pt>
                      <c:pt idx="546">
                        <c:v>42551</c:v>
                      </c:pt>
                      <c:pt idx="547">
                        <c:v>42552</c:v>
                      </c:pt>
                      <c:pt idx="548">
                        <c:v>42553</c:v>
                      </c:pt>
                      <c:pt idx="549">
                        <c:v>42554</c:v>
                      </c:pt>
                      <c:pt idx="550">
                        <c:v>42555</c:v>
                      </c:pt>
                      <c:pt idx="551">
                        <c:v>42556</c:v>
                      </c:pt>
                      <c:pt idx="552">
                        <c:v>42557</c:v>
                      </c:pt>
                      <c:pt idx="553">
                        <c:v>42558</c:v>
                      </c:pt>
                      <c:pt idx="554">
                        <c:v>42559</c:v>
                      </c:pt>
                      <c:pt idx="555">
                        <c:v>42560</c:v>
                      </c:pt>
                      <c:pt idx="556">
                        <c:v>42561</c:v>
                      </c:pt>
                      <c:pt idx="557">
                        <c:v>42562</c:v>
                      </c:pt>
                      <c:pt idx="558">
                        <c:v>42563</c:v>
                      </c:pt>
                      <c:pt idx="559">
                        <c:v>42564</c:v>
                      </c:pt>
                      <c:pt idx="560">
                        <c:v>42565</c:v>
                      </c:pt>
                      <c:pt idx="561">
                        <c:v>42566</c:v>
                      </c:pt>
                      <c:pt idx="562">
                        <c:v>42567</c:v>
                      </c:pt>
                      <c:pt idx="563">
                        <c:v>42568</c:v>
                      </c:pt>
                      <c:pt idx="564">
                        <c:v>42569</c:v>
                      </c:pt>
                      <c:pt idx="565">
                        <c:v>42570</c:v>
                      </c:pt>
                      <c:pt idx="566">
                        <c:v>42571</c:v>
                      </c:pt>
                      <c:pt idx="567">
                        <c:v>42572</c:v>
                      </c:pt>
                      <c:pt idx="568">
                        <c:v>42573</c:v>
                      </c:pt>
                      <c:pt idx="569">
                        <c:v>42574</c:v>
                      </c:pt>
                      <c:pt idx="570">
                        <c:v>42575</c:v>
                      </c:pt>
                      <c:pt idx="571">
                        <c:v>42576</c:v>
                      </c:pt>
                      <c:pt idx="572">
                        <c:v>42577</c:v>
                      </c:pt>
                      <c:pt idx="573">
                        <c:v>42578</c:v>
                      </c:pt>
                      <c:pt idx="574">
                        <c:v>42579</c:v>
                      </c:pt>
                      <c:pt idx="575">
                        <c:v>42580</c:v>
                      </c:pt>
                      <c:pt idx="576">
                        <c:v>42581</c:v>
                      </c:pt>
                      <c:pt idx="577">
                        <c:v>42582</c:v>
                      </c:pt>
                      <c:pt idx="578">
                        <c:v>42583</c:v>
                      </c:pt>
                      <c:pt idx="579">
                        <c:v>42584</c:v>
                      </c:pt>
                      <c:pt idx="580">
                        <c:v>42585</c:v>
                      </c:pt>
                      <c:pt idx="581">
                        <c:v>42586</c:v>
                      </c:pt>
                      <c:pt idx="582">
                        <c:v>42587</c:v>
                      </c:pt>
                      <c:pt idx="583">
                        <c:v>42588</c:v>
                      </c:pt>
                      <c:pt idx="584">
                        <c:v>42589</c:v>
                      </c:pt>
                      <c:pt idx="585">
                        <c:v>42590</c:v>
                      </c:pt>
                      <c:pt idx="586">
                        <c:v>42591</c:v>
                      </c:pt>
                      <c:pt idx="587">
                        <c:v>42592</c:v>
                      </c:pt>
                      <c:pt idx="588">
                        <c:v>42593</c:v>
                      </c:pt>
                      <c:pt idx="589">
                        <c:v>42594</c:v>
                      </c:pt>
                      <c:pt idx="590">
                        <c:v>42595</c:v>
                      </c:pt>
                      <c:pt idx="591">
                        <c:v>42596</c:v>
                      </c:pt>
                      <c:pt idx="592">
                        <c:v>42597</c:v>
                      </c:pt>
                      <c:pt idx="593">
                        <c:v>42598</c:v>
                      </c:pt>
                      <c:pt idx="594">
                        <c:v>42599</c:v>
                      </c:pt>
                      <c:pt idx="595">
                        <c:v>42600</c:v>
                      </c:pt>
                      <c:pt idx="596">
                        <c:v>42601</c:v>
                      </c:pt>
                      <c:pt idx="597">
                        <c:v>42602</c:v>
                      </c:pt>
                      <c:pt idx="598">
                        <c:v>42603</c:v>
                      </c:pt>
                      <c:pt idx="599">
                        <c:v>42604</c:v>
                      </c:pt>
                      <c:pt idx="600">
                        <c:v>42605</c:v>
                      </c:pt>
                      <c:pt idx="601">
                        <c:v>42606</c:v>
                      </c:pt>
                      <c:pt idx="602">
                        <c:v>42607</c:v>
                      </c:pt>
                      <c:pt idx="603">
                        <c:v>42608</c:v>
                      </c:pt>
                      <c:pt idx="604">
                        <c:v>42609</c:v>
                      </c:pt>
                      <c:pt idx="605">
                        <c:v>42610</c:v>
                      </c:pt>
                      <c:pt idx="606">
                        <c:v>42611</c:v>
                      </c:pt>
                      <c:pt idx="607">
                        <c:v>42612</c:v>
                      </c:pt>
                      <c:pt idx="608">
                        <c:v>42613</c:v>
                      </c:pt>
                      <c:pt idx="609">
                        <c:v>42614</c:v>
                      </c:pt>
                      <c:pt idx="610">
                        <c:v>42615</c:v>
                      </c:pt>
                      <c:pt idx="611">
                        <c:v>42616</c:v>
                      </c:pt>
                      <c:pt idx="612">
                        <c:v>42617</c:v>
                      </c:pt>
                      <c:pt idx="613">
                        <c:v>42618</c:v>
                      </c:pt>
                      <c:pt idx="614">
                        <c:v>42619</c:v>
                      </c:pt>
                      <c:pt idx="615">
                        <c:v>42620</c:v>
                      </c:pt>
                      <c:pt idx="616">
                        <c:v>42621</c:v>
                      </c:pt>
                      <c:pt idx="617">
                        <c:v>42622</c:v>
                      </c:pt>
                      <c:pt idx="618">
                        <c:v>42623</c:v>
                      </c:pt>
                      <c:pt idx="619">
                        <c:v>42624</c:v>
                      </c:pt>
                      <c:pt idx="620">
                        <c:v>42625</c:v>
                      </c:pt>
                      <c:pt idx="621">
                        <c:v>42626</c:v>
                      </c:pt>
                      <c:pt idx="622">
                        <c:v>42627</c:v>
                      </c:pt>
                      <c:pt idx="623">
                        <c:v>42628</c:v>
                      </c:pt>
                      <c:pt idx="624">
                        <c:v>42629</c:v>
                      </c:pt>
                      <c:pt idx="625">
                        <c:v>42630</c:v>
                      </c:pt>
                      <c:pt idx="626">
                        <c:v>42631</c:v>
                      </c:pt>
                      <c:pt idx="627">
                        <c:v>42632</c:v>
                      </c:pt>
                      <c:pt idx="628">
                        <c:v>42633</c:v>
                      </c:pt>
                      <c:pt idx="629">
                        <c:v>42634</c:v>
                      </c:pt>
                      <c:pt idx="630">
                        <c:v>42635</c:v>
                      </c:pt>
                      <c:pt idx="631">
                        <c:v>42636</c:v>
                      </c:pt>
                      <c:pt idx="632">
                        <c:v>42637</c:v>
                      </c:pt>
                      <c:pt idx="633">
                        <c:v>42638</c:v>
                      </c:pt>
                      <c:pt idx="634">
                        <c:v>42639</c:v>
                      </c:pt>
                      <c:pt idx="635">
                        <c:v>42640</c:v>
                      </c:pt>
                      <c:pt idx="636">
                        <c:v>42641</c:v>
                      </c:pt>
                      <c:pt idx="637">
                        <c:v>42642</c:v>
                      </c:pt>
                      <c:pt idx="638">
                        <c:v>42643</c:v>
                      </c:pt>
                      <c:pt idx="639">
                        <c:v>42644</c:v>
                      </c:pt>
                      <c:pt idx="640">
                        <c:v>42645</c:v>
                      </c:pt>
                      <c:pt idx="641">
                        <c:v>42646</c:v>
                      </c:pt>
                      <c:pt idx="642">
                        <c:v>42647</c:v>
                      </c:pt>
                      <c:pt idx="643">
                        <c:v>42648</c:v>
                      </c:pt>
                      <c:pt idx="644">
                        <c:v>42649</c:v>
                      </c:pt>
                      <c:pt idx="645">
                        <c:v>42650</c:v>
                      </c:pt>
                      <c:pt idx="646">
                        <c:v>42651</c:v>
                      </c:pt>
                      <c:pt idx="647">
                        <c:v>42652</c:v>
                      </c:pt>
                      <c:pt idx="648">
                        <c:v>42653</c:v>
                      </c:pt>
                      <c:pt idx="649">
                        <c:v>42654</c:v>
                      </c:pt>
                      <c:pt idx="650">
                        <c:v>42655</c:v>
                      </c:pt>
                      <c:pt idx="651">
                        <c:v>42656</c:v>
                      </c:pt>
                      <c:pt idx="652">
                        <c:v>42657</c:v>
                      </c:pt>
                      <c:pt idx="653">
                        <c:v>42658</c:v>
                      </c:pt>
                      <c:pt idx="654">
                        <c:v>42659</c:v>
                      </c:pt>
                      <c:pt idx="655">
                        <c:v>42660</c:v>
                      </c:pt>
                      <c:pt idx="656">
                        <c:v>42661</c:v>
                      </c:pt>
                      <c:pt idx="657">
                        <c:v>42662</c:v>
                      </c:pt>
                      <c:pt idx="658">
                        <c:v>42663</c:v>
                      </c:pt>
                      <c:pt idx="659">
                        <c:v>42664</c:v>
                      </c:pt>
                      <c:pt idx="660">
                        <c:v>42665</c:v>
                      </c:pt>
                      <c:pt idx="661">
                        <c:v>42666</c:v>
                      </c:pt>
                      <c:pt idx="662">
                        <c:v>42667</c:v>
                      </c:pt>
                      <c:pt idx="663">
                        <c:v>42668</c:v>
                      </c:pt>
                      <c:pt idx="664">
                        <c:v>42669</c:v>
                      </c:pt>
                      <c:pt idx="665">
                        <c:v>42670</c:v>
                      </c:pt>
                      <c:pt idx="666">
                        <c:v>42671</c:v>
                      </c:pt>
                      <c:pt idx="667">
                        <c:v>42672</c:v>
                      </c:pt>
                      <c:pt idx="668">
                        <c:v>42673</c:v>
                      </c:pt>
                      <c:pt idx="669">
                        <c:v>42674</c:v>
                      </c:pt>
                      <c:pt idx="670">
                        <c:v>42675</c:v>
                      </c:pt>
                      <c:pt idx="671">
                        <c:v>42676</c:v>
                      </c:pt>
                      <c:pt idx="672">
                        <c:v>42677</c:v>
                      </c:pt>
                      <c:pt idx="673">
                        <c:v>42678</c:v>
                      </c:pt>
                      <c:pt idx="674">
                        <c:v>42679</c:v>
                      </c:pt>
                      <c:pt idx="675">
                        <c:v>42680</c:v>
                      </c:pt>
                      <c:pt idx="676">
                        <c:v>42681</c:v>
                      </c:pt>
                      <c:pt idx="677">
                        <c:v>42682</c:v>
                      </c:pt>
                      <c:pt idx="678">
                        <c:v>42683</c:v>
                      </c:pt>
                      <c:pt idx="679">
                        <c:v>42684</c:v>
                      </c:pt>
                      <c:pt idx="680">
                        <c:v>42685</c:v>
                      </c:pt>
                      <c:pt idx="681">
                        <c:v>42686</c:v>
                      </c:pt>
                      <c:pt idx="682">
                        <c:v>42687</c:v>
                      </c:pt>
                      <c:pt idx="683">
                        <c:v>42688</c:v>
                      </c:pt>
                      <c:pt idx="684">
                        <c:v>42689</c:v>
                      </c:pt>
                      <c:pt idx="685">
                        <c:v>42690</c:v>
                      </c:pt>
                      <c:pt idx="686">
                        <c:v>42691</c:v>
                      </c:pt>
                      <c:pt idx="687">
                        <c:v>42692</c:v>
                      </c:pt>
                      <c:pt idx="688">
                        <c:v>42693</c:v>
                      </c:pt>
                      <c:pt idx="689">
                        <c:v>42694</c:v>
                      </c:pt>
                      <c:pt idx="690">
                        <c:v>42695</c:v>
                      </c:pt>
                      <c:pt idx="691">
                        <c:v>42696</c:v>
                      </c:pt>
                      <c:pt idx="692">
                        <c:v>42697</c:v>
                      </c:pt>
                      <c:pt idx="693">
                        <c:v>42698</c:v>
                      </c:pt>
                      <c:pt idx="694">
                        <c:v>42699</c:v>
                      </c:pt>
                      <c:pt idx="695">
                        <c:v>42700</c:v>
                      </c:pt>
                      <c:pt idx="696">
                        <c:v>42701</c:v>
                      </c:pt>
                      <c:pt idx="697">
                        <c:v>42702</c:v>
                      </c:pt>
                      <c:pt idx="698">
                        <c:v>42703</c:v>
                      </c:pt>
                      <c:pt idx="699">
                        <c:v>42704</c:v>
                      </c:pt>
                      <c:pt idx="700">
                        <c:v>42705</c:v>
                      </c:pt>
                      <c:pt idx="701">
                        <c:v>42706</c:v>
                      </c:pt>
                      <c:pt idx="702">
                        <c:v>42707</c:v>
                      </c:pt>
                      <c:pt idx="703">
                        <c:v>42708</c:v>
                      </c:pt>
                      <c:pt idx="704">
                        <c:v>42709</c:v>
                      </c:pt>
                      <c:pt idx="705">
                        <c:v>42710</c:v>
                      </c:pt>
                      <c:pt idx="706">
                        <c:v>42711</c:v>
                      </c:pt>
                      <c:pt idx="707">
                        <c:v>42712</c:v>
                      </c:pt>
                      <c:pt idx="708">
                        <c:v>42713</c:v>
                      </c:pt>
                      <c:pt idx="709">
                        <c:v>42714</c:v>
                      </c:pt>
                      <c:pt idx="710">
                        <c:v>42715</c:v>
                      </c:pt>
                      <c:pt idx="711">
                        <c:v>42716</c:v>
                      </c:pt>
                      <c:pt idx="712">
                        <c:v>42717</c:v>
                      </c:pt>
                      <c:pt idx="713">
                        <c:v>42718</c:v>
                      </c:pt>
                      <c:pt idx="714">
                        <c:v>42719</c:v>
                      </c:pt>
                      <c:pt idx="715">
                        <c:v>42720</c:v>
                      </c:pt>
                      <c:pt idx="716">
                        <c:v>42721</c:v>
                      </c:pt>
                      <c:pt idx="717">
                        <c:v>42722</c:v>
                      </c:pt>
                      <c:pt idx="718">
                        <c:v>42723</c:v>
                      </c:pt>
                      <c:pt idx="719">
                        <c:v>42724</c:v>
                      </c:pt>
                      <c:pt idx="720">
                        <c:v>42725</c:v>
                      </c:pt>
                      <c:pt idx="721">
                        <c:v>42726</c:v>
                      </c:pt>
                      <c:pt idx="722">
                        <c:v>42727</c:v>
                      </c:pt>
                      <c:pt idx="723">
                        <c:v>42728</c:v>
                      </c:pt>
                      <c:pt idx="724">
                        <c:v>42729</c:v>
                      </c:pt>
                      <c:pt idx="725">
                        <c:v>42730</c:v>
                      </c:pt>
                      <c:pt idx="726">
                        <c:v>42731</c:v>
                      </c:pt>
                      <c:pt idx="727">
                        <c:v>42732</c:v>
                      </c:pt>
                      <c:pt idx="728">
                        <c:v>42733</c:v>
                      </c:pt>
                      <c:pt idx="729">
                        <c:v>42734</c:v>
                      </c:pt>
                      <c:pt idx="730">
                        <c:v>42735</c:v>
                      </c:pt>
                      <c:pt idx="731">
                        <c:v>42736</c:v>
                      </c:pt>
                      <c:pt idx="732">
                        <c:v>42737</c:v>
                      </c:pt>
                      <c:pt idx="733">
                        <c:v>42738</c:v>
                      </c:pt>
                      <c:pt idx="734">
                        <c:v>42739</c:v>
                      </c:pt>
                      <c:pt idx="735">
                        <c:v>42740</c:v>
                      </c:pt>
                      <c:pt idx="736">
                        <c:v>42741</c:v>
                      </c:pt>
                      <c:pt idx="737">
                        <c:v>42742</c:v>
                      </c:pt>
                      <c:pt idx="738">
                        <c:v>42743</c:v>
                      </c:pt>
                      <c:pt idx="739">
                        <c:v>42744</c:v>
                      </c:pt>
                      <c:pt idx="740">
                        <c:v>42745</c:v>
                      </c:pt>
                      <c:pt idx="741">
                        <c:v>42746</c:v>
                      </c:pt>
                      <c:pt idx="742">
                        <c:v>42747</c:v>
                      </c:pt>
                      <c:pt idx="743">
                        <c:v>42748</c:v>
                      </c:pt>
                      <c:pt idx="744">
                        <c:v>42749</c:v>
                      </c:pt>
                      <c:pt idx="745">
                        <c:v>42750</c:v>
                      </c:pt>
                      <c:pt idx="746">
                        <c:v>42751</c:v>
                      </c:pt>
                      <c:pt idx="747">
                        <c:v>42752</c:v>
                      </c:pt>
                      <c:pt idx="748">
                        <c:v>42753</c:v>
                      </c:pt>
                      <c:pt idx="749">
                        <c:v>42754</c:v>
                      </c:pt>
                      <c:pt idx="750">
                        <c:v>42755</c:v>
                      </c:pt>
                      <c:pt idx="751">
                        <c:v>42756</c:v>
                      </c:pt>
                      <c:pt idx="752">
                        <c:v>42757</c:v>
                      </c:pt>
                      <c:pt idx="753">
                        <c:v>42758</c:v>
                      </c:pt>
                      <c:pt idx="754">
                        <c:v>42759</c:v>
                      </c:pt>
                      <c:pt idx="755">
                        <c:v>42760</c:v>
                      </c:pt>
                      <c:pt idx="756">
                        <c:v>42761</c:v>
                      </c:pt>
                      <c:pt idx="757">
                        <c:v>42762</c:v>
                      </c:pt>
                      <c:pt idx="758">
                        <c:v>42763</c:v>
                      </c:pt>
                      <c:pt idx="759">
                        <c:v>42764</c:v>
                      </c:pt>
                      <c:pt idx="760">
                        <c:v>42765</c:v>
                      </c:pt>
                      <c:pt idx="761">
                        <c:v>42766</c:v>
                      </c:pt>
                      <c:pt idx="762">
                        <c:v>42767</c:v>
                      </c:pt>
                      <c:pt idx="763">
                        <c:v>42768</c:v>
                      </c:pt>
                      <c:pt idx="764">
                        <c:v>42769</c:v>
                      </c:pt>
                      <c:pt idx="765">
                        <c:v>42770</c:v>
                      </c:pt>
                      <c:pt idx="766">
                        <c:v>42771</c:v>
                      </c:pt>
                      <c:pt idx="767">
                        <c:v>42772</c:v>
                      </c:pt>
                      <c:pt idx="768">
                        <c:v>42773</c:v>
                      </c:pt>
                      <c:pt idx="769">
                        <c:v>42774</c:v>
                      </c:pt>
                      <c:pt idx="770">
                        <c:v>42775</c:v>
                      </c:pt>
                      <c:pt idx="771">
                        <c:v>42776</c:v>
                      </c:pt>
                      <c:pt idx="772">
                        <c:v>42777</c:v>
                      </c:pt>
                      <c:pt idx="773">
                        <c:v>42778</c:v>
                      </c:pt>
                      <c:pt idx="774">
                        <c:v>42779</c:v>
                      </c:pt>
                      <c:pt idx="775">
                        <c:v>42780</c:v>
                      </c:pt>
                      <c:pt idx="776">
                        <c:v>42781</c:v>
                      </c:pt>
                      <c:pt idx="777">
                        <c:v>42782</c:v>
                      </c:pt>
                      <c:pt idx="778">
                        <c:v>42783</c:v>
                      </c:pt>
                      <c:pt idx="779">
                        <c:v>42784</c:v>
                      </c:pt>
                      <c:pt idx="780">
                        <c:v>42785</c:v>
                      </c:pt>
                      <c:pt idx="781">
                        <c:v>42786</c:v>
                      </c:pt>
                      <c:pt idx="782">
                        <c:v>42787</c:v>
                      </c:pt>
                      <c:pt idx="783">
                        <c:v>42788</c:v>
                      </c:pt>
                      <c:pt idx="784">
                        <c:v>42789</c:v>
                      </c:pt>
                      <c:pt idx="785">
                        <c:v>42790</c:v>
                      </c:pt>
                      <c:pt idx="786">
                        <c:v>42791</c:v>
                      </c:pt>
                      <c:pt idx="787">
                        <c:v>42792</c:v>
                      </c:pt>
                      <c:pt idx="788">
                        <c:v>42793</c:v>
                      </c:pt>
                      <c:pt idx="789">
                        <c:v>42794</c:v>
                      </c:pt>
                      <c:pt idx="790">
                        <c:v>42795</c:v>
                      </c:pt>
                      <c:pt idx="791">
                        <c:v>42796</c:v>
                      </c:pt>
                      <c:pt idx="792">
                        <c:v>42797</c:v>
                      </c:pt>
                      <c:pt idx="793">
                        <c:v>42798</c:v>
                      </c:pt>
                      <c:pt idx="794">
                        <c:v>42799</c:v>
                      </c:pt>
                      <c:pt idx="795">
                        <c:v>42800</c:v>
                      </c:pt>
                      <c:pt idx="796">
                        <c:v>42801</c:v>
                      </c:pt>
                      <c:pt idx="797">
                        <c:v>42802</c:v>
                      </c:pt>
                      <c:pt idx="798">
                        <c:v>42803</c:v>
                      </c:pt>
                      <c:pt idx="799">
                        <c:v>42804</c:v>
                      </c:pt>
                      <c:pt idx="800">
                        <c:v>42805</c:v>
                      </c:pt>
                      <c:pt idx="801">
                        <c:v>42806</c:v>
                      </c:pt>
                      <c:pt idx="802">
                        <c:v>42807</c:v>
                      </c:pt>
                      <c:pt idx="803">
                        <c:v>42808</c:v>
                      </c:pt>
                      <c:pt idx="804">
                        <c:v>42809</c:v>
                      </c:pt>
                      <c:pt idx="805">
                        <c:v>42810</c:v>
                      </c:pt>
                      <c:pt idx="806">
                        <c:v>42811</c:v>
                      </c:pt>
                      <c:pt idx="807">
                        <c:v>42812</c:v>
                      </c:pt>
                      <c:pt idx="808">
                        <c:v>42813</c:v>
                      </c:pt>
                      <c:pt idx="809">
                        <c:v>42814</c:v>
                      </c:pt>
                      <c:pt idx="810">
                        <c:v>42815</c:v>
                      </c:pt>
                      <c:pt idx="811">
                        <c:v>42816</c:v>
                      </c:pt>
                      <c:pt idx="812">
                        <c:v>42817</c:v>
                      </c:pt>
                      <c:pt idx="813">
                        <c:v>42818</c:v>
                      </c:pt>
                      <c:pt idx="814">
                        <c:v>42819</c:v>
                      </c:pt>
                      <c:pt idx="815">
                        <c:v>42820</c:v>
                      </c:pt>
                      <c:pt idx="816">
                        <c:v>42821</c:v>
                      </c:pt>
                      <c:pt idx="817">
                        <c:v>42822</c:v>
                      </c:pt>
                      <c:pt idx="818">
                        <c:v>42823</c:v>
                      </c:pt>
                      <c:pt idx="819">
                        <c:v>42824</c:v>
                      </c:pt>
                      <c:pt idx="820">
                        <c:v>42825</c:v>
                      </c:pt>
                      <c:pt idx="821">
                        <c:v>42826</c:v>
                      </c:pt>
                      <c:pt idx="822">
                        <c:v>42827</c:v>
                      </c:pt>
                      <c:pt idx="823">
                        <c:v>42828</c:v>
                      </c:pt>
                      <c:pt idx="824">
                        <c:v>42829</c:v>
                      </c:pt>
                      <c:pt idx="825">
                        <c:v>42830</c:v>
                      </c:pt>
                      <c:pt idx="826">
                        <c:v>42831</c:v>
                      </c:pt>
                      <c:pt idx="827">
                        <c:v>42832</c:v>
                      </c:pt>
                      <c:pt idx="828">
                        <c:v>42833</c:v>
                      </c:pt>
                      <c:pt idx="829">
                        <c:v>42834</c:v>
                      </c:pt>
                      <c:pt idx="830">
                        <c:v>42835</c:v>
                      </c:pt>
                      <c:pt idx="831">
                        <c:v>42836</c:v>
                      </c:pt>
                      <c:pt idx="832">
                        <c:v>42837</c:v>
                      </c:pt>
                      <c:pt idx="833">
                        <c:v>42838</c:v>
                      </c:pt>
                      <c:pt idx="834">
                        <c:v>42839</c:v>
                      </c:pt>
                      <c:pt idx="835">
                        <c:v>42840</c:v>
                      </c:pt>
                      <c:pt idx="836">
                        <c:v>42841</c:v>
                      </c:pt>
                      <c:pt idx="837">
                        <c:v>42842</c:v>
                      </c:pt>
                      <c:pt idx="838">
                        <c:v>42843</c:v>
                      </c:pt>
                      <c:pt idx="839">
                        <c:v>42844</c:v>
                      </c:pt>
                      <c:pt idx="840">
                        <c:v>42845</c:v>
                      </c:pt>
                      <c:pt idx="841">
                        <c:v>42846</c:v>
                      </c:pt>
                      <c:pt idx="842">
                        <c:v>42847</c:v>
                      </c:pt>
                      <c:pt idx="843">
                        <c:v>42848</c:v>
                      </c:pt>
                      <c:pt idx="844">
                        <c:v>42849</c:v>
                      </c:pt>
                      <c:pt idx="845">
                        <c:v>42850</c:v>
                      </c:pt>
                      <c:pt idx="846">
                        <c:v>42851</c:v>
                      </c:pt>
                      <c:pt idx="847">
                        <c:v>42852</c:v>
                      </c:pt>
                      <c:pt idx="848">
                        <c:v>42853</c:v>
                      </c:pt>
                      <c:pt idx="849">
                        <c:v>42854</c:v>
                      </c:pt>
                      <c:pt idx="850">
                        <c:v>42855</c:v>
                      </c:pt>
                      <c:pt idx="851">
                        <c:v>42856</c:v>
                      </c:pt>
                      <c:pt idx="852">
                        <c:v>42857</c:v>
                      </c:pt>
                      <c:pt idx="853">
                        <c:v>42858</c:v>
                      </c:pt>
                      <c:pt idx="854">
                        <c:v>42859</c:v>
                      </c:pt>
                      <c:pt idx="855">
                        <c:v>42860</c:v>
                      </c:pt>
                      <c:pt idx="856">
                        <c:v>42861</c:v>
                      </c:pt>
                      <c:pt idx="857">
                        <c:v>42862</c:v>
                      </c:pt>
                      <c:pt idx="858">
                        <c:v>42863</c:v>
                      </c:pt>
                      <c:pt idx="859">
                        <c:v>42864</c:v>
                      </c:pt>
                      <c:pt idx="860">
                        <c:v>42865</c:v>
                      </c:pt>
                      <c:pt idx="861">
                        <c:v>42866</c:v>
                      </c:pt>
                      <c:pt idx="862">
                        <c:v>42867</c:v>
                      </c:pt>
                      <c:pt idx="863">
                        <c:v>42868</c:v>
                      </c:pt>
                      <c:pt idx="864">
                        <c:v>42869</c:v>
                      </c:pt>
                      <c:pt idx="865">
                        <c:v>42870</c:v>
                      </c:pt>
                      <c:pt idx="866">
                        <c:v>42871</c:v>
                      </c:pt>
                      <c:pt idx="867">
                        <c:v>42872</c:v>
                      </c:pt>
                      <c:pt idx="868">
                        <c:v>42873</c:v>
                      </c:pt>
                      <c:pt idx="869">
                        <c:v>42874</c:v>
                      </c:pt>
                      <c:pt idx="870">
                        <c:v>42875</c:v>
                      </c:pt>
                      <c:pt idx="871">
                        <c:v>42876</c:v>
                      </c:pt>
                      <c:pt idx="872">
                        <c:v>42877</c:v>
                      </c:pt>
                      <c:pt idx="873">
                        <c:v>42878</c:v>
                      </c:pt>
                      <c:pt idx="874">
                        <c:v>42879</c:v>
                      </c:pt>
                      <c:pt idx="875">
                        <c:v>42880</c:v>
                      </c:pt>
                      <c:pt idx="876">
                        <c:v>42881</c:v>
                      </c:pt>
                      <c:pt idx="877">
                        <c:v>42882</c:v>
                      </c:pt>
                      <c:pt idx="878">
                        <c:v>42883</c:v>
                      </c:pt>
                      <c:pt idx="879">
                        <c:v>42884</c:v>
                      </c:pt>
                      <c:pt idx="880">
                        <c:v>42885</c:v>
                      </c:pt>
                      <c:pt idx="881">
                        <c:v>42886</c:v>
                      </c:pt>
                      <c:pt idx="882">
                        <c:v>42887</c:v>
                      </c:pt>
                      <c:pt idx="883">
                        <c:v>42888</c:v>
                      </c:pt>
                      <c:pt idx="884">
                        <c:v>42889</c:v>
                      </c:pt>
                      <c:pt idx="885">
                        <c:v>42890</c:v>
                      </c:pt>
                      <c:pt idx="886">
                        <c:v>42891</c:v>
                      </c:pt>
                      <c:pt idx="887">
                        <c:v>42892</c:v>
                      </c:pt>
                      <c:pt idx="888">
                        <c:v>42893</c:v>
                      </c:pt>
                      <c:pt idx="889">
                        <c:v>42894</c:v>
                      </c:pt>
                      <c:pt idx="890">
                        <c:v>42895</c:v>
                      </c:pt>
                      <c:pt idx="891">
                        <c:v>42896</c:v>
                      </c:pt>
                      <c:pt idx="892">
                        <c:v>42897</c:v>
                      </c:pt>
                      <c:pt idx="893">
                        <c:v>42898</c:v>
                      </c:pt>
                      <c:pt idx="894">
                        <c:v>42899</c:v>
                      </c:pt>
                      <c:pt idx="895">
                        <c:v>42900</c:v>
                      </c:pt>
                      <c:pt idx="896">
                        <c:v>42901</c:v>
                      </c:pt>
                      <c:pt idx="897">
                        <c:v>42902</c:v>
                      </c:pt>
                      <c:pt idx="898">
                        <c:v>42903</c:v>
                      </c:pt>
                      <c:pt idx="899">
                        <c:v>42904</c:v>
                      </c:pt>
                      <c:pt idx="900">
                        <c:v>42905</c:v>
                      </c:pt>
                      <c:pt idx="901">
                        <c:v>42906</c:v>
                      </c:pt>
                      <c:pt idx="902">
                        <c:v>42907</c:v>
                      </c:pt>
                      <c:pt idx="903">
                        <c:v>42908</c:v>
                      </c:pt>
                      <c:pt idx="904">
                        <c:v>42909</c:v>
                      </c:pt>
                      <c:pt idx="905">
                        <c:v>42910</c:v>
                      </c:pt>
                      <c:pt idx="906">
                        <c:v>42911</c:v>
                      </c:pt>
                      <c:pt idx="907">
                        <c:v>42912</c:v>
                      </c:pt>
                      <c:pt idx="908">
                        <c:v>42913</c:v>
                      </c:pt>
                      <c:pt idx="909">
                        <c:v>42914</c:v>
                      </c:pt>
                      <c:pt idx="910">
                        <c:v>42915</c:v>
                      </c:pt>
                      <c:pt idx="911">
                        <c:v>42916</c:v>
                      </c:pt>
                      <c:pt idx="912">
                        <c:v>42917</c:v>
                      </c:pt>
                      <c:pt idx="913">
                        <c:v>42918</c:v>
                      </c:pt>
                      <c:pt idx="914">
                        <c:v>42919</c:v>
                      </c:pt>
                      <c:pt idx="915">
                        <c:v>42920</c:v>
                      </c:pt>
                      <c:pt idx="916">
                        <c:v>42921</c:v>
                      </c:pt>
                      <c:pt idx="917">
                        <c:v>42922</c:v>
                      </c:pt>
                      <c:pt idx="918">
                        <c:v>42923</c:v>
                      </c:pt>
                      <c:pt idx="919">
                        <c:v>42924</c:v>
                      </c:pt>
                      <c:pt idx="920">
                        <c:v>42925</c:v>
                      </c:pt>
                      <c:pt idx="921">
                        <c:v>42926</c:v>
                      </c:pt>
                      <c:pt idx="922">
                        <c:v>42927</c:v>
                      </c:pt>
                      <c:pt idx="923">
                        <c:v>42928</c:v>
                      </c:pt>
                      <c:pt idx="924">
                        <c:v>42929</c:v>
                      </c:pt>
                      <c:pt idx="925">
                        <c:v>42930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Sheet2!$B$14:$B$939</c15:sqref>
                        </c15:formulaRef>
                      </c:ext>
                    </c:extLst>
                    <c:numCache>
                      <c:formatCode>General</c:formatCode>
                      <c:ptCount val="926"/>
                      <c:pt idx="0">
                        <c:v>54.42</c:v>
                      </c:pt>
                      <c:pt idx="1">
                        <c:v>52.69</c:v>
                      </c:pt>
                      <c:pt idx="2">
                        <c:v>52.69</c:v>
                      </c:pt>
                      <c:pt idx="3">
                        <c:v>52.69</c:v>
                      </c:pt>
                      <c:pt idx="4">
                        <c:v>50.04</c:v>
                      </c:pt>
                      <c:pt idx="5">
                        <c:v>47.93</c:v>
                      </c:pt>
                      <c:pt idx="6">
                        <c:v>48.65</c:v>
                      </c:pt>
                      <c:pt idx="7">
                        <c:v>48.79</c:v>
                      </c:pt>
                      <c:pt idx="8">
                        <c:v>48.36</c:v>
                      </c:pt>
                      <c:pt idx="9">
                        <c:v>48.36</c:v>
                      </c:pt>
                      <c:pt idx="10">
                        <c:v>48.36</c:v>
                      </c:pt>
                      <c:pt idx="11">
                        <c:v>46.07</c:v>
                      </c:pt>
                      <c:pt idx="12">
                        <c:v>45.89</c:v>
                      </c:pt>
                      <c:pt idx="13">
                        <c:v>48.48</c:v>
                      </c:pt>
                      <c:pt idx="14">
                        <c:v>46.25</c:v>
                      </c:pt>
                      <c:pt idx="15">
                        <c:v>48.69</c:v>
                      </c:pt>
                      <c:pt idx="16">
                        <c:v>48.69</c:v>
                      </c:pt>
                      <c:pt idx="17">
                        <c:v>48.69</c:v>
                      </c:pt>
                      <c:pt idx="18">
                        <c:v>47.94</c:v>
                      </c:pt>
                      <c:pt idx="19">
                        <c:v>46.47</c:v>
                      </c:pt>
                      <c:pt idx="20">
                        <c:v>47.78</c:v>
                      </c:pt>
                      <c:pt idx="21">
                        <c:v>46.31</c:v>
                      </c:pt>
                      <c:pt idx="22">
                        <c:v>45.59</c:v>
                      </c:pt>
                      <c:pt idx="23">
                        <c:v>45.59</c:v>
                      </c:pt>
                      <c:pt idx="24">
                        <c:v>45.59</c:v>
                      </c:pt>
                      <c:pt idx="25">
                        <c:v>45.15</c:v>
                      </c:pt>
                      <c:pt idx="26">
                        <c:v>46.23</c:v>
                      </c:pt>
                      <c:pt idx="27">
                        <c:v>44.45</c:v>
                      </c:pt>
                      <c:pt idx="28">
                        <c:v>44.53</c:v>
                      </c:pt>
                      <c:pt idx="29">
                        <c:v>48.24</c:v>
                      </c:pt>
                      <c:pt idx="30">
                        <c:v>48.24</c:v>
                      </c:pt>
                      <c:pt idx="31">
                        <c:v>48.24</c:v>
                      </c:pt>
                      <c:pt idx="32">
                        <c:v>49.57</c:v>
                      </c:pt>
                      <c:pt idx="33">
                        <c:v>53.05</c:v>
                      </c:pt>
                      <c:pt idx="34">
                        <c:v>48.45</c:v>
                      </c:pt>
                      <c:pt idx="35">
                        <c:v>50.48</c:v>
                      </c:pt>
                      <c:pt idx="36">
                        <c:v>51.69</c:v>
                      </c:pt>
                      <c:pt idx="37">
                        <c:v>51.69</c:v>
                      </c:pt>
                      <c:pt idx="38">
                        <c:v>51.69</c:v>
                      </c:pt>
                      <c:pt idx="39">
                        <c:v>52.86</c:v>
                      </c:pt>
                      <c:pt idx="40">
                        <c:v>50.02</c:v>
                      </c:pt>
                      <c:pt idx="41">
                        <c:v>48.84</c:v>
                      </c:pt>
                      <c:pt idx="42">
                        <c:v>51.21</c:v>
                      </c:pt>
                      <c:pt idx="43">
                        <c:v>52.78</c:v>
                      </c:pt>
                      <c:pt idx="44">
                        <c:v>52.78</c:v>
                      </c:pt>
                      <c:pt idx="45">
                        <c:v>52.78</c:v>
                      </c:pt>
                      <c:pt idx="46">
                        <c:v>52.91</c:v>
                      </c:pt>
                      <c:pt idx="47">
                        <c:v>53.53</c:v>
                      </c:pt>
                      <c:pt idx="48">
                        <c:v>52.14</c:v>
                      </c:pt>
                      <c:pt idx="49">
                        <c:v>51.83</c:v>
                      </c:pt>
                      <c:pt idx="50">
                        <c:v>50.81</c:v>
                      </c:pt>
                      <c:pt idx="51">
                        <c:v>50.81</c:v>
                      </c:pt>
                      <c:pt idx="52">
                        <c:v>50.81</c:v>
                      </c:pt>
                      <c:pt idx="53">
                        <c:v>49.45</c:v>
                      </c:pt>
                      <c:pt idx="54">
                        <c:v>49.28</c:v>
                      </c:pt>
                      <c:pt idx="55">
                        <c:v>50.99</c:v>
                      </c:pt>
                      <c:pt idx="56">
                        <c:v>48.17</c:v>
                      </c:pt>
                      <c:pt idx="57">
                        <c:v>49.76</c:v>
                      </c:pt>
                      <c:pt idx="58">
                        <c:v>49.76</c:v>
                      </c:pt>
                      <c:pt idx="59">
                        <c:v>49.76</c:v>
                      </c:pt>
                      <c:pt idx="60">
                        <c:v>49.59</c:v>
                      </c:pt>
                      <c:pt idx="61">
                        <c:v>50.52</c:v>
                      </c:pt>
                      <c:pt idx="62">
                        <c:v>51.53</c:v>
                      </c:pt>
                      <c:pt idx="63">
                        <c:v>50.76</c:v>
                      </c:pt>
                      <c:pt idx="64">
                        <c:v>49.61</c:v>
                      </c:pt>
                      <c:pt idx="65">
                        <c:v>49.61</c:v>
                      </c:pt>
                      <c:pt idx="66">
                        <c:v>49.61</c:v>
                      </c:pt>
                      <c:pt idx="67">
                        <c:v>50</c:v>
                      </c:pt>
                      <c:pt idx="68">
                        <c:v>48.29</c:v>
                      </c:pt>
                      <c:pt idx="69">
                        <c:v>48.17</c:v>
                      </c:pt>
                      <c:pt idx="70">
                        <c:v>47.05</c:v>
                      </c:pt>
                      <c:pt idx="71">
                        <c:v>44.84</c:v>
                      </c:pt>
                      <c:pt idx="72">
                        <c:v>44.84</c:v>
                      </c:pt>
                      <c:pt idx="73">
                        <c:v>44.84</c:v>
                      </c:pt>
                      <c:pt idx="74">
                        <c:v>43.88</c:v>
                      </c:pt>
                      <c:pt idx="75">
                        <c:v>43.46</c:v>
                      </c:pt>
                      <c:pt idx="76">
                        <c:v>44.66</c:v>
                      </c:pt>
                      <c:pt idx="77">
                        <c:v>45.53</c:v>
                      </c:pt>
                      <c:pt idx="78">
                        <c:v>46.57</c:v>
                      </c:pt>
                      <c:pt idx="79">
                        <c:v>46.57</c:v>
                      </c:pt>
                      <c:pt idx="80">
                        <c:v>46.57</c:v>
                      </c:pt>
                      <c:pt idx="81">
                        <c:v>47.45</c:v>
                      </c:pt>
                      <c:pt idx="82">
                        <c:v>47.51</c:v>
                      </c:pt>
                      <c:pt idx="83">
                        <c:v>49.21</c:v>
                      </c:pt>
                      <c:pt idx="84">
                        <c:v>51.43</c:v>
                      </c:pt>
                      <c:pt idx="85">
                        <c:v>48.87</c:v>
                      </c:pt>
                      <c:pt idx="86">
                        <c:v>48.87</c:v>
                      </c:pt>
                      <c:pt idx="87">
                        <c:v>48.87</c:v>
                      </c:pt>
                      <c:pt idx="88">
                        <c:v>48.68</c:v>
                      </c:pt>
                      <c:pt idx="89">
                        <c:v>47.6</c:v>
                      </c:pt>
                      <c:pt idx="90">
                        <c:v>50.09</c:v>
                      </c:pt>
                      <c:pt idx="91">
                        <c:v>49.14</c:v>
                      </c:pt>
                      <c:pt idx="92">
                        <c:v>49.14</c:v>
                      </c:pt>
                      <c:pt idx="93">
                        <c:v>49.14</c:v>
                      </c:pt>
                      <c:pt idx="94">
                        <c:v>49.14</c:v>
                      </c:pt>
                      <c:pt idx="95">
                        <c:v>52.14</c:v>
                      </c:pt>
                      <c:pt idx="96">
                        <c:v>53.98</c:v>
                      </c:pt>
                      <c:pt idx="97">
                        <c:v>50.42</c:v>
                      </c:pt>
                      <c:pt idx="98">
                        <c:v>50.79</c:v>
                      </c:pt>
                      <c:pt idx="99">
                        <c:v>51.64</c:v>
                      </c:pt>
                      <c:pt idx="100">
                        <c:v>51.64</c:v>
                      </c:pt>
                      <c:pt idx="101">
                        <c:v>51.64</c:v>
                      </c:pt>
                      <c:pt idx="102">
                        <c:v>51.91</c:v>
                      </c:pt>
                      <c:pt idx="103">
                        <c:v>53.29</c:v>
                      </c:pt>
                      <c:pt idx="104">
                        <c:v>56.39</c:v>
                      </c:pt>
                      <c:pt idx="105">
                        <c:v>56.71</c:v>
                      </c:pt>
                      <c:pt idx="106">
                        <c:v>55.74</c:v>
                      </c:pt>
                      <c:pt idx="107">
                        <c:v>55.74</c:v>
                      </c:pt>
                      <c:pt idx="108">
                        <c:v>55.74</c:v>
                      </c:pt>
                      <c:pt idx="109">
                        <c:v>57.88</c:v>
                      </c:pt>
                      <c:pt idx="110">
                        <c:v>56.61</c:v>
                      </c:pt>
                      <c:pt idx="111">
                        <c:v>56.16</c:v>
                      </c:pt>
                      <c:pt idx="112">
                        <c:v>57.74</c:v>
                      </c:pt>
                      <c:pt idx="113">
                        <c:v>57.15</c:v>
                      </c:pt>
                      <c:pt idx="114">
                        <c:v>57.15</c:v>
                      </c:pt>
                      <c:pt idx="115">
                        <c:v>57.15</c:v>
                      </c:pt>
                      <c:pt idx="116">
                        <c:v>56.99</c:v>
                      </c:pt>
                      <c:pt idx="117">
                        <c:v>57.06</c:v>
                      </c:pt>
                      <c:pt idx="118">
                        <c:v>58.58</c:v>
                      </c:pt>
                      <c:pt idx="119">
                        <c:v>59.63</c:v>
                      </c:pt>
                      <c:pt idx="120">
                        <c:v>59.15</c:v>
                      </c:pt>
                      <c:pt idx="121">
                        <c:v>59.15</c:v>
                      </c:pt>
                      <c:pt idx="122">
                        <c:v>59.15</c:v>
                      </c:pt>
                      <c:pt idx="123">
                        <c:v>58.93</c:v>
                      </c:pt>
                      <c:pt idx="124">
                        <c:v>60.4</c:v>
                      </c:pt>
                      <c:pt idx="125">
                        <c:v>60.93</c:v>
                      </c:pt>
                      <c:pt idx="126">
                        <c:v>58.94</c:v>
                      </c:pt>
                      <c:pt idx="127">
                        <c:v>59.39</c:v>
                      </c:pt>
                      <c:pt idx="128">
                        <c:v>59.39</c:v>
                      </c:pt>
                      <c:pt idx="129">
                        <c:v>59.39</c:v>
                      </c:pt>
                      <c:pt idx="130">
                        <c:v>59.25</c:v>
                      </c:pt>
                      <c:pt idx="131">
                        <c:v>60.75</c:v>
                      </c:pt>
                      <c:pt idx="132">
                        <c:v>60.5</c:v>
                      </c:pt>
                      <c:pt idx="133">
                        <c:v>59.88</c:v>
                      </c:pt>
                      <c:pt idx="134">
                        <c:v>59.69</c:v>
                      </c:pt>
                      <c:pt idx="135">
                        <c:v>59.69</c:v>
                      </c:pt>
                      <c:pt idx="136">
                        <c:v>59.69</c:v>
                      </c:pt>
                      <c:pt idx="137">
                        <c:v>60.24</c:v>
                      </c:pt>
                      <c:pt idx="138">
                        <c:v>57.99</c:v>
                      </c:pt>
                      <c:pt idx="139">
                        <c:v>58.98</c:v>
                      </c:pt>
                      <c:pt idx="140">
                        <c:v>60.72</c:v>
                      </c:pt>
                      <c:pt idx="141">
                        <c:v>59.72</c:v>
                      </c:pt>
                      <c:pt idx="142">
                        <c:v>59.72</c:v>
                      </c:pt>
                      <c:pt idx="143">
                        <c:v>59.72</c:v>
                      </c:pt>
                      <c:pt idx="144">
                        <c:v>59.86</c:v>
                      </c:pt>
                      <c:pt idx="145">
                        <c:v>58.03</c:v>
                      </c:pt>
                      <c:pt idx="146">
                        <c:v>57.51</c:v>
                      </c:pt>
                      <c:pt idx="147">
                        <c:v>57.68</c:v>
                      </c:pt>
                      <c:pt idx="148">
                        <c:v>60.3</c:v>
                      </c:pt>
                      <c:pt idx="149">
                        <c:v>60.3</c:v>
                      </c:pt>
                      <c:pt idx="150">
                        <c:v>60.3</c:v>
                      </c:pt>
                      <c:pt idx="151">
                        <c:v>60.2</c:v>
                      </c:pt>
                      <c:pt idx="152">
                        <c:v>61.26</c:v>
                      </c:pt>
                      <c:pt idx="153">
                        <c:v>59.64</c:v>
                      </c:pt>
                      <c:pt idx="154">
                        <c:v>58</c:v>
                      </c:pt>
                      <c:pt idx="155">
                        <c:v>59.13</c:v>
                      </c:pt>
                      <c:pt idx="156">
                        <c:v>59.13</c:v>
                      </c:pt>
                      <c:pt idx="157">
                        <c:v>59.13</c:v>
                      </c:pt>
                      <c:pt idx="158">
                        <c:v>58.14</c:v>
                      </c:pt>
                      <c:pt idx="159">
                        <c:v>60.14</c:v>
                      </c:pt>
                      <c:pt idx="160">
                        <c:v>61.43</c:v>
                      </c:pt>
                      <c:pt idx="161">
                        <c:v>60.77</c:v>
                      </c:pt>
                      <c:pt idx="162">
                        <c:v>59.96</c:v>
                      </c:pt>
                      <c:pt idx="163">
                        <c:v>59.96</c:v>
                      </c:pt>
                      <c:pt idx="164">
                        <c:v>59.96</c:v>
                      </c:pt>
                      <c:pt idx="165">
                        <c:v>59.52</c:v>
                      </c:pt>
                      <c:pt idx="166">
                        <c:v>59.97</c:v>
                      </c:pt>
                      <c:pt idx="167">
                        <c:v>59.92</c:v>
                      </c:pt>
                      <c:pt idx="168">
                        <c:v>60.45</c:v>
                      </c:pt>
                      <c:pt idx="169">
                        <c:v>59.97</c:v>
                      </c:pt>
                      <c:pt idx="170">
                        <c:v>59.97</c:v>
                      </c:pt>
                      <c:pt idx="171">
                        <c:v>59.97</c:v>
                      </c:pt>
                      <c:pt idx="172">
                        <c:v>60.38</c:v>
                      </c:pt>
                      <c:pt idx="173">
                        <c:v>61.01</c:v>
                      </c:pt>
                      <c:pt idx="174">
                        <c:v>60.27</c:v>
                      </c:pt>
                      <c:pt idx="175">
                        <c:v>59.7</c:v>
                      </c:pt>
                      <c:pt idx="176">
                        <c:v>59.63</c:v>
                      </c:pt>
                      <c:pt idx="177">
                        <c:v>59.63</c:v>
                      </c:pt>
                      <c:pt idx="178">
                        <c:v>59.63</c:v>
                      </c:pt>
                      <c:pt idx="179">
                        <c:v>58.33</c:v>
                      </c:pt>
                      <c:pt idx="180">
                        <c:v>59.47</c:v>
                      </c:pt>
                      <c:pt idx="181">
                        <c:v>56.96</c:v>
                      </c:pt>
                      <c:pt idx="182">
                        <c:v>56.93</c:v>
                      </c:pt>
                      <c:pt idx="183">
                        <c:v>55.52</c:v>
                      </c:pt>
                      <c:pt idx="184">
                        <c:v>55.52</c:v>
                      </c:pt>
                      <c:pt idx="185">
                        <c:v>55.52</c:v>
                      </c:pt>
                      <c:pt idx="186">
                        <c:v>52.53</c:v>
                      </c:pt>
                      <c:pt idx="187">
                        <c:v>52.33</c:v>
                      </c:pt>
                      <c:pt idx="188">
                        <c:v>51.65</c:v>
                      </c:pt>
                      <c:pt idx="189">
                        <c:v>52.78</c:v>
                      </c:pt>
                      <c:pt idx="190">
                        <c:v>52.74</c:v>
                      </c:pt>
                      <c:pt idx="191">
                        <c:v>52.74</c:v>
                      </c:pt>
                      <c:pt idx="192">
                        <c:v>52.74</c:v>
                      </c:pt>
                      <c:pt idx="193">
                        <c:v>52.2</c:v>
                      </c:pt>
                      <c:pt idx="194">
                        <c:v>53.04</c:v>
                      </c:pt>
                      <c:pt idx="195">
                        <c:v>51.41</c:v>
                      </c:pt>
                      <c:pt idx="196">
                        <c:v>50.91</c:v>
                      </c:pt>
                      <c:pt idx="197">
                        <c:v>50.89</c:v>
                      </c:pt>
                      <c:pt idx="198">
                        <c:v>50.89</c:v>
                      </c:pt>
                      <c:pt idx="199">
                        <c:v>50.89</c:v>
                      </c:pt>
                      <c:pt idx="200">
                        <c:v>50.44</c:v>
                      </c:pt>
                      <c:pt idx="201">
                        <c:v>50.86</c:v>
                      </c:pt>
                      <c:pt idx="202">
                        <c:v>49.19</c:v>
                      </c:pt>
                      <c:pt idx="203">
                        <c:v>48.45</c:v>
                      </c:pt>
                      <c:pt idx="204">
                        <c:v>48.14</c:v>
                      </c:pt>
                      <c:pt idx="205">
                        <c:v>48.14</c:v>
                      </c:pt>
                      <c:pt idx="206">
                        <c:v>48.14</c:v>
                      </c:pt>
                      <c:pt idx="207">
                        <c:v>47.39</c:v>
                      </c:pt>
                      <c:pt idx="208">
                        <c:v>47.98</c:v>
                      </c:pt>
                      <c:pt idx="209">
                        <c:v>48.79</c:v>
                      </c:pt>
                      <c:pt idx="210">
                        <c:v>48.52</c:v>
                      </c:pt>
                      <c:pt idx="211">
                        <c:v>47.12</c:v>
                      </c:pt>
                      <c:pt idx="212">
                        <c:v>47.12</c:v>
                      </c:pt>
                      <c:pt idx="213">
                        <c:v>47.12</c:v>
                      </c:pt>
                      <c:pt idx="214">
                        <c:v>45.17</c:v>
                      </c:pt>
                      <c:pt idx="215">
                        <c:v>45.74</c:v>
                      </c:pt>
                      <c:pt idx="216">
                        <c:v>45.15</c:v>
                      </c:pt>
                      <c:pt idx="217">
                        <c:v>44.66</c:v>
                      </c:pt>
                      <c:pt idx="218">
                        <c:v>43.87</c:v>
                      </c:pt>
                      <c:pt idx="219">
                        <c:v>43.87</c:v>
                      </c:pt>
                      <c:pt idx="220">
                        <c:v>43.87</c:v>
                      </c:pt>
                      <c:pt idx="221">
                        <c:v>44.96</c:v>
                      </c:pt>
                      <c:pt idx="222">
                        <c:v>43.08</c:v>
                      </c:pt>
                      <c:pt idx="223">
                        <c:v>43.3</c:v>
                      </c:pt>
                      <c:pt idx="224">
                        <c:v>42.23</c:v>
                      </c:pt>
                      <c:pt idx="225">
                        <c:v>42.5</c:v>
                      </c:pt>
                      <c:pt idx="226">
                        <c:v>42.5</c:v>
                      </c:pt>
                      <c:pt idx="227">
                        <c:v>42.5</c:v>
                      </c:pt>
                      <c:pt idx="228">
                        <c:v>41.87</c:v>
                      </c:pt>
                      <c:pt idx="229">
                        <c:v>42.42</c:v>
                      </c:pt>
                      <c:pt idx="230">
                        <c:v>41.27</c:v>
                      </c:pt>
                      <c:pt idx="231">
                        <c:v>41.32</c:v>
                      </c:pt>
                      <c:pt idx="232">
                        <c:v>40.450000000000003</c:v>
                      </c:pt>
                      <c:pt idx="233">
                        <c:v>40.450000000000003</c:v>
                      </c:pt>
                      <c:pt idx="234">
                        <c:v>40.450000000000003</c:v>
                      </c:pt>
                      <c:pt idx="235">
                        <c:v>38.24</c:v>
                      </c:pt>
                      <c:pt idx="236">
                        <c:v>39.31</c:v>
                      </c:pt>
                      <c:pt idx="237">
                        <c:v>38.6</c:v>
                      </c:pt>
                      <c:pt idx="238">
                        <c:v>42.56</c:v>
                      </c:pt>
                      <c:pt idx="239">
                        <c:v>45.22</c:v>
                      </c:pt>
                      <c:pt idx="240">
                        <c:v>45.22</c:v>
                      </c:pt>
                      <c:pt idx="241">
                        <c:v>45.22</c:v>
                      </c:pt>
                      <c:pt idx="242">
                        <c:v>49.2</c:v>
                      </c:pt>
                      <c:pt idx="243">
                        <c:v>45.41</c:v>
                      </c:pt>
                      <c:pt idx="244">
                        <c:v>46.25</c:v>
                      </c:pt>
                      <c:pt idx="245">
                        <c:v>46.75</c:v>
                      </c:pt>
                      <c:pt idx="246">
                        <c:v>46.05</c:v>
                      </c:pt>
                      <c:pt idx="247">
                        <c:v>46.05</c:v>
                      </c:pt>
                      <c:pt idx="248">
                        <c:v>46.05</c:v>
                      </c:pt>
                      <c:pt idx="249">
                        <c:v>44.62</c:v>
                      </c:pt>
                      <c:pt idx="250">
                        <c:v>45.94</c:v>
                      </c:pt>
                      <c:pt idx="251">
                        <c:v>44.15</c:v>
                      </c:pt>
                      <c:pt idx="252">
                        <c:v>45.92</c:v>
                      </c:pt>
                      <c:pt idx="253">
                        <c:v>44.63</c:v>
                      </c:pt>
                      <c:pt idx="254">
                        <c:v>44.63</c:v>
                      </c:pt>
                      <c:pt idx="255">
                        <c:v>44.63</c:v>
                      </c:pt>
                      <c:pt idx="256">
                        <c:v>44</c:v>
                      </c:pt>
                      <c:pt idx="257">
                        <c:v>44.59</c:v>
                      </c:pt>
                      <c:pt idx="258">
                        <c:v>47.15</c:v>
                      </c:pt>
                      <c:pt idx="259">
                        <c:v>46.9</c:v>
                      </c:pt>
                      <c:pt idx="260">
                        <c:v>44.68</c:v>
                      </c:pt>
                      <c:pt idx="261">
                        <c:v>44.68</c:v>
                      </c:pt>
                      <c:pt idx="262">
                        <c:v>44.68</c:v>
                      </c:pt>
                      <c:pt idx="263">
                        <c:v>46.96</c:v>
                      </c:pt>
                      <c:pt idx="264">
                        <c:v>46.36</c:v>
                      </c:pt>
                      <c:pt idx="265">
                        <c:v>44.48</c:v>
                      </c:pt>
                      <c:pt idx="266">
                        <c:v>44.91</c:v>
                      </c:pt>
                      <c:pt idx="267">
                        <c:v>45.7</c:v>
                      </c:pt>
                      <c:pt idx="268">
                        <c:v>45.7</c:v>
                      </c:pt>
                      <c:pt idx="269">
                        <c:v>45.7</c:v>
                      </c:pt>
                      <c:pt idx="270">
                        <c:v>44.43</c:v>
                      </c:pt>
                      <c:pt idx="271">
                        <c:v>45.23</c:v>
                      </c:pt>
                      <c:pt idx="272">
                        <c:v>45.09</c:v>
                      </c:pt>
                      <c:pt idx="273">
                        <c:v>44.74</c:v>
                      </c:pt>
                      <c:pt idx="274">
                        <c:v>45.54</c:v>
                      </c:pt>
                      <c:pt idx="275">
                        <c:v>45.54</c:v>
                      </c:pt>
                      <c:pt idx="276">
                        <c:v>45.54</c:v>
                      </c:pt>
                      <c:pt idx="277">
                        <c:v>46.26</c:v>
                      </c:pt>
                      <c:pt idx="278">
                        <c:v>48.53</c:v>
                      </c:pt>
                      <c:pt idx="279">
                        <c:v>47.81</c:v>
                      </c:pt>
                      <c:pt idx="280">
                        <c:v>49.43</c:v>
                      </c:pt>
                      <c:pt idx="281">
                        <c:v>49.63</c:v>
                      </c:pt>
                      <c:pt idx="282">
                        <c:v>49.63</c:v>
                      </c:pt>
                      <c:pt idx="283">
                        <c:v>49.63</c:v>
                      </c:pt>
                      <c:pt idx="284">
                        <c:v>47.1</c:v>
                      </c:pt>
                      <c:pt idx="285">
                        <c:v>46.66</c:v>
                      </c:pt>
                      <c:pt idx="286">
                        <c:v>46.64</c:v>
                      </c:pt>
                      <c:pt idx="287">
                        <c:v>46.38</c:v>
                      </c:pt>
                      <c:pt idx="288">
                        <c:v>47.26</c:v>
                      </c:pt>
                      <c:pt idx="289">
                        <c:v>47.26</c:v>
                      </c:pt>
                      <c:pt idx="290">
                        <c:v>47.26</c:v>
                      </c:pt>
                      <c:pt idx="291">
                        <c:v>46.28</c:v>
                      </c:pt>
                      <c:pt idx="292">
                        <c:v>46.29</c:v>
                      </c:pt>
                      <c:pt idx="293">
                        <c:v>45.2</c:v>
                      </c:pt>
                      <c:pt idx="294">
                        <c:v>45.38</c:v>
                      </c:pt>
                      <c:pt idx="295">
                        <c:v>44.6</c:v>
                      </c:pt>
                      <c:pt idx="296">
                        <c:v>44.6</c:v>
                      </c:pt>
                      <c:pt idx="297">
                        <c:v>44.6</c:v>
                      </c:pt>
                      <c:pt idx="298">
                        <c:v>43.98</c:v>
                      </c:pt>
                      <c:pt idx="299">
                        <c:v>43.2</c:v>
                      </c:pt>
                      <c:pt idx="300">
                        <c:v>45.94</c:v>
                      </c:pt>
                      <c:pt idx="301">
                        <c:v>46.06</c:v>
                      </c:pt>
                      <c:pt idx="302">
                        <c:v>46.59</c:v>
                      </c:pt>
                      <c:pt idx="303">
                        <c:v>46.59</c:v>
                      </c:pt>
                      <c:pt idx="304">
                        <c:v>46.59</c:v>
                      </c:pt>
                      <c:pt idx="305">
                        <c:v>46.14</c:v>
                      </c:pt>
                      <c:pt idx="306">
                        <c:v>47.9</c:v>
                      </c:pt>
                      <c:pt idx="307">
                        <c:v>46.32</c:v>
                      </c:pt>
                      <c:pt idx="308">
                        <c:v>45.2</c:v>
                      </c:pt>
                      <c:pt idx="309">
                        <c:v>44.29</c:v>
                      </c:pt>
                      <c:pt idx="310">
                        <c:v>44.29</c:v>
                      </c:pt>
                      <c:pt idx="311">
                        <c:v>44.29</c:v>
                      </c:pt>
                      <c:pt idx="312">
                        <c:v>43.87</c:v>
                      </c:pt>
                      <c:pt idx="313">
                        <c:v>44.21</c:v>
                      </c:pt>
                      <c:pt idx="314">
                        <c:v>42.93</c:v>
                      </c:pt>
                      <c:pt idx="315">
                        <c:v>41.75</c:v>
                      </c:pt>
                      <c:pt idx="316">
                        <c:v>40.74</c:v>
                      </c:pt>
                      <c:pt idx="317">
                        <c:v>40.74</c:v>
                      </c:pt>
                      <c:pt idx="318">
                        <c:v>40.74</c:v>
                      </c:pt>
                      <c:pt idx="319">
                        <c:v>41.74</c:v>
                      </c:pt>
                      <c:pt idx="320">
                        <c:v>40.67</c:v>
                      </c:pt>
                      <c:pt idx="321">
                        <c:v>40.75</c:v>
                      </c:pt>
                      <c:pt idx="322">
                        <c:v>41.72</c:v>
                      </c:pt>
                      <c:pt idx="323">
                        <c:v>41.9</c:v>
                      </c:pt>
                      <c:pt idx="324">
                        <c:v>41.9</c:v>
                      </c:pt>
                      <c:pt idx="325">
                        <c:v>41.9</c:v>
                      </c:pt>
                      <c:pt idx="326">
                        <c:v>41.75</c:v>
                      </c:pt>
                      <c:pt idx="327">
                        <c:v>42.87</c:v>
                      </c:pt>
                      <c:pt idx="328">
                        <c:v>43.04</c:v>
                      </c:pt>
                      <c:pt idx="329">
                        <c:v>42.53</c:v>
                      </c:pt>
                      <c:pt idx="330">
                        <c:v>41.71</c:v>
                      </c:pt>
                      <c:pt idx="331">
                        <c:v>41.71</c:v>
                      </c:pt>
                      <c:pt idx="332">
                        <c:v>41.71</c:v>
                      </c:pt>
                      <c:pt idx="333">
                        <c:v>41.65</c:v>
                      </c:pt>
                      <c:pt idx="334">
                        <c:v>41.85</c:v>
                      </c:pt>
                      <c:pt idx="335">
                        <c:v>39.94</c:v>
                      </c:pt>
                      <c:pt idx="336">
                        <c:v>41.08</c:v>
                      </c:pt>
                      <c:pt idx="337">
                        <c:v>39.97</c:v>
                      </c:pt>
                      <c:pt idx="338">
                        <c:v>39.97</c:v>
                      </c:pt>
                      <c:pt idx="339">
                        <c:v>39.97</c:v>
                      </c:pt>
                      <c:pt idx="340">
                        <c:v>37.65</c:v>
                      </c:pt>
                      <c:pt idx="341">
                        <c:v>37.51</c:v>
                      </c:pt>
                      <c:pt idx="342">
                        <c:v>37.159999999999997</c:v>
                      </c:pt>
                      <c:pt idx="343">
                        <c:v>36.76</c:v>
                      </c:pt>
                      <c:pt idx="344">
                        <c:v>35.619999999999997</c:v>
                      </c:pt>
                      <c:pt idx="345">
                        <c:v>35.619999999999997</c:v>
                      </c:pt>
                      <c:pt idx="346">
                        <c:v>35.619999999999997</c:v>
                      </c:pt>
                      <c:pt idx="347">
                        <c:v>36.31</c:v>
                      </c:pt>
                      <c:pt idx="348">
                        <c:v>37.35</c:v>
                      </c:pt>
                      <c:pt idx="349">
                        <c:v>35.520000000000003</c:v>
                      </c:pt>
                      <c:pt idx="350">
                        <c:v>34.950000000000003</c:v>
                      </c:pt>
                      <c:pt idx="351">
                        <c:v>36.06</c:v>
                      </c:pt>
                      <c:pt idx="352">
                        <c:v>36.06</c:v>
                      </c:pt>
                      <c:pt idx="353">
                        <c:v>36.06</c:v>
                      </c:pt>
                      <c:pt idx="354">
                        <c:v>35.81</c:v>
                      </c:pt>
                      <c:pt idx="355">
                        <c:v>36.14</c:v>
                      </c:pt>
                      <c:pt idx="356">
                        <c:v>37.5</c:v>
                      </c:pt>
                      <c:pt idx="357">
                        <c:v>38.1</c:v>
                      </c:pt>
                      <c:pt idx="358">
                        <c:v>38.1</c:v>
                      </c:pt>
                      <c:pt idx="359">
                        <c:v>38.1</c:v>
                      </c:pt>
                      <c:pt idx="360">
                        <c:v>38.1</c:v>
                      </c:pt>
                      <c:pt idx="361">
                        <c:v>36.81</c:v>
                      </c:pt>
                      <c:pt idx="362">
                        <c:v>37.869999999999997</c:v>
                      </c:pt>
                      <c:pt idx="363">
                        <c:v>36.6</c:v>
                      </c:pt>
                      <c:pt idx="364">
                        <c:v>37.04</c:v>
                      </c:pt>
                      <c:pt idx="365">
                        <c:v>37.04</c:v>
                      </c:pt>
                      <c:pt idx="366">
                        <c:v>37.04</c:v>
                      </c:pt>
                      <c:pt idx="367">
                        <c:v>37.04</c:v>
                      </c:pt>
                      <c:pt idx="368">
                        <c:v>36.76</c:v>
                      </c:pt>
                      <c:pt idx="369">
                        <c:v>35.97</c:v>
                      </c:pt>
                      <c:pt idx="370">
                        <c:v>33.97</c:v>
                      </c:pt>
                      <c:pt idx="371">
                        <c:v>33.270000000000003</c:v>
                      </c:pt>
                      <c:pt idx="372">
                        <c:v>33.159999999999997</c:v>
                      </c:pt>
                      <c:pt idx="373">
                        <c:v>33.159999999999997</c:v>
                      </c:pt>
                      <c:pt idx="374">
                        <c:v>33.159999999999997</c:v>
                      </c:pt>
                      <c:pt idx="375">
                        <c:v>31.41</c:v>
                      </c:pt>
                      <c:pt idx="376">
                        <c:v>30.44</c:v>
                      </c:pt>
                      <c:pt idx="377">
                        <c:v>30.48</c:v>
                      </c:pt>
                      <c:pt idx="378">
                        <c:v>31.2</c:v>
                      </c:pt>
                      <c:pt idx="379">
                        <c:v>29.42</c:v>
                      </c:pt>
                      <c:pt idx="380">
                        <c:v>29.42</c:v>
                      </c:pt>
                      <c:pt idx="381">
                        <c:v>29.42</c:v>
                      </c:pt>
                      <c:pt idx="382">
                        <c:v>29.15</c:v>
                      </c:pt>
                      <c:pt idx="383">
                        <c:v>29.57</c:v>
                      </c:pt>
                      <c:pt idx="384">
                        <c:v>28.35</c:v>
                      </c:pt>
                      <c:pt idx="385">
                        <c:v>29.53</c:v>
                      </c:pt>
                      <c:pt idx="386">
                        <c:v>32.19</c:v>
                      </c:pt>
                      <c:pt idx="387">
                        <c:v>32.19</c:v>
                      </c:pt>
                      <c:pt idx="388">
                        <c:v>32.19</c:v>
                      </c:pt>
                      <c:pt idx="389">
                        <c:v>30.34</c:v>
                      </c:pt>
                      <c:pt idx="390">
                        <c:v>31.45</c:v>
                      </c:pt>
                      <c:pt idx="391">
                        <c:v>32.299999999999997</c:v>
                      </c:pt>
                      <c:pt idx="392">
                        <c:v>33.22</c:v>
                      </c:pt>
                      <c:pt idx="393">
                        <c:v>33.619999999999997</c:v>
                      </c:pt>
                      <c:pt idx="394">
                        <c:v>33.619999999999997</c:v>
                      </c:pt>
                      <c:pt idx="395">
                        <c:v>33.619999999999997</c:v>
                      </c:pt>
                      <c:pt idx="396">
                        <c:v>31.62</c:v>
                      </c:pt>
                      <c:pt idx="397">
                        <c:v>29.88</c:v>
                      </c:pt>
                      <c:pt idx="398">
                        <c:v>32.28</c:v>
                      </c:pt>
                      <c:pt idx="399">
                        <c:v>31.72</c:v>
                      </c:pt>
                      <c:pt idx="400">
                        <c:v>30.89</c:v>
                      </c:pt>
                      <c:pt idx="401">
                        <c:v>30.89</c:v>
                      </c:pt>
                      <c:pt idx="402">
                        <c:v>30.89</c:v>
                      </c:pt>
                      <c:pt idx="403">
                        <c:v>29.69</c:v>
                      </c:pt>
                      <c:pt idx="404">
                        <c:v>27.94</c:v>
                      </c:pt>
                      <c:pt idx="405">
                        <c:v>27.45</c:v>
                      </c:pt>
                      <c:pt idx="406">
                        <c:v>26.21</c:v>
                      </c:pt>
                      <c:pt idx="407">
                        <c:v>29.44</c:v>
                      </c:pt>
                      <c:pt idx="408">
                        <c:v>29.44</c:v>
                      </c:pt>
                      <c:pt idx="409">
                        <c:v>29.44</c:v>
                      </c:pt>
                      <c:pt idx="410">
                        <c:v>29.44</c:v>
                      </c:pt>
                      <c:pt idx="411">
                        <c:v>29.04</c:v>
                      </c:pt>
                      <c:pt idx="412">
                        <c:v>30.66</c:v>
                      </c:pt>
                      <c:pt idx="413">
                        <c:v>30.77</c:v>
                      </c:pt>
                      <c:pt idx="414">
                        <c:v>29.64</c:v>
                      </c:pt>
                      <c:pt idx="415">
                        <c:v>29.64</c:v>
                      </c:pt>
                      <c:pt idx="416">
                        <c:v>29.64</c:v>
                      </c:pt>
                      <c:pt idx="417">
                        <c:v>31.48</c:v>
                      </c:pt>
                      <c:pt idx="418">
                        <c:v>31.87</c:v>
                      </c:pt>
                      <c:pt idx="419">
                        <c:v>32.15</c:v>
                      </c:pt>
                      <c:pt idx="420">
                        <c:v>33.07</c:v>
                      </c:pt>
                      <c:pt idx="421">
                        <c:v>32.78</c:v>
                      </c:pt>
                      <c:pt idx="422">
                        <c:v>32.78</c:v>
                      </c:pt>
                      <c:pt idx="423">
                        <c:v>32.78</c:v>
                      </c:pt>
                      <c:pt idx="424">
                        <c:v>33.75</c:v>
                      </c:pt>
                      <c:pt idx="425">
                        <c:v>34.4</c:v>
                      </c:pt>
                      <c:pt idx="426">
                        <c:v>34.659999999999997</c:v>
                      </c:pt>
                      <c:pt idx="427">
                        <c:v>34.57</c:v>
                      </c:pt>
                      <c:pt idx="428">
                        <c:v>35.92</c:v>
                      </c:pt>
                      <c:pt idx="429">
                        <c:v>35.92</c:v>
                      </c:pt>
                      <c:pt idx="430">
                        <c:v>35.92</c:v>
                      </c:pt>
                      <c:pt idx="431">
                        <c:v>37.9</c:v>
                      </c:pt>
                      <c:pt idx="432">
                        <c:v>36.5</c:v>
                      </c:pt>
                      <c:pt idx="433">
                        <c:v>38.29</c:v>
                      </c:pt>
                      <c:pt idx="434">
                        <c:v>37.840000000000003</c:v>
                      </c:pt>
                      <c:pt idx="435">
                        <c:v>38.5</c:v>
                      </c:pt>
                      <c:pt idx="436">
                        <c:v>38.5</c:v>
                      </c:pt>
                      <c:pt idx="437">
                        <c:v>38.5</c:v>
                      </c:pt>
                      <c:pt idx="438">
                        <c:v>37.18</c:v>
                      </c:pt>
                      <c:pt idx="439">
                        <c:v>36.340000000000003</c:v>
                      </c:pt>
                      <c:pt idx="440">
                        <c:v>38.46</c:v>
                      </c:pt>
                      <c:pt idx="441">
                        <c:v>40.200000000000003</c:v>
                      </c:pt>
                      <c:pt idx="442">
                        <c:v>39.44</c:v>
                      </c:pt>
                      <c:pt idx="443">
                        <c:v>39.44</c:v>
                      </c:pt>
                      <c:pt idx="444">
                        <c:v>39.44</c:v>
                      </c:pt>
                      <c:pt idx="445">
                        <c:v>39.909999999999997</c:v>
                      </c:pt>
                      <c:pt idx="446">
                        <c:v>41.45</c:v>
                      </c:pt>
                      <c:pt idx="447">
                        <c:v>39.79</c:v>
                      </c:pt>
                      <c:pt idx="448">
                        <c:v>39.46</c:v>
                      </c:pt>
                      <c:pt idx="449">
                        <c:v>39.46</c:v>
                      </c:pt>
                      <c:pt idx="450">
                        <c:v>39.46</c:v>
                      </c:pt>
                      <c:pt idx="451">
                        <c:v>39.46</c:v>
                      </c:pt>
                      <c:pt idx="452">
                        <c:v>39.39</c:v>
                      </c:pt>
                      <c:pt idx="453">
                        <c:v>38.28</c:v>
                      </c:pt>
                      <c:pt idx="454">
                        <c:v>38.32</c:v>
                      </c:pt>
                      <c:pt idx="455">
                        <c:v>38.340000000000003</c:v>
                      </c:pt>
                      <c:pt idx="456">
                        <c:v>36.79</c:v>
                      </c:pt>
                      <c:pt idx="457">
                        <c:v>36.79</c:v>
                      </c:pt>
                      <c:pt idx="458">
                        <c:v>36.79</c:v>
                      </c:pt>
                      <c:pt idx="459">
                        <c:v>35.700000000000003</c:v>
                      </c:pt>
                      <c:pt idx="460">
                        <c:v>35.89</c:v>
                      </c:pt>
                      <c:pt idx="461">
                        <c:v>37.75</c:v>
                      </c:pt>
                      <c:pt idx="462">
                        <c:v>37.26</c:v>
                      </c:pt>
                      <c:pt idx="463">
                        <c:v>39.72</c:v>
                      </c:pt>
                      <c:pt idx="464">
                        <c:v>39.72</c:v>
                      </c:pt>
                      <c:pt idx="465">
                        <c:v>39.72</c:v>
                      </c:pt>
                      <c:pt idx="466">
                        <c:v>40.36</c:v>
                      </c:pt>
                      <c:pt idx="467">
                        <c:v>42.17</c:v>
                      </c:pt>
                      <c:pt idx="468">
                        <c:v>41.76</c:v>
                      </c:pt>
                      <c:pt idx="469">
                        <c:v>41.5</c:v>
                      </c:pt>
                      <c:pt idx="470">
                        <c:v>40.36</c:v>
                      </c:pt>
                      <c:pt idx="471">
                        <c:v>40.36</c:v>
                      </c:pt>
                      <c:pt idx="472">
                        <c:v>40.36</c:v>
                      </c:pt>
                      <c:pt idx="473">
                        <c:v>39.78</c:v>
                      </c:pt>
                      <c:pt idx="474">
                        <c:v>41.08</c:v>
                      </c:pt>
                      <c:pt idx="475">
                        <c:v>42.63</c:v>
                      </c:pt>
                      <c:pt idx="476">
                        <c:v>43.18</c:v>
                      </c:pt>
                      <c:pt idx="477">
                        <c:v>43.73</c:v>
                      </c:pt>
                      <c:pt idx="478">
                        <c:v>43.73</c:v>
                      </c:pt>
                      <c:pt idx="479">
                        <c:v>43.73</c:v>
                      </c:pt>
                      <c:pt idx="480">
                        <c:v>42.64</c:v>
                      </c:pt>
                      <c:pt idx="481">
                        <c:v>44.04</c:v>
                      </c:pt>
                      <c:pt idx="482">
                        <c:v>45.33</c:v>
                      </c:pt>
                      <c:pt idx="483">
                        <c:v>46.03</c:v>
                      </c:pt>
                      <c:pt idx="484">
                        <c:v>45.92</c:v>
                      </c:pt>
                      <c:pt idx="485">
                        <c:v>45.92</c:v>
                      </c:pt>
                      <c:pt idx="486">
                        <c:v>45.92</c:v>
                      </c:pt>
                      <c:pt idx="487">
                        <c:v>44.78</c:v>
                      </c:pt>
                      <c:pt idx="488">
                        <c:v>43.65</c:v>
                      </c:pt>
                      <c:pt idx="489">
                        <c:v>43.78</c:v>
                      </c:pt>
                      <c:pt idx="490">
                        <c:v>44.32</c:v>
                      </c:pt>
                      <c:pt idx="491">
                        <c:v>44.66</c:v>
                      </c:pt>
                      <c:pt idx="492">
                        <c:v>44.66</c:v>
                      </c:pt>
                      <c:pt idx="493">
                        <c:v>44.66</c:v>
                      </c:pt>
                      <c:pt idx="494">
                        <c:v>43.44</c:v>
                      </c:pt>
                      <c:pt idx="495">
                        <c:v>44.66</c:v>
                      </c:pt>
                      <c:pt idx="496">
                        <c:v>46.23</c:v>
                      </c:pt>
                      <c:pt idx="497">
                        <c:v>46.7</c:v>
                      </c:pt>
                      <c:pt idx="498">
                        <c:v>46.21</c:v>
                      </c:pt>
                      <c:pt idx="499">
                        <c:v>46.21</c:v>
                      </c:pt>
                      <c:pt idx="500">
                        <c:v>46.21</c:v>
                      </c:pt>
                      <c:pt idx="501">
                        <c:v>47.72</c:v>
                      </c:pt>
                      <c:pt idx="502">
                        <c:v>48.31</c:v>
                      </c:pt>
                      <c:pt idx="503">
                        <c:v>48.19</c:v>
                      </c:pt>
                      <c:pt idx="504">
                        <c:v>48.16</c:v>
                      </c:pt>
                      <c:pt idx="505">
                        <c:v>47.75</c:v>
                      </c:pt>
                      <c:pt idx="506">
                        <c:v>47.75</c:v>
                      </c:pt>
                      <c:pt idx="507">
                        <c:v>47.75</c:v>
                      </c:pt>
                      <c:pt idx="508">
                        <c:v>48.08</c:v>
                      </c:pt>
                      <c:pt idx="509">
                        <c:v>48.62</c:v>
                      </c:pt>
                      <c:pt idx="510">
                        <c:v>49.56</c:v>
                      </c:pt>
                      <c:pt idx="511">
                        <c:v>49.48</c:v>
                      </c:pt>
                      <c:pt idx="512">
                        <c:v>49.33</c:v>
                      </c:pt>
                      <c:pt idx="513">
                        <c:v>49.33</c:v>
                      </c:pt>
                      <c:pt idx="514">
                        <c:v>49.33</c:v>
                      </c:pt>
                      <c:pt idx="515">
                        <c:v>49.33</c:v>
                      </c:pt>
                      <c:pt idx="516">
                        <c:v>49.1</c:v>
                      </c:pt>
                      <c:pt idx="517">
                        <c:v>49.01</c:v>
                      </c:pt>
                      <c:pt idx="518">
                        <c:v>49.17</c:v>
                      </c:pt>
                      <c:pt idx="519">
                        <c:v>48.62</c:v>
                      </c:pt>
                      <c:pt idx="520">
                        <c:v>48.62</c:v>
                      </c:pt>
                      <c:pt idx="521">
                        <c:v>48.62</c:v>
                      </c:pt>
                      <c:pt idx="522">
                        <c:v>49.69</c:v>
                      </c:pt>
                      <c:pt idx="523">
                        <c:v>50.36</c:v>
                      </c:pt>
                      <c:pt idx="524">
                        <c:v>51.23</c:v>
                      </c:pt>
                      <c:pt idx="525">
                        <c:v>50.56</c:v>
                      </c:pt>
                      <c:pt idx="526">
                        <c:v>49.07</c:v>
                      </c:pt>
                      <c:pt idx="527">
                        <c:v>49.07</c:v>
                      </c:pt>
                      <c:pt idx="528">
                        <c:v>49.07</c:v>
                      </c:pt>
                      <c:pt idx="529">
                        <c:v>48.88</c:v>
                      </c:pt>
                      <c:pt idx="530">
                        <c:v>48.49</c:v>
                      </c:pt>
                      <c:pt idx="531">
                        <c:v>48.01</c:v>
                      </c:pt>
                      <c:pt idx="532">
                        <c:v>46.21</c:v>
                      </c:pt>
                      <c:pt idx="533">
                        <c:v>47.98</c:v>
                      </c:pt>
                      <c:pt idx="534">
                        <c:v>47.98</c:v>
                      </c:pt>
                      <c:pt idx="535">
                        <c:v>47.98</c:v>
                      </c:pt>
                      <c:pt idx="536">
                        <c:v>49.37</c:v>
                      </c:pt>
                      <c:pt idx="537">
                        <c:v>48.85</c:v>
                      </c:pt>
                      <c:pt idx="538">
                        <c:v>49.13</c:v>
                      </c:pt>
                      <c:pt idx="539">
                        <c:v>50.11</c:v>
                      </c:pt>
                      <c:pt idx="540">
                        <c:v>47.64</c:v>
                      </c:pt>
                      <c:pt idx="541">
                        <c:v>47.64</c:v>
                      </c:pt>
                      <c:pt idx="542">
                        <c:v>47.64</c:v>
                      </c:pt>
                      <c:pt idx="543">
                        <c:v>46.33</c:v>
                      </c:pt>
                      <c:pt idx="544">
                        <c:v>47.85</c:v>
                      </c:pt>
                      <c:pt idx="545">
                        <c:v>49.88</c:v>
                      </c:pt>
                      <c:pt idx="546">
                        <c:v>48.33</c:v>
                      </c:pt>
                      <c:pt idx="547">
                        <c:v>48.99</c:v>
                      </c:pt>
                      <c:pt idx="548">
                        <c:v>48.99</c:v>
                      </c:pt>
                      <c:pt idx="549">
                        <c:v>48.99</c:v>
                      </c:pt>
                      <c:pt idx="550">
                        <c:v>48.99</c:v>
                      </c:pt>
                      <c:pt idx="551">
                        <c:v>46.6</c:v>
                      </c:pt>
                      <c:pt idx="552">
                        <c:v>47.43</c:v>
                      </c:pt>
                      <c:pt idx="553">
                        <c:v>45.14</c:v>
                      </c:pt>
                      <c:pt idx="554">
                        <c:v>45.41</c:v>
                      </c:pt>
                      <c:pt idx="555">
                        <c:v>45.41</c:v>
                      </c:pt>
                      <c:pt idx="556">
                        <c:v>45.41</c:v>
                      </c:pt>
                      <c:pt idx="557">
                        <c:v>44.76</c:v>
                      </c:pt>
                      <c:pt idx="558">
                        <c:v>46.8</c:v>
                      </c:pt>
                      <c:pt idx="559">
                        <c:v>44.75</c:v>
                      </c:pt>
                      <c:pt idx="560">
                        <c:v>45.68</c:v>
                      </c:pt>
                      <c:pt idx="561">
                        <c:v>45.95</c:v>
                      </c:pt>
                      <c:pt idx="562">
                        <c:v>45.95</c:v>
                      </c:pt>
                      <c:pt idx="563">
                        <c:v>45.95</c:v>
                      </c:pt>
                      <c:pt idx="564">
                        <c:v>45.24</c:v>
                      </c:pt>
                      <c:pt idx="565">
                        <c:v>44.65</c:v>
                      </c:pt>
                      <c:pt idx="566">
                        <c:v>44.94</c:v>
                      </c:pt>
                      <c:pt idx="567">
                        <c:v>44.75</c:v>
                      </c:pt>
                      <c:pt idx="568">
                        <c:v>44.19</c:v>
                      </c:pt>
                      <c:pt idx="569">
                        <c:v>44.19</c:v>
                      </c:pt>
                      <c:pt idx="570">
                        <c:v>44.19</c:v>
                      </c:pt>
                      <c:pt idx="571">
                        <c:v>43.13</c:v>
                      </c:pt>
                      <c:pt idx="572">
                        <c:v>42.92</c:v>
                      </c:pt>
                      <c:pt idx="573">
                        <c:v>41.92</c:v>
                      </c:pt>
                      <c:pt idx="574">
                        <c:v>41.14</c:v>
                      </c:pt>
                      <c:pt idx="575">
                        <c:v>41.6</c:v>
                      </c:pt>
                      <c:pt idx="576">
                        <c:v>41.6</c:v>
                      </c:pt>
                      <c:pt idx="577">
                        <c:v>41.6</c:v>
                      </c:pt>
                      <c:pt idx="578">
                        <c:v>40.06</c:v>
                      </c:pt>
                      <c:pt idx="579">
                        <c:v>39.51</c:v>
                      </c:pt>
                      <c:pt idx="580">
                        <c:v>40.83</c:v>
                      </c:pt>
                      <c:pt idx="581">
                        <c:v>41.93</c:v>
                      </c:pt>
                      <c:pt idx="582">
                        <c:v>41.8</c:v>
                      </c:pt>
                      <c:pt idx="583">
                        <c:v>41.8</c:v>
                      </c:pt>
                      <c:pt idx="584">
                        <c:v>41.8</c:v>
                      </c:pt>
                      <c:pt idx="585">
                        <c:v>43.02</c:v>
                      </c:pt>
                      <c:pt idx="586">
                        <c:v>42.77</c:v>
                      </c:pt>
                      <c:pt idx="587">
                        <c:v>41.71</c:v>
                      </c:pt>
                      <c:pt idx="588">
                        <c:v>43.49</c:v>
                      </c:pt>
                      <c:pt idx="589">
                        <c:v>44.49</c:v>
                      </c:pt>
                      <c:pt idx="590">
                        <c:v>44.49</c:v>
                      </c:pt>
                      <c:pt idx="591">
                        <c:v>44.49</c:v>
                      </c:pt>
                      <c:pt idx="592">
                        <c:v>45.74</c:v>
                      </c:pt>
                      <c:pt idx="593">
                        <c:v>46.58</c:v>
                      </c:pt>
                      <c:pt idx="594">
                        <c:v>46.79</c:v>
                      </c:pt>
                      <c:pt idx="595">
                        <c:v>48.22</c:v>
                      </c:pt>
                      <c:pt idx="596">
                        <c:v>48.52</c:v>
                      </c:pt>
                      <c:pt idx="597">
                        <c:v>48.52</c:v>
                      </c:pt>
                      <c:pt idx="598">
                        <c:v>48.52</c:v>
                      </c:pt>
                      <c:pt idx="599">
                        <c:v>47.05</c:v>
                      </c:pt>
                      <c:pt idx="600">
                        <c:v>48.1</c:v>
                      </c:pt>
                      <c:pt idx="601">
                        <c:v>46.77</c:v>
                      </c:pt>
                      <c:pt idx="602">
                        <c:v>47.33</c:v>
                      </c:pt>
                      <c:pt idx="603">
                        <c:v>47.64</c:v>
                      </c:pt>
                      <c:pt idx="604">
                        <c:v>47.64</c:v>
                      </c:pt>
                      <c:pt idx="605">
                        <c:v>47.64</c:v>
                      </c:pt>
                      <c:pt idx="606">
                        <c:v>46.98</c:v>
                      </c:pt>
                      <c:pt idx="607">
                        <c:v>46.35</c:v>
                      </c:pt>
                      <c:pt idx="608">
                        <c:v>44.7</c:v>
                      </c:pt>
                      <c:pt idx="609">
                        <c:v>43.16</c:v>
                      </c:pt>
                      <c:pt idx="610">
                        <c:v>44.44</c:v>
                      </c:pt>
                      <c:pt idx="611">
                        <c:v>44.44</c:v>
                      </c:pt>
                      <c:pt idx="612">
                        <c:v>44.44</c:v>
                      </c:pt>
                      <c:pt idx="613">
                        <c:v>44.44</c:v>
                      </c:pt>
                      <c:pt idx="614">
                        <c:v>44.83</c:v>
                      </c:pt>
                      <c:pt idx="615">
                        <c:v>45.5</c:v>
                      </c:pt>
                      <c:pt idx="616">
                        <c:v>47.62</c:v>
                      </c:pt>
                      <c:pt idx="617">
                        <c:v>45.88</c:v>
                      </c:pt>
                      <c:pt idx="618">
                        <c:v>45.88</c:v>
                      </c:pt>
                      <c:pt idx="619">
                        <c:v>45.88</c:v>
                      </c:pt>
                      <c:pt idx="620">
                        <c:v>46.29</c:v>
                      </c:pt>
                      <c:pt idx="621">
                        <c:v>44.9</c:v>
                      </c:pt>
                      <c:pt idx="622">
                        <c:v>43.58</c:v>
                      </c:pt>
                      <c:pt idx="623">
                        <c:v>43.91</c:v>
                      </c:pt>
                      <c:pt idx="624">
                        <c:v>43.03</c:v>
                      </c:pt>
                      <c:pt idx="625">
                        <c:v>43.03</c:v>
                      </c:pt>
                      <c:pt idx="626">
                        <c:v>43.03</c:v>
                      </c:pt>
                      <c:pt idx="627">
                        <c:v>43.3</c:v>
                      </c:pt>
                      <c:pt idx="628">
                        <c:v>43.44</c:v>
                      </c:pt>
                      <c:pt idx="629">
                        <c:v>45.34</c:v>
                      </c:pt>
                      <c:pt idx="630">
                        <c:v>46.32</c:v>
                      </c:pt>
                      <c:pt idx="631">
                        <c:v>44.48</c:v>
                      </c:pt>
                      <c:pt idx="632">
                        <c:v>44.48</c:v>
                      </c:pt>
                      <c:pt idx="633">
                        <c:v>44.48</c:v>
                      </c:pt>
                      <c:pt idx="634">
                        <c:v>45.93</c:v>
                      </c:pt>
                      <c:pt idx="635">
                        <c:v>44.67</c:v>
                      </c:pt>
                      <c:pt idx="636">
                        <c:v>47.05</c:v>
                      </c:pt>
                      <c:pt idx="637">
                        <c:v>47.83</c:v>
                      </c:pt>
                      <c:pt idx="638">
                        <c:v>48.24</c:v>
                      </c:pt>
                      <c:pt idx="639">
                        <c:v>48.24</c:v>
                      </c:pt>
                      <c:pt idx="640">
                        <c:v>48.24</c:v>
                      </c:pt>
                      <c:pt idx="641">
                        <c:v>48.81</c:v>
                      </c:pt>
                      <c:pt idx="642">
                        <c:v>48.69</c:v>
                      </c:pt>
                      <c:pt idx="643">
                        <c:v>49.83</c:v>
                      </c:pt>
                      <c:pt idx="644">
                        <c:v>50.44</c:v>
                      </c:pt>
                      <c:pt idx="645">
                        <c:v>49.81</c:v>
                      </c:pt>
                      <c:pt idx="646">
                        <c:v>49.81</c:v>
                      </c:pt>
                      <c:pt idx="647">
                        <c:v>49.81</c:v>
                      </c:pt>
                      <c:pt idx="648">
                        <c:v>51.35</c:v>
                      </c:pt>
                      <c:pt idx="649">
                        <c:v>50.79</c:v>
                      </c:pt>
                      <c:pt idx="650">
                        <c:v>50.18</c:v>
                      </c:pt>
                      <c:pt idx="651">
                        <c:v>50.44</c:v>
                      </c:pt>
                      <c:pt idx="652">
                        <c:v>50.35</c:v>
                      </c:pt>
                      <c:pt idx="653">
                        <c:v>50.35</c:v>
                      </c:pt>
                      <c:pt idx="654">
                        <c:v>50.35</c:v>
                      </c:pt>
                      <c:pt idx="655">
                        <c:v>49.94</c:v>
                      </c:pt>
                      <c:pt idx="656">
                        <c:v>50.29</c:v>
                      </c:pt>
                      <c:pt idx="657">
                        <c:v>51.6</c:v>
                      </c:pt>
                      <c:pt idx="658">
                        <c:v>50.43</c:v>
                      </c:pt>
                      <c:pt idx="659">
                        <c:v>50.85</c:v>
                      </c:pt>
                      <c:pt idx="660">
                        <c:v>50.85</c:v>
                      </c:pt>
                      <c:pt idx="661">
                        <c:v>50.85</c:v>
                      </c:pt>
                      <c:pt idx="662">
                        <c:v>50.52</c:v>
                      </c:pt>
                      <c:pt idx="663">
                        <c:v>49.96</c:v>
                      </c:pt>
                      <c:pt idx="664">
                        <c:v>49.18</c:v>
                      </c:pt>
                      <c:pt idx="665">
                        <c:v>49.72</c:v>
                      </c:pt>
                      <c:pt idx="666">
                        <c:v>48.7</c:v>
                      </c:pt>
                      <c:pt idx="667">
                        <c:v>48.7</c:v>
                      </c:pt>
                      <c:pt idx="668">
                        <c:v>48.7</c:v>
                      </c:pt>
                      <c:pt idx="669">
                        <c:v>46.86</c:v>
                      </c:pt>
                      <c:pt idx="670">
                        <c:v>46.67</c:v>
                      </c:pt>
                      <c:pt idx="671">
                        <c:v>45.34</c:v>
                      </c:pt>
                      <c:pt idx="672">
                        <c:v>44.66</c:v>
                      </c:pt>
                      <c:pt idx="673">
                        <c:v>44.07</c:v>
                      </c:pt>
                      <c:pt idx="674">
                        <c:v>44.07</c:v>
                      </c:pt>
                      <c:pt idx="675">
                        <c:v>44.07</c:v>
                      </c:pt>
                      <c:pt idx="676">
                        <c:v>44.89</c:v>
                      </c:pt>
                      <c:pt idx="677">
                        <c:v>44.98</c:v>
                      </c:pt>
                      <c:pt idx="678">
                        <c:v>45.27</c:v>
                      </c:pt>
                      <c:pt idx="679">
                        <c:v>44.66</c:v>
                      </c:pt>
                      <c:pt idx="680">
                        <c:v>43.41</c:v>
                      </c:pt>
                      <c:pt idx="681">
                        <c:v>43.41</c:v>
                      </c:pt>
                      <c:pt idx="682">
                        <c:v>43.41</c:v>
                      </c:pt>
                      <c:pt idx="683">
                        <c:v>43.32</c:v>
                      </c:pt>
                      <c:pt idx="684">
                        <c:v>45.81</c:v>
                      </c:pt>
                      <c:pt idx="685">
                        <c:v>45.57</c:v>
                      </c:pt>
                      <c:pt idx="686">
                        <c:v>45.42</c:v>
                      </c:pt>
                      <c:pt idx="687">
                        <c:v>45.69</c:v>
                      </c:pt>
                      <c:pt idx="688">
                        <c:v>45.69</c:v>
                      </c:pt>
                      <c:pt idx="689">
                        <c:v>45.69</c:v>
                      </c:pt>
                      <c:pt idx="690">
                        <c:v>47.49</c:v>
                      </c:pt>
                      <c:pt idx="691">
                        <c:v>48.03</c:v>
                      </c:pt>
                      <c:pt idx="692">
                        <c:v>47.96</c:v>
                      </c:pt>
                      <c:pt idx="693">
                        <c:v>47.96</c:v>
                      </c:pt>
                      <c:pt idx="694">
                        <c:v>46.06</c:v>
                      </c:pt>
                      <c:pt idx="695">
                        <c:v>46.06</c:v>
                      </c:pt>
                      <c:pt idx="696">
                        <c:v>46.06</c:v>
                      </c:pt>
                      <c:pt idx="697">
                        <c:v>47.08</c:v>
                      </c:pt>
                      <c:pt idx="698">
                        <c:v>45.23</c:v>
                      </c:pt>
                      <c:pt idx="699">
                        <c:v>49.44</c:v>
                      </c:pt>
                      <c:pt idx="700">
                        <c:v>51.06</c:v>
                      </c:pt>
                      <c:pt idx="701">
                        <c:v>51.68</c:v>
                      </c:pt>
                      <c:pt idx="702">
                        <c:v>51.68</c:v>
                      </c:pt>
                      <c:pt idx="703">
                        <c:v>51.68</c:v>
                      </c:pt>
                      <c:pt idx="704">
                        <c:v>51.79</c:v>
                      </c:pt>
                      <c:pt idx="705">
                        <c:v>50.93</c:v>
                      </c:pt>
                      <c:pt idx="706">
                        <c:v>49.77</c:v>
                      </c:pt>
                      <c:pt idx="707">
                        <c:v>50.84</c:v>
                      </c:pt>
                      <c:pt idx="708">
                        <c:v>51.5</c:v>
                      </c:pt>
                      <c:pt idx="709">
                        <c:v>51.5</c:v>
                      </c:pt>
                      <c:pt idx="710">
                        <c:v>51.5</c:v>
                      </c:pt>
                      <c:pt idx="711">
                        <c:v>52.83</c:v>
                      </c:pt>
                      <c:pt idx="712">
                        <c:v>52.98</c:v>
                      </c:pt>
                      <c:pt idx="713">
                        <c:v>51.04</c:v>
                      </c:pt>
                      <c:pt idx="714">
                        <c:v>50.9</c:v>
                      </c:pt>
                      <c:pt idx="715">
                        <c:v>51.9</c:v>
                      </c:pt>
                      <c:pt idx="716">
                        <c:v>51.9</c:v>
                      </c:pt>
                      <c:pt idx="717">
                        <c:v>51.9</c:v>
                      </c:pt>
                      <c:pt idx="718">
                        <c:v>52.12</c:v>
                      </c:pt>
                      <c:pt idx="719">
                        <c:v>52.23</c:v>
                      </c:pt>
                      <c:pt idx="720">
                        <c:v>52.49</c:v>
                      </c:pt>
                      <c:pt idx="721">
                        <c:v>52.95</c:v>
                      </c:pt>
                      <c:pt idx="722">
                        <c:v>53.02</c:v>
                      </c:pt>
                      <c:pt idx="723">
                        <c:v>53.02</c:v>
                      </c:pt>
                      <c:pt idx="724">
                        <c:v>53.02</c:v>
                      </c:pt>
                      <c:pt idx="725">
                        <c:v>53.02</c:v>
                      </c:pt>
                      <c:pt idx="726">
                        <c:v>53.9</c:v>
                      </c:pt>
                      <c:pt idx="727">
                        <c:v>54.06</c:v>
                      </c:pt>
                      <c:pt idx="728">
                        <c:v>53.77</c:v>
                      </c:pt>
                      <c:pt idx="729">
                        <c:v>53.72</c:v>
                      </c:pt>
                      <c:pt idx="730">
                        <c:v>53.72</c:v>
                      </c:pt>
                      <c:pt idx="731">
                        <c:v>53.72</c:v>
                      </c:pt>
                      <c:pt idx="732">
                        <c:v>53.72</c:v>
                      </c:pt>
                      <c:pt idx="733">
                        <c:v>52.33</c:v>
                      </c:pt>
                      <c:pt idx="734">
                        <c:v>53.26</c:v>
                      </c:pt>
                      <c:pt idx="735">
                        <c:v>53.76</c:v>
                      </c:pt>
                      <c:pt idx="736">
                        <c:v>53.99</c:v>
                      </c:pt>
                      <c:pt idx="737">
                        <c:v>53.99</c:v>
                      </c:pt>
                      <c:pt idx="738">
                        <c:v>53.99</c:v>
                      </c:pt>
                      <c:pt idx="739">
                        <c:v>51.96</c:v>
                      </c:pt>
                      <c:pt idx="740">
                        <c:v>50.82</c:v>
                      </c:pt>
                      <c:pt idx="741">
                        <c:v>52.25</c:v>
                      </c:pt>
                      <c:pt idx="742">
                        <c:v>53.01</c:v>
                      </c:pt>
                      <c:pt idx="743">
                        <c:v>52.37</c:v>
                      </c:pt>
                      <c:pt idx="744">
                        <c:v>52.37</c:v>
                      </c:pt>
                      <c:pt idx="745">
                        <c:v>52.37</c:v>
                      </c:pt>
                      <c:pt idx="746">
                        <c:v>52.37</c:v>
                      </c:pt>
                      <c:pt idx="747">
                        <c:v>52.48</c:v>
                      </c:pt>
                      <c:pt idx="748">
                        <c:v>51.08</c:v>
                      </c:pt>
                      <c:pt idx="749">
                        <c:v>51.37</c:v>
                      </c:pt>
                      <c:pt idx="750">
                        <c:v>52.42</c:v>
                      </c:pt>
                      <c:pt idx="751">
                        <c:v>52.42</c:v>
                      </c:pt>
                      <c:pt idx="752">
                        <c:v>52.42</c:v>
                      </c:pt>
                      <c:pt idx="753">
                        <c:v>52.75</c:v>
                      </c:pt>
                      <c:pt idx="754">
                        <c:v>53.18</c:v>
                      </c:pt>
                      <c:pt idx="755">
                        <c:v>52.75</c:v>
                      </c:pt>
                      <c:pt idx="756">
                        <c:v>53.78</c:v>
                      </c:pt>
                      <c:pt idx="757">
                        <c:v>53.17</c:v>
                      </c:pt>
                      <c:pt idx="758">
                        <c:v>53.17</c:v>
                      </c:pt>
                      <c:pt idx="759">
                        <c:v>53.17</c:v>
                      </c:pt>
                      <c:pt idx="760">
                        <c:v>52.63</c:v>
                      </c:pt>
                      <c:pt idx="761">
                        <c:v>52.81</c:v>
                      </c:pt>
                      <c:pt idx="762">
                        <c:v>53.88</c:v>
                      </c:pt>
                      <c:pt idx="763">
                        <c:v>53.54</c:v>
                      </c:pt>
                      <c:pt idx="764">
                        <c:v>53.83</c:v>
                      </c:pt>
                      <c:pt idx="765">
                        <c:v>53.83</c:v>
                      </c:pt>
                      <c:pt idx="766">
                        <c:v>53.83</c:v>
                      </c:pt>
                      <c:pt idx="767">
                        <c:v>53.01</c:v>
                      </c:pt>
                      <c:pt idx="768">
                        <c:v>52.17</c:v>
                      </c:pt>
                      <c:pt idx="769">
                        <c:v>52.34</c:v>
                      </c:pt>
                      <c:pt idx="770">
                        <c:v>53</c:v>
                      </c:pt>
                      <c:pt idx="771">
                        <c:v>53.86</c:v>
                      </c:pt>
                      <c:pt idx="772">
                        <c:v>53.86</c:v>
                      </c:pt>
                      <c:pt idx="773">
                        <c:v>53.86</c:v>
                      </c:pt>
                      <c:pt idx="774">
                        <c:v>52.93</c:v>
                      </c:pt>
                      <c:pt idx="775">
                        <c:v>53.2</c:v>
                      </c:pt>
                      <c:pt idx="776">
                        <c:v>53.11</c:v>
                      </c:pt>
                      <c:pt idx="777">
                        <c:v>53.36</c:v>
                      </c:pt>
                      <c:pt idx="778">
                        <c:v>53.4</c:v>
                      </c:pt>
                      <c:pt idx="779">
                        <c:v>53.4</c:v>
                      </c:pt>
                      <c:pt idx="780">
                        <c:v>53.4</c:v>
                      </c:pt>
                      <c:pt idx="781">
                        <c:v>53.4</c:v>
                      </c:pt>
                      <c:pt idx="782">
                        <c:v>54.06</c:v>
                      </c:pt>
                      <c:pt idx="783">
                        <c:v>53.59</c:v>
                      </c:pt>
                      <c:pt idx="784">
                        <c:v>54.45</c:v>
                      </c:pt>
                      <c:pt idx="785">
                        <c:v>53.99</c:v>
                      </c:pt>
                      <c:pt idx="786">
                        <c:v>53.99</c:v>
                      </c:pt>
                      <c:pt idx="787">
                        <c:v>53.99</c:v>
                      </c:pt>
                      <c:pt idx="788">
                        <c:v>54.05</c:v>
                      </c:pt>
                      <c:pt idx="789">
                        <c:v>54.01</c:v>
                      </c:pt>
                      <c:pt idx="790">
                        <c:v>53.83</c:v>
                      </c:pt>
                      <c:pt idx="791">
                        <c:v>52.61</c:v>
                      </c:pt>
                      <c:pt idx="792">
                        <c:v>53.33</c:v>
                      </c:pt>
                      <c:pt idx="793">
                        <c:v>53.33</c:v>
                      </c:pt>
                      <c:pt idx="794">
                        <c:v>53.33</c:v>
                      </c:pt>
                      <c:pt idx="795">
                        <c:v>53.2</c:v>
                      </c:pt>
                      <c:pt idx="796">
                        <c:v>53.14</c:v>
                      </c:pt>
                      <c:pt idx="797">
                        <c:v>50.28</c:v>
                      </c:pt>
                      <c:pt idx="798">
                        <c:v>49.28</c:v>
                      </c:pt>
                      <c:pt idx="799">
                        <c:v>48.49</c:v>
                      </c:pt>
                      <c:pt idx="800">
                        <c:v>48.49</c:v>
                      </c:pt>
                      <c:pt idx="801">
                        <c:v>48.49</c:v>
                      </c:pt>
                      <c:pt idx="802">
                        <c:v>48.4</c:v>
                      </c:pt>
                      <c:pt idx="803">
                        <c:v>47.72</c:v>
                      </c:pt>
                      <c:pt idx="804">
                        <c:v>48.86</c:v>
                      </c:pt>
                      <c:pt idx="805">
                        <c:v>48.75</c:v>
                      </c:pt>
                      <c:pt idx="806">
                        <c:v>48.78</c:v>
                      </c:pt>
                      <c:pt idx="807">
                        <c:v>48.78</c:v>
                      </c:pt>
                      <c:pt idx="808">
                        <c:v>48.78</c:v>
                      </c:pt>
                      <c:pt idx="809">
                        <c:v>48.22</c:v>
                      </c:pt>
                      <c:pt idx="810">
                        <c:v>47.34</c:v>
                      </c:pt>
                      <c:pt idx="811">
                        <c:v>48.04</c:v>
                      </c:pt>
                      <c:pt idx="812">
                        <c:v>47.7</c:v>
                      </c:pt>
                      <c:pt idx="813">
                        <c:v>47.97</c:v>
                      </c:pt>
                      <c:pt idx="814">
                        <c:v>47.97</c:v>
                      </c:pt>
                      <c:pt idx="815">
                        <c:v>47.97</c:v>
                      </c:pt>
                      <c:pt idx="816">
                        <c:v>47.73</c:v>
                      </c:pt>
                      <c:pt idx="817">
                        <c:v>48.37</c:v>
                      </c:pt>
                      <c:pt idx="818">
                        <c:v>49.51</c:v>
                      </c:pt>
                      <c:pt idx="819">
                        <c:v>50.35</c:v>
                      </c:pt>
                      <c:pt idx="820">
                        <c:v>50.6</c:v>
                      </c:pt>
                      <c:pt idx="821">
                        <c:v>50.6</c:v>
                      </c:pt>
                      <c:pt idx="822">
                        <c:v>50.6</c:v>
                      </c:pt>
                      <c:pt idx="823">
                        <c:v>50.24</c:v>
                      </c:pt>
                      <c:pt idx="824">
                        <c:v>51.03</c:v>
                      </c:pt>
                      <c:pt idx="825">
                        <c:v>51.15</c:v>
                      </c:pt>
                      <c:pt idx="826">
                        <c:v>51.7</c:v>
                      </c:pt>
                      <c:pt idx="827">
                        <c:v>52.24</c:v>
                      </c:pt>
                      <c:pt idx="828">
                        <c:v>52.24</c:v>
                      </c:pt>
                      <c:pt idx="829">
                        <c:v>52.24</c:v>
                      </c:pt>
                      <c:pt idx="830">
                        <c:v>53.08</c:v>
                      </c:pt>
                      <c:pt idx="831">
                        <c:v>53.4</c:v>
                      </c:pt>
                      <c:pt idx="832">
                        <c:v>53.11</c:v>
                      </c:pt>
                      <c:pt idx="833">
                        <c:v>53.18</c:v>
                      </c:pt>
                      <c:pt idx="834">
                        <c:v>53.18</c:v>
                      </c:pt>
                      <c:pt idx="835">
                        <c:v>53.18</c:v>
                      </c:pt>
                      <c:pt idx="836">
                        <c:v>53.18</c:v>
                      </c:pt>
                      <c:pt idx="837">
                        <c:v>52.65</c:v>
                      </c:pt>
                      <c:pt idx="838">
                        <c:v>52.41</c:v>
                      </c:pt>
                      <c:pt idx="839">
                        <c:v>50.44</c:v>
                      </c:pt>
                      <c:pt idx="840">
                        <c:v>50.27</c:v>
                      </c:pt>
                      <c:pt idx="841">
                        <c:v>49.62</c:v>
                      </c:pt>
                      <c:pt idx="842">
                        <c:v>49.62</c:v>
                      </c:pt>
                      <c:pt idx="843">
                        <c:v>49.62</c:v>
                      </c:pt>
                      <c:pt idx="844">
                        <c:v>49.23</c:v>
                      </c:pt>
                      <c:pt idx="845">
                        <c:v>49.56</c:v>
                      </c:pt>
                      <c:pt idx="846">
                        <c:v>49.62</c:v>
                      </c:pt>
                      <c:pt idx="847">
                        <c:v>48.97</c:v>
                      </c:pt>
                      <c:pt idx="848">
                        <c:v>49.33</c:v>
                      </c:pt>
                      <c:pt idx="849">
                        <c:v>49.33</c:v>
                      </c:pt>
                      <c:pt idx="850">
                        <c:v>49.33</c:v>
                      </c:pt>
                      <c:pt idx="851">
                        <c:v>48.84</c:v>
                      </c:pt>
                      <c:pt idx="852">
                        <c:v>47.66</c:v>
                      </c:pt>
                      <c:pt idx="853">
                        <c:v>47.82</c:v>
                      </c:pt>
                      <c:pt idx="854">
                        <c:v>45.52</c:v>
                      </c:pt>
                      <c:pt idx="855">
                        <c:v>46.22</c:v>
                      </c:pt>
                      <c:pt idx="856">
                        <c:v>46.22</c:v>
                      </c:pt>
                      <c:pt idx="857">
                        <c:v>46.22</c:v>
                      </c:pt>
                      <c:pt idx="858">
                        <c:v>46.43</c:v>
                      </c:pt>
                      <c:pt idx="859">
                        <c:v>45.88</c:v>
                      </c:pt>
                      <c:pt idx="860">
                        <c:v>47.33</c:v>
                      </c:pt>
                      <c:pt idx="861">
                        <c:v>47.83</c:v>
                      </c:pt>
                      <c:pt idx="862">
                        <c:v>47.84</c:v>
                      </c:pt>
                      <c:pt idx="863">
                        <c:v>47.84</c:v>
                      </c:pt>
                      <c:pt idx="864">
                        <c:v>47.84</c:v>
                      </c:pt>
                      <c:pt idx="865">
                        <c:v>48.85</c:v>
                      </c:pt>
                      <c:pt idx="866">
                        <c:v>48.66</c:v>
                      </c:pt>
                      <c:pt idx="867">
                        <c:v>49.07</c:v>
                      </c:pt>
                      <c:pt idx="868">
                        <c:v>49.35</c:v>
                      </c:pt>
                      <c:pt idx="869">
                        <c:v>50.33</c:v>
                      </c:pt>
                      <c:pt idx="870">
                        <c:v>50.33</c:v>
                      </c:pt>
                      <c:pt idx="871">
                        <c:v>50.33</c:v>
                      </c:pt>
                      <c:pt idx="872">
                        <c:v>50.73</c:v>
                      </c:pt>
                      <c:pt idx="873">
                        <c:v>51.47</c:v>
                      </c:pt>
                      <c:pt idx="874">
                        <c:v>51.36</c:v>
                      </c:pt>
                      <c:pt idx="875">
                        <c:v>48.9</c:v>
                      </c:pt>
                      <c:pt idx="876">
                        <c:v>49.8</c:v>
                      </c:pt>
                      <c:pt idx="877">
                        <c:v>49.8</c:v>
                      </c:pt>
                      <c:pt idx="878">
                        <c:v>49.8</c:v>
                      </c:pt>
                      <c:pt idx="879">
                        <c:v>49.8</c:v>
                      </c:pt>
                      <c:pt idx="880">
                        <c:v>49.66</c:v>
                      </c:pt>
                      <c:pt idx="881">
                        <c:v>48.32</c:v>
                      </c:pt>
                      <c:pt idx="882">
                        <c:v>48.36</c:v>
                      </c:pt>
                      <c:pt idx="883">
                        <c:v>47.66</c:v>
                      </c:pt>
                      <c:pt idx="884">
                        <c:v>47.66</c:v>
                      </c:pt>
                      <c:pt idx="885">
                        <c:v>47.66</c:v>
                      </c:pt>
                      <c:pt idx="886">
                        <c:v>47.4</c:v>
                      </c:pt>
                      <c:pt idx="887">
                        <c:v>48.19</c:v>
                      </c:pt>
                      <c:pt idx="888">
                        <c:v>45.72</c:v>
                      </c:pt>
                      <c:pt idx="889">
                        <c:v>45.64</c:v>
                      </c:pt>
                      <c:pt idx="890">
                        <c:v>45.83</c:v>
                      </c:pt>
                      <c:pt idx="891">
                        <c:v>45.83</c:v>
                      </c:pt>
                      <c:pt idx="892">
                        <c:v>45.83</c:v>
                      </c:pt>
                      <c:pt idx="893">
                        <c:v>46.08</c:v>
                      </c:pt>
                      <c:pt idx="894">
                        <c:v>46.46</c:v>
                      </c:pt>
                      <c:pt idx="895">
                        <c:v>44.73</c:v>
                      </c:pt>
                      <c:pt idx="896">
                        <c:v>44.46</c:v>
                      </c:pt>
                      <c:pt idx="897">
                        <c:v>44.74</c:v>
                      </c:pt>
                      <c:pt idx="898">
                        <c:v>44.74</c:v>
                      </c:pt>
                      <c:pt idx="899">
                        <c:v>44.74</c:v>
                      </c:pt>
                      <c:pt idx="900">
                        <c:v>44.2</c:v>
                      </c:pt>
                      <c:pt idx="901">
                        <c:v>43.23</c:v>
                      </c:pt>
                      <c:pt idx="902">
                        <c:v>42.53</c:v>
                      </c:pt>
                      <c:pt idx="903">
                        <c:v>42.74</c:v>
                      </c:pt>
                      <c:pt idx="904">
                        <c:v>43.01</c:v>
                      </c:pt>
                      <c:pt idx="905">
                        <c:v>43.01</c:v>
                      </c:pt>
                      <c:pt idx="906">
                        <c:v>43.01</c:v>
                      </c:pt>
                      <c:pt idx="907">
                        <c:v>43.38</c:v>
                      </c:pt>
                      <c:pt idx="908">
                        <c:v>44.24</c:v>
                      </c:pt>
                      <c:pt idx="909">
                        <c:v>44.74</c:v>
                      </c:pt>
                      <c:pt idx="910">
                        <c:v>44.93</c:v>
                      </c:pt>
                      <c:pt idx="911">
                        <c:v>46.04</c:v>
                      </c:pt>
                      <c:pt idx="912">
                        <c:v>46.04</c:v>
                      </c:pt>
                      <c:pt idx="913">
                        <c:v>46.04</c:v>
                      </c:pt>
                      <c:pt idx="914">
                        <c:v>47.07</c:v>
                      </c:pt>
                      <c:pt idx="915">
                        <c:v>47.07</c:v>
                      </c:pt>
                      <c:pt idx="916">
                        <c:v>45.13</c:v>
                      </c:pt>
                      <c:pt idx="917">
                        <c:v>45.52</c:v>
                      </c:pt>
                      <c:pt idx="918">
                        <c:v>44.23</c:v>
                      </c:pt>
                      <c:pt idx="919">
                        <c:v>44.23</c:v>
                      </c:pt>
                      <c:pt idx="920">
                        <c:v>44.23</c:v>
                      </c:pt>
                      <c:pt idx="921">
                        <c:v>44.4</c:v>
                      </c:pt>
                      <c:pt idx="922">
                        <c:v>45.04</c:v>
                      </c:pt>
                      <c:pt idx="923">
                        <c:v>45.49</c:v>
                      </c:pt>
                      <c:pt idx="924">
                        <c:v>46.08</c:v>
                      </c:pt>
                      <c:pt idx="925">
                        <c:v>46.54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B816-4600-8CB2-20DB752B9199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Sheet2!$C$13</c15:sqref>
                        </c15:formulaRef>
                      </c:ext>
                    </c:extLst>
                    <c:strCache>
                      <c:ptCount val="1"/>
                      <c:pt idx="0">
                        <c:v>주요상품선물_BRENT-1M($/bbl)</c:v>
                      </c:pt>
                    </c:strCache>
                  </c:strRef>
                </c:tx>
                <c:spPr>
                  <a:ln w="254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Sheet2!$A$14:$A$939</c15:sqref>
                        </c15:formulaRef>
                      </c:ext>
                    </c:extLst>
                    <c:numCache>
                      <c:formatCode>m/d/yyyy</c:formatCode>
                      <c:ptCount val="926"/>
                      <c:pt idx="0">
                        <c:v>42005</c:v>
                      </c:pt>
                      <c:pt idx="1">
                        <c:v>42006</c:v>
                      </c:pt>
                      <c:pt idx="2">
                        <c:v>42007</c:v>
                      </c:pt>
                      <c:pt idx="3">
                        <c:v>42008</c:v>
                      </c:pt>
                      <c:pt idx="4">
                        <c:v>42009</c:v>
                      </c:pt>
                      <c:pt idx="5">
                        <c:v>42010</c:v>
                      </c:pt>
                      <c:pt idx="6">
                        <c:v>42011</c:v>
                      </c:pt>
                      <c:pt idx="7">
                        <c:v>42012</c:v>
                      </c:pt>
                      <c:pt idx="8">
                        <c:v>42013</c:v>
                      </c:pt>
                      <c:pt idx="9">
                        <c:v>42014</c:v>
                      </c:pt>
                      <c:pt idx="10">
                        <c:v>42015</c:v>
                      </c:pt>
                      <c:pt idx="11">
                        <c:v>42016</c:v>
                      </c:pt>
                      <c:pt idx="12">
                        <c:v>42017</c:v>
                      </c:pt>
                      <c:pt idx="13">
                        <c:v>42018</c:v>
                      </c:pt>
                      <c:pt idx="14">
                        <c:v>42019</c:v>
                      </c:pt>
                      <c:pt idx="15">
                        <c:v>42020</c:v>
                      </c:pt>
                      <c:pt idx="16">
                        <c:v>42021</c:v>
                      </c:pt>
                      <c:pt idx="17">
                        <c:v>42022</c:v>
                      </c:pt>
                      <c:pt idx="18">
                        <c:v>42023</c:v>
                      </c:pt>
                      <c:pt idx="19">
                        <c:v>42024</c:v>
                      </c:pt>
                      <c:pt idx="20">
                        <c:v>42025</c:v>
                      </c:pt>
                      <c:pt idx="21">
                        <c:v>42026</c:v>
                      </c:pt>
                      <c:pt idx="22">
                        <c:v>42027</c:v>
                      </c:pt>
                      <c:pt idx="23">
                        <c:v>42028</c:v>
                      </c:pt>
                      <c:pt idx="24">
                        <c:v>42029</c:v>
                      </c:pt>
                      <c:pt idx="25">
                        <c:v>42030</c:v>
                      </c:pt>
                      <c:pt idx="26">
                        <c:v>42031</c:v>
                      </c:pt>
                      <c:pt idx="27">
                        <c:v>42032</c:v>
                      </c:pt>
                      <c:pt idx="28">
                        <c:v>42033</c:v>
                      </c:pt>
                      <c:pt idx="29">
                        <c:v>42034</c:v>
                      </c:pt>
                      <c:pt idx="30">
                        <c:v>42035</c:v>
                      </c:pt>
                      <c:pt idx="31">
                        <c:v>42036</c:v>
                      </c:pt>
                      <c:pt idx="32">
                        <c:v>42037</c:v>
                      </c:pt>
                      <c:pt idx="33">
                        <c:v>42038</c:v>
                      </c:pt>
                      <c:pt idx="34">
                        <c:v>42039</c:v>
                      </c:pt>
                      <c:pt idx="35">
                        <c:v>42040</c:v>
                      </c:pt>
                      <c:pt idx="36">
                        <c:v>42041</c:v>
                      </c:pt>
                      <c:pt idx="37">
                        <c:v>42042</c:v>
                      </c:pt>
                      <c:pt idx="38">
                        <c:v>42043</c:v>
                      </c:pt>
                      <c:pt idx="39">
                        <c:v>42044</c:v>
                      </c:pt>
                      <c:pt idx="40">
                        <c:v>42045</c:v>
                      </c:pt>
                      <c:pt idx="41">
                        <c:v>42046</c:v>
                      </c:pt>
                      <c:pt idx="42">
                        <c:v>42047</c:v>
                      </c:pt>
                      <c:pt idx="43">
                        <c:v>42048</c:v>
                      </c:pt>
                      <c:pt idx="44">
                        <c:v>42049</c:v>
                      </c:pt>
                      <c:pt idx="45">
                        <c:v>42050</c:v>
                      </c:pt>
                      <c:pt idx="46">
                        <c:v>42051</c:v>
                      </c:pt>
                      <c:pt idx="47">
                        <c:v>42052</c:v>
                      </c:pt>
                      <c:pt idx="48">
                        <c:v>42053</c:v>
                      </c:pt>
                      <c:pt idx="49">
                        <c:v>42054</c:v>
                      </c:pt>
                      <c:pt idx="50">
                        <c:v>42055</c:v>
                      </c:pt>
                      <c:pt idx="51">
                        <c:v>42056</c:v>
                      </c:pt>
                      <c:pt idx="52">
                        <c:v>42057</c:v>
                      </c:pt>
                      <c:pt idx="53">
                        <c:v>42058</c:v>
                      </c:pt>
                      <c:pt idx="54">
                        <c:v>42059</c:v>
                      </c:pt>
                      <c:pt idx="55">
                        <c:v>42060</c:v>
                      </c:pt>
                      <c:pt idx="56">
                        <c:v>42061</c:v>
                      </c:pt>
                      <c:pt idx="57">
                        <c:v>42062</c:v>
                      </c:pt>
                      <c:pt idx="58">
                        <c:v>42063</c:v>
                      </c:pt>
                      <c:pt idx="59">
                        <c:v>42064</c:v>
                      </c:pt>
                      <c:pt idx="60">
                        <c:v>42065</c:v>
                      </c:pt>
                      <c:pt idx="61">
                        <c:v>42066</c:v>
                      </c:pt>
                      <c:pt idx="62">
                        <c:v>42067</c:v>
                      </c:pt>
                      <c:pt idx="63">
                        <c:v>42068</c:v>
                      </c:pt>
                      <c:pt idx="64">
                        <c:v>42069</c:v>
                      </c:pt>
                      <c:pt idx="65">
                        <c:v>42070</c:v>
                      </c:pt>
                      <c:pt idx="66">
                        <c:v>42071</c:v>
                      </c:pt>
                      <c:pt idx="67">
                        <c:v>42072</c:v>
                      </c:pt>
                      <c:pt idx="68">
                        <c:v>42073</c:v>
                      </c:pt>
                      <c:pt idx="69">
                        <c:v>42074</c:v>
                      </c:pt>
                      <c:pt idx="70">
                        <c:v>42075</c:v>
                      </c:pt>
                      <c:pt idx="71">
                        <c:v>42076</c:v>
                      </c:pt>
                      <c:pt idx="72">
                        <c:v>42077</c:v>
                      </c:pt>
                      <c:pt idx="73">
                        <c:v>42078</c:v>
                      </c:pt>
                      <c:pt idx="74">
                        <c:v>42079</c:v>
                      </c:pt>
                      <c:pt idx="75">
                        <c:v>42080</c:v>
                      </c:pt>
                      <c:pt idx="76">
                        <c:v>42081</c:v>
                      </c:pt>
                      <c:pt idx="77">
                        <c:v>42082</c:v>
                      </c:pt>
                      <c:pt idx="78">
                        <c:v>42083</c:v>
                      </c:pt>
                      <c:pt idx="79">
                        <c:v>42084</c:v>
                      </c:pt>
                      <c:pt idx="80">
                        <c:v>42085</c:v>
                      </c:pt>
                      <c:pt idx="81">
                        <c:v>42086</c:v>
                      </c:pt>
                      <c:pt idx="82">
                        <c:v>42087</c:v>
                      </c:pt>
                      <c:pt idx="83">
                        <c:v>42088</c:v>
                      </c:pt>
                      <c:pt idx="84">
                        <c:v>42089</c:v>
                      </c:pt>
                      <c:pt idx="85">
                        <c:v>42090</c:v>
                      </c:pt>
                      <c:pt idx="86">
                        <c:v>42091</c:v>
                      </c:pt>
                      <c:pt idx="87">
                        <c:v>42092</c:v>
                      </c:pt>
                      <c:pt idx="88">
                        <c:v>42093</c:v>
                      </c:pt>
                      <c:pt idx="89">
                        <c:v>42094</c:v>
                      </c:pt>
                      <c:pt idx="90">
                        <c:v>42095</c:v>
                      </c:pt>
                      <c:pt idx="91">
                        <c:v>42096</c:v>
                      </c:pt>
                      <c:pt idx="92">
                        <c:v>42097</c:v>
                      </c:pt>
                      <c:pt idx="93">
                        <c:v>42098</c:v>
                      </c:pt>
                      <c:pt idx="94">
                        <c:v>42099</c:v>
                      </c:pt>
                      <c:pt idx="95">
                        <c:v>42100</c:v>
                      </c:pt>
                      <c:pt idx="96">
                        <c:v>42101</c:v>
                      </c:pt>
                      <c:pt idx="97">
                        <c:v>42102</c:v>
                      </c:pt>
                      <c:pt idx="98">
                        <c:v>42103</c:v>
                      </c:pt>
                      <c:pt idx="99">
                        <c:v>42104</c:v>
                      </c:pt>
                      <c:pt idx="100">
                        <c:v>42105</c:v>
                      </c:pt>
                      <c:pt idx="101">
                        <c:v>42106</c:v>
                      </c:pt>
                      <c:pt idx="102">
                        <c:v>42107</c:v>
                      </c:pt>
                      <c:pt idx="103">
                        <c:v>42108</c:v>
                      </c:pt>
                      <c:pt idx="104">
                        <c:v>42109</c:v>
                      </c:pt>
                      <c:pt idx="105">
                        <c:v>42110</c:v>
                      </c:pt>
                      <c:pt idx="106">
                        <c:v>42111</c:v>
                      </c:pt>
                      <c:pt idx="107">
                        <c:v>42112</c:v>
                      </c:pt>
                      <c:pt idx="108">
                        <c:v>42113</c:v>
                      </c:pt>
                      <c:pt idx="109">
                        <c:v>42114</c:v>
                      </c:pt>
                      <c:pt idx="110">
                        <c:v>42115</c:v>
                      </c:pt>
                      <c:pt idx="111">
                        <c:v>42116</c:v>
                      </c:pt>
                      <c:pt idx="112">
                        <c:v>42117</c:v>
                      </c:pt>
                      <c:pt idx="113">
                        <c:v>42118</c:v>
                      </c:pt>
                      <c:pt idx="114">
                        <c:v>42119</c:v>
                      </c:pt>
                      <c:pt idx="115">
                        <c:v>42120</c:v>
                      </c:pt>
                      <c:pt idx="116">
                        <c:v>42121</c:v>
                      </c:pt>
                      <c:pt idx="117">
                        <c:v>42122</c:v>
                      </c:pt>
                      <c:pt idx="118">
                        <c:v>42123</c:v>
                      </c:pt>
                      <c:pt idx="119">
                        <c:v>42124</c:v>
                      </c:pt>
                      <c:pt idx="120">
                        <c:v>42125</c:v>
                      </c:pt>
                      <c:pt idx="121">
                        <c:v>42126</c:v>
                      </c:pt>
                      <c:pt idx="122">
                        <c:v>42127</c:v>
                      </c:pt>
                      <c:pt idx="123">
                        <c:v>42128</c:v>
                      </c:pt>
                      <c:pt idx="124">
                        <c:v>42129</c:v>
                      </c:pt>
                      <c:pt idx="125">
                        <c:v>42130</c:v>
                      </c:pt>
                      <c:pt idx="126">
                        <c:v>42131</c:v>
                      </c:pt>
                      <c:pt idx="127">
                        <c:v>42132</c:v>
                      </c:pt>
                      <c:pt idx="128">
                        <c:v>42133</c:v>
                      </c:pt>
                      <c:pt idx="129">
                        <c:v>42134</c:v>
                      </c:pt>
                      <c:pt idx="130">
                        <c:v>42135</c:v>
                      </c:pt>
                      <c:pt idx="131">
                        <c:v>42136</c:v>
                      </c:pt>
                      <c:pt idx="132">
                        <c:v>42137</c:v>
                      </c:pt>
                      <c:pt idx="133">
                        <c:v>42138</c:v>
                      </c:pt>
                      <c:pt idx="134">
                        <c:v>42139</c:v>
                      </c:pt>
                      <c:pt idx="135">
                        <c:v>42140</c:v>
                      </c:pt>
                      <c:pt idx="136">
                        <c:v>42141</c:v>
                      </c:pt>
                      <c:pt idx="137">
                        <c:v>42142</c:v>
                      </c:pt>
                      <c:pt idx="138">
                        <c:v>42143</c:v>
                      </c:pt>
                      <c:pt idx="139">
                        <c:v>42144</c:v>
                      </c:pt>
                      <c:pt idx="140">
                        <c:v>42145</c:v>
                      </c:pt>
                      <c:pt idx="141">
                        <c:v>42146</c:v>
                      </c:pt>
                      <c:pt idx="142">
                        <c:v>42147</c:v>
                      </c:pt>
                      <c:pt idx="143">
                        <c:v>42148</c:v>
                      </c:pt>
                      <c:pt idx="144">
                        <c:v>42149</c:v>
                      </c:pt>
                      <c:pt idx="145">
                        <c:v>42150</c:v>
                      </c:pt>
                      <c:pt idx="146">
                        <c:v>42151</c:v>
                      </c:pt>
                      <c:pt idx="147">
                        <c:v>42152</c:v>
                      </c:pt>
                      <c:pt idx="148">
                        <c:v>42153</c:v>
                      </c:pt>
                      <c:pt idx="149">
                        <c:v>42154</c:v>
                      </c:pt>
                      <c:pt idx="150">
                        <c:v>42155</c:v>
                      </c:pt>
                      <c:pt idx="151">
                        <c:v>42156</c:v>
                      </c:pt>
                      <c:pt idx="152">
                        <c:v>42157</c:v>
                      </c:pt>
                      <c:pt idx="153">
                        <c:v>42158</c:v>
                      </c:pt>
                      <c:pt idx="154">
                        <c:v>42159</c:v>
                      </c:pt>
                      <c:pt idx="155">
                        <c:v>42160</c:v>
                      </c:pt>
                      <c:pt idx="156">
                        <c:v>42161</c:v>
                      </c:pt>
                      <c:pt idx="157">
                        <c:v>42162</c:v>
                      </c:pt>
                      <c:pt idx="158">
                        <c:v>42163</c:v>
                      </c:pt>
                      <c:pt idx="159">
                        <c:v>42164</c:v>
                      </c:pt>
                      <c:pt idx="160">
                        <c:v>42165</c:v>
                      </c:pt>
                      <c:pt idx="161">
                        <c:v>42166</c:v>
                      </c:pt>
                      <c:pt idx="162">
                        <c:v>42167</c:v>
                      </c:pt>
                      <c:pt idx="163">
                        <c:v>42168</c:v>
                      </c:pt>
                      <c:pt idx="164">
                        <c:v>42169</c:v>
                      </c:pt>
                      <c:pt idx="165">
                        <c:v>42170</c:v>
                      </c:pt>
                      <c:pt idx="166">
                        <c:v>42171</c:v>
                      </c:pt>
                      <c:pt idx="167">
                        <c:v>42172</c:v>
                      </c:pt>
                      <c:pt idx="168">
                        <c:v>42173</c:v>
                      </c:pt>
                      <c:pt idx="169">
                        <c:v>42174</c:v>
                      </c:pt>
                      <c:pt idx="170">
                        <c:v>42175</c:v>
                      </c:pt>
                      <c:pt idx="171">
                        <c:v>42176</c:v>
                      </c:pt>
                      <c:pt idx="172">
                        <c:v>42177</c:v>
                      </c:pt>
                      <c:pt idx="173">
                        <c:v>42178</c:v>
                      </c:pt>
                      <c:pt idx="174">
                        <c:v>42179</c:v>
                      </c:pt>
                      <c:pt idx="175">
                        <c:v>42180</c:v>
                      </c:pt>
                      <c:pt idx="176">
                        <c:v>42181</c:v>
                      </c:pt>
                      <c:pt idx="177">
                        <c:v>42182</c:v>
                      </c:pt>
                      <c:pt idx="178">
                        <c:v>42183</c:v>
                      </c:pt>
                      <c:pt idx="179">
                        <c:v>42184</c:v>
                      </c:pt>
                      <c:pt idx="180">
                        <c:v>42185</c:v>
                      </c:pt>
                      <c:pt idx="181">
                        <c:v>42186</c:v>
                      </c:pt>
                      <c:pt idx="182">
                        <c:v>42187</c:v>
                      </c:pt>
                      <c:pt idx="183">
                        <c:v>42188</c:v>
                      </c:pt>
                      <c:pt idx="184">
                        <c:v>42189</c:v>
                      </c:pt>
                      <c:pt idx="185">
                        <c:v>42190</c:v>
                      </c:pt>
                      <c:pt idx="186">
                        <c:v>42191</c:v>
                      </c:pt>
                      <c:pt idx="187">
                        <c:v>42192</c:v>
                      </c:pt>
                      <c:pt idx="188">
                        <c:v>42193</c:v>
                      </c:pt>
                      <c:pt idx="189">
                        <c:v>42194</c:v>
                      </c:pt>
                      <c:pt idx="190">
                        <c:v>42195</c:v>
                      </c:pt>
                      <c:pt idx="191">
                        <c:v>42196</c:v>
                      </c:pt>
                      <c:pt idx="192">
                        <c:v>42197</c:v>
                      </c:pt>
                      <c:pt idx="193">
                        <c:v>42198</c:v>
                      </c:pt>
                      <c:pt idx="194">
                        <c:v>42199</c:v>
                      </c:pt>
                      <c:pt idx="195">
                        <c:v>42200</c:v>
                      </c:pt>
                      <c:pt idx="196">
                        <c:v>42201</c:v>
                      </c:pt>
                      <c:pt idx="197">
                        <c:v>42202</c:v>
                      </c:pt>
                      <c:pt idx="198">
                        <c:v>42203</c:v>
                      </c:pt>
                      <c:pt idx="199">
                        <c:v>42204</c:v>
                      </c:pt>
                      <c:pt idx="200">
                        <c:v>42205</c:v>
                      </c:pt>
                      <c:pt idx="201">
                        <c:v>42206</c:v>
                      </c:pt>
                      <c:pt idx="202">
                        <c:v>42207</c:v>
                      </c:pt>
                      <c:pt idx="203">
                        <c:v>42208</c:v>
                      </c:pt>
                      <c:pt idx="204">
                        <c:v>42209</c:v>
                      </c:pt>
                      <c:pt idx="205">
                        <c:v>42210</c:v>
                      </c:pt>
                      <c:pt idx="206">
                        <c:v>42211</c:v>
                      </c:pt>
                      <c:pt idx="207">
                        <c:v>42212</c:v>
                      </c:pt>
                      <c:pt idx="208">
                        <c:v>42213</c:v>
                      </c:pt>
                      <c:pt idx="209">
                        <c:v>42214</c:v>
                      </c:pt>
                      <c:pt idx="210">
                        <c:v>42215</c:v>
                      </c:pt>
                      <c:pt idx="211">
                        <c:v>42216</c:v>
                      </c:pt>
                      <c:pt idx="212">
                        <c:v>42217</c:v>
                      </c:pt>
                      <c:pt idx="213">
                        <c:v>42218</c:v>
                      </c:pt>
                      <c:pt idx="214">
                        <c:v>42219</c:v>
                      </c:pt>
                      <c:pt idx="215">
                        <c:v>42220</c:v>
                      </c:pt>
                      <c:pt idx="216">
                        <c:v>42221</c:v>
                      </c:pt>
                      <c:pt idx="217">
                        <c:v>42222</c:v>
                      </c:pt>
                      <c:pt idx="218">
                        <c:v>42223</c:v>
                      </c:pt>
                      <c:pt idx="219">
                        <c:v>42224</c:v>
                      </c:pt>
                      <c:pt idx="220">
                        <c:v>42225</c:v>
                      </c:pt>
                      <c:pt idx="221">
                        <c:v>42226</c:v>
                      </c:pt>
                      <c:pt idx="222">
                        <c:v>42227</c:v>
                      </c:pt>
                      <c:pt idx="223">
                        <c:v>42228</c:v>
                      </c:pt>
                      <c:pt idx="224">
                        <c:v>42229</c:v>
                      </c:pt>
                      <c:pt idx="225">
                        <c:v>42230</c:v>
                      </c:pt>
                      <c:pt idx="226">
                        <c:v>42231</c:v>
                      </c:pt>
                      <c:pt idx="227">
                        <c:v>42232</c:v>
                      </c:pt>
                      <c:pt idx="228">
                        <c:v>42233</c:v>
                      </c:pt>
                      <c:pt idx="229">
                        <c:v>42234</c:v>
                      </c:pt>
                      <c:pt idx="230">
                        <c:v>42235</c:v>
                      </c:pt>
                      <c:pt idx="231">
                        <c:v>42236</c:v>
                      </c:pt>
                      <c:pt idx="232">
                        <c:v>42237</c:v>
                      </c:pt>
                      <c:pt idx="233">
                        <c:v>42238</c:v>
                      </c:pt>
                      <c:pt idx="234">
                        <c:v>42239</c:v>
                      </c:pt>
                      <c:pt idx="235">
                        <c:v>42240</c:v>
                      </c:pt>
                      <c:pt idx="236">
                        <c:v>42241</c:v>
                      </c:pt>
                      <c:pt idx="237">
                        <c:v>42242</c:v>
                      </c:pt>
                      <c:pt idx="238">
                        <c:v>42243</c:v>
                      </c:pt>
                      <c:pt idx="239">
                        <c:v>42244</c:v>
                      </c:pt>
                      <c:pt idx="240">
                        <c:v>42245</c:v>
                      </c:pt>
                      <c:pt idx="241">
                        <c:v>42246</c:v>
                      </c:pt>
                      <c:pt idx="242">
                        <c:v>42247</c:v>
                      </c:pt>
                      <c:pt idx="243">
                        <c:v>42248</c:v>
                      </c:pt>
                      <c:pt idx="244">
                        <c:v>42249</c:v>
                      </c:pt>
                      <c:pt idx="245">
                        <c:v>42250</c:v>
                      </c:pt>
                      <c:pt idx="246">
                        <c:v>42251</c:v>
                      </c:pt>
                      <c:pt idx="247">
                        <c:v>42252</c:v>
                      </c:pt>
                      <c:pt idx="248">
                        <c:v>42253</c:v>
                      </c:pt>
                      <c:pt idx="249">
                        <c:v>42254</c:v>
                      </c:pt>
                      <c:pt idx="250">
                        <c:v>42255</c:v>
                      </c:pt>
                      <c:pt idx="251">
                        <c:v>42256</c:v>
                      </c:pt>
                      <c:pt idx="252">
                        <c:v>42257</c:v>
                      </c:pt>
                      <c:pt idx="253">
                        <c:v>42258</c:v>
                      </c:pt>
                      <c:pt idx="254">
                        <c:v>42259</c:v>
                      </c:pt>
                      <c:pt idx="255">
                        <c:v>42260</c:v>
                      </c:pt>
                      <c:pt idx="256">
                        <c:v>42261</c:v>
                      </c:pt>
                      <c:pt idx="257">
                        <c:v>42262</c:v>
                      </c:pt>
                      <c:pt idx="258">
                        <c:v>42263</c:v>
                      </c:pt>
                      <c:pt idx="259">
                        <c:v>42264</c:v>
                      </c:pt>
                      <c:pt idx="260">
                        <c:v>42265</c:v>
                      </c:pt>
                      <c:pt idx="261">
                        <c:v>42266</c:v>
                      </c:pt>
                      <c:pt idx="262">
                        <c:v>42267</c:v>
                      </c:pt>
                      <c:pt idx="263">
                        <c:v>42268</c:v>
                      </c:pt>
                      <c:pt idx="264">
                        <c:v>42269</c:v>
                      </c:pt>
                      <c:pt idx="265">
                        <c:v>42270</c:v>
                      </c:pt>
                      <c:pt idx="266">
                        <c:v>42271</c:v>
                      </c:pt>
                      <c:pt idx="267">
                        <c:v>42272</c:v>
                      </c:pt>
                      <c:pt idx="268">
                        <c:v>42273</c:v>
                      </c:pt>
                      <c:pt idx="269">
                        <c:v>42274</c:v>
                      </c:pt>
                      <c:pt idx="270">
                        <c:v>42275</c:v>
                      </c:pt>
                      <c:pt idx="271">
                        <c:v>42276</c:v>
                      </c:pt>
                      <c:pt idx="272">
                        <c:v>42277</c:v>
                      </c:pt>
                      <c:pt idx="273">
                        <c:v>42278</c:v>
                      </c:pt>
                      <c:pt idx="274">
                        <c:v>42279</c:v>
                      </c:pt>
                      <c:pt idx="275">
                        <c:v>42280</c:v>
                      </c:pt>
                      <c:pt idx="276">
                        <c:v>42281</c:v>
                      </c:pt>
                      <c:pt idx="277">
                        <c:v>42282</c:v>
                      </c:pt>
                      <c:pt idx="278">
                        <c:v>42283</c:v>
                      </c:pt>
                      <c:pt idx="279">
                        <c:v>42284</c:v>
                      </c:pt>
                      <c:pt idx="280">
                        <c:v>42285</c:v>
                      </c:pt>
                      <c:pt idx="281">
                        <c:v>42286</c:v>
                      </c:pt>
                      <c:pt idx="282">
                        <c:v>42287</c:v>
                      </c:pt>
                      <c:pt idx="283">
                        <c:v>42288</c:v>
                      </c:pt>
                      <c:pt idx="284">
                        <c:v>42289</c:v>
                      </c:pt>
                      <c:pt idx="285">
                        <c:v>42290</c:v>
                      </c:pt>
                      <c:pt idx="286">
                        <c:v>42291</c:v>
                      </c:pt>
                      <c:pt idx="287">
                        <c:v>42292</c:v>
                      </c:pt>
                      <c:pt idx="288">
                        <c:v>42293</c:v>
                      </c:pt>
                      <c:pt idx="289">
                        <c:v>42294</c:v>
                      </c:pt>
                      <c:pt idx="290">
                        <c:v>42295</c:v>
                      </c:pt>
                      <c:pt idx="291">
                        <c:v>42296</c:v>
                      </c:pt>
                      <c:pt idx="292">
                        <c:v>42297</c:v>
                      </c:pt>
                      <c:pt idx="293">
                        <c:v>42298</c:v>
                      </c:pt>
                      <c:pt idx="294">
                        <c:v>42299</c:v>
                      </c:pt>
                      <c:pt idx="295">
                        <c:v>42300</c:v>
                      </c:pt>
                      <c:pt idx="296">
                        <c:v>42301</c:v>
                      </c:pt>
                      <c:pt idx="297">
                        <c:v>42302</c:v>
                      </c:pt>
                      <c:pt idx="298">
                        <c:v>42303</c:v>
                      </c:pt>
                      <c:pt idx="299">
                        <c:v>42304</c:v>
                      </c:pt>
                      <c:pt idx="300">
                        <c:v>42305</c:v>
                      </c:pt>
                      <c:pt idx="301">
                        <c:v>42306</c:v>
                      </c:pt>
                      <c:pt idx="302">
                        <c:v>42307</c:v>
                      </c:pt>
                      <c:pt idx="303">
                        <c:v>42308</c:v>
                      </c:pt>
                      <c:pt idx="304">
                        <c:v>42309</c:v>
                      </c:pt>
                      <c:pt idx="305">
                        <c:v>42310</c:v>
                      </c:pt>
                      <c:pt idx="306">
                        <c:v>42311</c:v>
                      </c:pt>
                      <c:pt idx="307">
                        <c:v>42312</c:v>
                      </c:pt>
                      <c:pt idx="308">
                        <c:v>42313</c:v>
                      </c:pt>
                      <c:pt idx="309">
                        <c:v>42314</c:v>
                      </c:pt>
                      <c:pt idx="310">
                        <c:v>42315</c:v>
                      </c:pt>
                      <c:pt idx="311">
                        <c:v>42316</c:v>
                      </c:pt>
                      <c:pt idx="312">
                        <c:v>42317</c:v>
                      </c:pt>
                      <c:pt idx="313">
                        <c:v>42318</c:v>
                      </c:pt>
                      <c:pt idx="314">
                        <c:v>42319</c:v>
                      </c:pt>
                      <c:pt idx="315">
                        <c:v>42320</c:v>
                      </c:pt>
                      <c:pt idx="316">
                        <c:v>42321</c:v>
                      </c:pt>
                      <c:pt idx="317">
                        <c:v>42322</c:v>
                      </c:pt>
                      <c:pt idx="318">
                        <c:v>42323</c:v>
                      </c:pt>
                      <c:pt idx="319">
                        <c:v>42324</c:v>
                      </c:pt>
                      <c:pt idx="320">
                        <c:v>42325</c:v>
                      </c:pt>
                      <c:pt idx="321">
                        <c:v>42326</c:v>
                      </c:pt>
                      <c:pt idx="322">
                        <c:v>42327</c:v>
                      </c:pt>
                      <c:pt idx="323">
                        <c:v>42328</c:v>
                      </c:pt>
                      <c:pt idx="324">
                        <c:v>42329</c:v>
                      </c:pt>
                      <c:pt idx="325">
                        <c:v>42330</c:v>
                      </c:pt>
                      <c:pt idx="326">
                        <c:v>42331</c:v>
                      </c:pt>
                      <c:pt idx="327">
                        <c:v>42332</c:v>
                      </c:pt>
                      <c:pt idx="328">
                        <c:v>42333</c:v>
                      </c:pt>
                      <c:pt idx="329">
                        <c:v>42334</c:v>
                      </c:pt>
                      <c:pt idx="330">
                        <c:v>42335</c:v>
                      </c:pt>
                      <c:pt idx="331">
                        <c:v>42336</c:v>
                      </c:pt>
                      <c:pt idx="332">
                        <c:v>42337</c:v>
                      </c:pt>
                      <c:pt idx="333">
                        <c:v>42338</c:v>
                      </c:pt>
                      <c:pt idx="334">
                        <c:v>42339</c:v>
                      </c:pt>
                      <c:pt idx="335">
                        <c:v>42340</c:v>
                      </c:pt>
                      <c:pt idx="336">
                        <c:v>42341</c:v>
                      </c:pt>
                      <c:pt idx="337">
                        <c:v>42342</c:v>
                      </c:pt>
                      <c:pt idx="338">
                        <c:v>42343</c:v>
                      </c:pt>
                      <c:pt idx="339">
                        <c:v>42344</c:v>
                      </c:pt>
                      <c:pt idx="340">
                        <c:v>42345</c:v>
                      </c:pt>
                      <c:pt idx="341">
                        <c:v>42346</c:v>
                      </c:pt>
                      <c:pt idx="342">
                        <c:v>42347</c:v>
                      </c:pt>
                      <c:pt idx="343">
                        <c:v>42348</c:v>
                      </c:pt>
                      <c:pt idx="344">
                        <c:v>42349</c:v>
                      </c:pt>
                      <c:pt idx="345">
                        <c:v>42350</c:v>
                      </c:pt>
                      <c:pt idx="346">
                        <c:v>42351</c:v>
                      </c:pt>
                      <c:pt idx="347">
                        <c:v>42352</c:v>
                      </c:pt>
                      <c:pt idx="348">
                        <c:v>42353</c:v>
                      </c:pt>
                      <c:pt idx="349">
                        <c:v>42354</c:v>
                      </c:pt>
                      <c:pt idx="350">
                        <c:v>42355</c:v>
                      </c:pt>
                      <c:pt idx="351">
                        <c:v>42356</c:v>
                      </c:pt>
                      <c:pt idx="352">
                        <c:v>42357</c:v>
                      </c:pt>
                      <c:pt idx="353">
                        <c:v>42358</c:v>
                      </c:pt>
                      <c:pt idx="354">
                        <c:v>42359</c:v>
                      </c:pt>
                      <c:pt idx="355">
                        <c:v>42360</c:v>
                      </c:pt>
                      <c:pt idx="356">
                        <c:v>42361</c:v>
                      </c:pt>
                      <c:pt idx="357">
                        <c:v>42362</c:v>
                      </c:pt>
                      <c:pt idx="358">
                        <c:v>42363</c:v>
                      </c:pt>
                      <c:pt idx="359">
                        <c:v>42364</c:v>
                      </c:pt>
                      <c:pt idx="360">
                        <c:v>42365</c:v>
                      </c:pt>
                      <c:pt idx="361">
                        <c:v>42366</c:v>
                      </c:pt>
                      <c:pt idx="362">
                        <c:v>42367</c:v>
                      </c:pt>
                      <c:pt idx="363">
                        <c:v>42368</c:v>
                      </c:pt>
                      <c:pt idx="364">
                        <c:v>42369</c:v>
                      </c:pt>
                      <c:pt idx="365">
                        <c:v>42370</c:v>
                      </c:pt>
                      <c:pt idx="366">
                        <c:v>42371</c:v>
                      </c:pt>
                      <c:pt idx="367">
                        <c:v>42372</c:v>
                      </c:pt>
                      <c:pt idx="368">
                        <c:v>42373</c:v>
                      </c:pt>
                      <c:pt idx="369">
                        <c:v>42374</c:v>
                      </c:pt>
                      <c:pt idx="370">
                        <c:v>42375</c:v>
                      </c:pt>
                      <c:pt idx="371">
                        <c:v>42376</c:v>
                      </c:pt>
                      <c:pt idx="372">
                        <c:v>42377</c:v>
                      </c:pt>
                      <c:pt idx="373">
                        <c:v>42378</c:v>
                      </c:pt>
                      <c:pt idx="374">
                        <c:v>42379</c:v>
                      </c:pt>
                      <c:pt idx="375">
                        <c:v>42380</c:v>
                      </c:pt>
                      <c:pt idx="376">
                        <c:v>42381</c:v>
                      </c:pt>
                      <c:pt idx="377">
                        <c:v>42382</c:v>
                      </c:pt>
                      <c:pt idx="378">
                        <c:v>42383</c:v>
                      </c:pt>
                      <c:pt idx="379">
                        <c:v>42384</c:v>
                      </c:pt>
                      <c:pt idx="380">
                        <c:v>42385</c:v>
                      </c:pt>
                      <c:pt idx="381">
                        <c:v>42386</c:v>
                      </c:pt>
                      <c:pt idx="382">
                        <c:v>42387</c:v>
                      </c:pt>
                      <c:pt idx="383">
                        <c:v>42388</c:v>
                      </c:pt>
                      <c:pt idx="384">
                        <c:v>42389</c:v>
                      </c:pt>
                      <c:pt idx="385">
                        <c:v>42390</c:v>
                      </c:pt>
                      <c:pt idx="386">
                        <c:v>42391</c:v>
                      </c:pt>
                      <c:pt idx="387">
                        <c:v>42392</c:v>
                      </c:pt>
                      <c:pt idx="388">
                        <c:v>42393</c:v>
                      </c:pt>
                      <c:pt idx="389">
                        <c:v>42394</c:v>
                      </c:pt>
                      <c:pt idx="390">
                        <c:v>42395</c:v>
                      </c:pt>
                      <c:pt idx="391">
                        <c:v>42396</c:v>
                      </c:pt>
                      <c:pt idx="392">
                        <c:v>42397</c:v>
                      </c:pt>
                      <c:pt idx="393">
                        <c:v>42398</c:v>
                      </c:pt>
                      <c:pt idx="394">
                        <c:v>42399</c:v>
                      </c:pt>
                      <c:pt idx="395">
                        <c:v>42400</c:v>
                      </c:pt>
                      <c:pt idx="396">
                        <c:v>42401</c:v>
                      </c:pt>
                      <c:pt idx="397">
                        <c:v>42402</c:v>
                      </c:pt>
                      <c:pt idx="398">
                        <c:v>42403</c:v>
                      </c:pt>
                      <c:pt idx="399">
                        <c:v>42404</c:v>
                      </c:pt>
                      <c:pt idx="400">
                        <c:v>42405</c:v>
                      </c:pt>
                      <c:pt idx="401">
                        <c:v>42406</c:v>
                      </c:pt>
                      <c:pt idx="402">
                        <c:v>42407</c:v>
                      </c:pt>
                      <c:pt idx="403">
                        <c:v>42408</c:v>
                      </c:pt>
                      <c:pt idx="404">
                        <c:v>42409</c:v>
                      </c:pt>
                      <c:pt idx="405">
                        <c:v>42410</c:v>
                      </c:pt>
                      <c:pt idx="406">
                        <c:v>42411</c:v>
                      </c:pt>
                      <c:pt idx="407">
                        <c:v>42412</c:v>
                      </c:pt>
                      <c:pt idx="408">
                        <c:v>42413</c:v>
                      </c:pt>
                      <c:pt idx="409">
                        <c:v>42414</c:v>
                      </c:pt>
                      <c:pt idx="410">
                        <c:v>42415</c:v>
                      </c:pt>
                      <c:pt idx="411">
                        <c:v>42416</c:v>
                      </c:pt>
                      <c:pt idx="412">
                        <c:v>42417</c:v>
                      </c:pt>
                      <c:pt idx="413">
                        <c:v>42418</c:v>
                      </c:pt>
                      <c:pt idx="414">
                        <c:v>42419</c:v>
                      </c:pt>
                      <c:pt idx="415">
                        <c:v>42420</c:v>
                      </c:pt>
                      <c:pt idx="416">
                        <c:v>42421</c:v>
                      </c:pt>
                      <c:pt idx="417">
                        <c:v>42422</c:v>
                      </c:pt>
                      <c:pt idx="418">
                        <c:v>42423</c:v>
                      </c:pt>
                      <c:pt idx="419">
                        <c:v>42424</c:v>
                      </c:pt>
                      <c:pt idx="420">
                        <c:v>42425</c:v>
                      </c:pt>
                      <c:pt idx="421">
                        <c:v>42426</c:v>
                      </c:pt>
                      <c:pt idx="422">
                        <c:v>42427</c:v>
                      </c:pt>
                      <c:pt idx="423">
                        <c:v>42428</c:v>
                      </c:pt>
                      <c:pt idx="424">
                        <c:v>42429</c:v>
                      </c:pt>
                      <c:pt idx="425">
                        <c:v>42430</c:v>
                      </c:pt>
                      <c:pt idx="426">
                        <c:v>42431</c:v>
                      </c:pt>
                      <c:pt idx="427">
                        <c:v>42432</c:v>
                      </c:pt>
                      <c:pt idx="428">
                        <c:v>42433</c:v>
                      </c:pt>
                      <c:pt idx="429">
                        <c:v>42434</c:v>
                      </c:pt>
                      <c:pt idx="430">
                        <c:v>42435</c:v>
                      </c:pt>
                      <c:pt idx="431">
                        <c:v>42436</c:v>
                      </c:pt>
                      <c:pt idx="432">
                        <c:v>42437</c:v>
                      </c:pt>
                      <c:pt idx="433">
                        <c:v>42438</c:v>
                      </c:pt>
                      <c:pt idx="434">
                        <c:v>42439</c:v>
                      </c:pt>
                      <c:pt idx="435">
                        <c:v>42440</c:v>
                      </c:pt>
                      <c:pt idx="436">
                        <c:v>42441</c:v>
                      </c:pt>
                      <c:pt idx="437">
                        <c:v>42442</c:v>
                      </c:pt>
                      <c:pt idx="438">
                        <c:v>42443</c:v>
                      </c:pt>
                      <c:pt idx="439">
                        <c:v>42444</c:v>
                      </c:pt>
                      <c:pt idx="440">
                        <c:v>42445</c:v>
                      </c:pt>
                      <c:pt idx="441">
                        <c:v>42446</c:v>
                      </c:pt>
                      <c:pt idx="442">
                        <c:v>42447</c:v>
                      </c:pt>
                      <c:pt idx="443">
                        <c:v>42448</c:v>
                      </c:pt>
                      <c:pt idx="444">
                        <c:v>42449</c:v>
                      </c:pt>
                      <c:pt idx="445">
                        <c:v>42450</c:v>
                      </c:pt>
                      <c:pt idx="446">
                        <c:v>42451</c:v>
                      </c:pt>
                      <c:pt idx="447">
                        <c:v>42452</c:v>
                      </c:pt>
                      <c:pt idx="448">
                        <c:v>42453</c:v>
                      </c:pt>
                      <c:pt idx="449">
                        <c:v>42454</c:v>
                      </c:pt>
                      <c:pt idx="450">
                        <c:v>42455</c:v>
                      </c:pt>
                      <c:pt idx="451">
                        <c:v>42456</c:v>
                      </c:pt>
                      <c:pt idx="452">
                        <c:v>42457</c:v>
                      </c:pt>
                      <c:pt idx="453">
                        <c:v>42458</c:v>
                      </c:pt>
                      <c:pt idx="454">
                        <c:v>42459</c:v>
                      </c:pt>
                      <c:pt idx="455">
                        <c:v>42460</c:v>
                      </c:pt>
                      <c:pt idx="456">
                        <c:v>42461</c:v>
                      </c:pt>
                      <c:pt idx="457">
                        <c:v>42462</c:v>
                      </c:pt>
                      <c:pt idx="458">
                        <c:v>42463</c:v>
                      </c:pt>
                      <c:pt idx="459">
                        <c:v>42464</c:v>
                      </c:pt>
                      <c:pt idx="460">
                        <c:v>42465</c:v>
                      </c:pt>
                      <c:pt idx="461">
                        <c:v>42466</c:v>
                      </c:pt>
                      <c:pt idx="462">
                        <c:v>42467</c:v>
                      </c:pt>
                      <c:pt idx="463">
                        <c:v>42468</c:v>
                      </c:pt>
                      <c:pt idx="464">
                        <c:v>42469</c:v>
                      </c:pt>
                      <c:pt idx="465">
                        <c:v>42470</c:v>
                      </c:pt>
                      <c:pt idx="466">
                        <c:v>42471</c:v>
                      </c:pt>
                      <c:pt idx="467">
                        <c:v>42472</c:v>
                      </c:pt>
                      <c:pt idx="468">
                        <c:v>42473</c:v>
                      </c:pt>
                      <c:pt idx="469">
                        <c:v>42474</c:v>
                      </c:pt>
                      <c:pt idx="470">
                        <c:v>42475</c:v>
                      </c:pt>
                      <c:pt idx="471">
                        <c:v>42476</c:v>
                      </c:pt>
                      <c:pt idx="472">
                        <c:v>42477</c:v>
                      </c:pt>
                      <c:pt idx="473">
                        <c:v>42478</c:v>
                      </c:pt>
                      <c:pt idx="474">
                        <c:v>42479</c:v>
                      </c:pt>
                      <c:pt idx="475">
                        <c:v>42480</c:v>
                      </c:pt>
                      <c:pt idx="476">
                        <c:v>42481</c:v>
                      </c:pt>
                      <c:pt idx="477">
                        <c:v>42482</c:v>
                      </c:pt>
                      <c:pt idx="478">
                        <c:v>42483</c:v>
                      </c:pt>
                      <c:pt idx="479">
                        <c:v>42484</c:v>
                      </c:pt>
                      <c:pt idx="480">
                        <c:v>42485</c:v>
                      </c:pt>
                      <c:pt idx="481">
                        <c:v>42486</c:v>
                      </c:pt>
                      <c:pt idx="482">
                        <c:v>42487</c:v>
                      </c:pt>
                      <c:pt idx="483">
                        <c:v>42488</c:v>
                      </c:pt>
                      <c:pt idx="484">
                        <c:v>42489</c:v>
                      </c:pt>
                      <c:pt idx="485">
                        <c:v>42490</c:v>
                      </c:pt>
                      <c:pt idx="486">
                        <c:v>42491</c:v>
                      </c:pt>
                      <c:pt idx="487">
                        <c:v>42492</c:v>
                      </c:pt>
                      <c:pt idx="488">
                        <c:v>42493</c:v>
                      </c:pt>
                      <c:pt idx="489">
                        <c:v>42494</c:v>
                      </c:pt>
                      <c:pt idx="490">
                        <c:v>42495</c:v>
                      </c:pt>
                      <c:pt idx="491">
                        <c:v>42496</c:v>
                      </c:pt>
                      <c:pt idx="492">
                        <c:v>42497</c:v>
                      </c:pt>
                      <c:pt idx="493">
                        <c:v>42498</c:v>
                      </c:pt>
                      <c:pt idx="494">
                        <c:v>42499</c:v>
                      </c:pt>
                      <c:pt idx="495">
                        <c:v>42500</c:v>
                      </c:pt>
                      <c:pt idx="496">
                        <c:v>42501</c:v>
                      </c:pt>
                      <c:pt idx="497">
                        <c:v>42502</c:v>
                      </c:pt>
                      <c:pt idx="498">
                        <c:v>42503</c:v>
                      </c:pt>
                      <c:pt idx="499">
                        <c:v>42504</c:v>
                      </c:pt>
                      <c:pt idx="500">
                        <c:v>42505</c:v>
                      </c:pt>
                      <c:pt idx="501">
                        <c:v>42506</c:v>
                      </c:pt>
                      <c:pt idx="502">
                        <c:v>42507</c:v>
                      </c:pt>
                      <c:pt idx="503">
                        <c:v>42508</c:v>
                      </c:pt>
                      <c:pt idx="504">
                        <c:v>42509</c:v>
                      </c:pt>
                      <c:pt idx="505">
                        <c:v>42510</c:v>
                      </c:pt>
                      <c:pt idx="506">
                        <c:v>42511</c:v>
                      </c:pt>
                      <c:pt idx="507">
                        <c:v>42512</c:v>
                      </c:pt>
                      <c:pt idx="508">
                        <c:v>42513</c:v>
                      </c:pt>
                      <c:pt idx="509">
                        <c:v>42514</c:v>
                      </c:pt>
                      <c:pt idx="510">
                        <c:v>42515</c:v>
                      </c:pt>
                      <c:pt idx="511">
                        <c:v>42516</c:v>
                      </c:pt>
                      <c:pt idx="512">
                        <c:v>42517</c:v>
                      </c:pt>
                      <c:pt idx="513">
                        <c:v>42518</c:v>
                      </c:pt>
                      <c:pt idx="514">
                        <c:v>42519</c:v>
                      </c:pt>
                      <c:pt idx="515">
                        <c:v>42520</c:v>
                      </c:pt>
                      <c:pt idx="516">
                        <c:v>42521</c:v>
                      </c:pt>
                      <c:pt idx="517">
                        <c:v>42522</c:v>
                      </c:pt>
                      <c:pt idx="518">
                        <c:v>42523</c:v>
                      </c:pt>
                      <c:pt idx="519">
                        <c:v>42524</c:v>
                      </c:pt>
                      <c:pt idx="520">
                        <c:v>42525</c:v>
                      </c:pt>
                      <c:pt idx="521">
                        <c:v>42526</c:v>
                      </c:pt>
                      <c:pt idx="522">
                        <c:v>42527</c:v>
                      </c:pt>
                      <c:pt idx="523">
                        <c:v>42528</c:v>
                      </c:pt>
                      <c:pt idx="524">
                        <c:v>42529</c:v>
                      </c:pt>
                      <c:pt idx="525">
                        <c:v>42530</c:v>
                      </c:pt>
                      <c:pt idx="526">
                        <c:v>42531</c:v>
                      </c:pt>
                      <c:pt idx="527">
                        <c:v>42532</c:v>
                      </c:pt>
                      <c:pt idx="528">
                        <c:v>42533</c:v>
                      </c:pt>
                      <c:pt idx="529">
                        <c:v>42534</c:v>
                      </c:pt>
                      <c:pt idx="530">
                        <c:v>42535</c:v>
                      </c:pt>
                      <c:pt idx="531">
                        <c:v>42536</c:v>
                      </c:pt>
                      <c:pt idx="532">
                        <c:v>42537</c:v>
                      </c:pt>
                      <c:pt idx="533">
                        <c:v>42538</c:v>
                      </c:pt>
                      <c:pt idx="534">
                        <c:v>42539</c:v>
                      </c:pt>
                      <c:pt idx="535">
                        <c:v>42540</c:v>
                      </c:pt>
                      <c:pt idx="536">
                        <c:v>42541</c:v>
                      </c:pt>
                      <c:pt idx="537">
                        <c:v>42542</c:v>
                      </c:pt>
                      <c:pt idx="538">
                        <c:v>42543</c:v>
                      </c:pt>
                      <c:pt idx="539">
                        <c:v>42544</c:v>
                      </c:pt>
                      <c:pt idx="540">
                        <c:v>42545</c:v>
                      </c:pt>
                      <c:pt idx="541">
                        <c:v>42546</c:v>
                      </c:pt>
                      <c:pt idx="542">
                        <c:v>42547</c:v>
                      </c:pt>
                      <c:pt idx="543">
                        <c:v>42548</c:v>
                      </c:pt>
                      <c:pt idx="544">
                        <c:v>42549</c:v>
                      </c:pt>
                      <c:pt idx="545">
                        <c:v>42550</c:v>
                      </c:pt>
                      <c:pt idx="546">
                        <c:v>42551</c:v>
                      </c:pt>
                      <c:pt idx="547">
                        <c:v>42552</c:v>
                      </c:pt>
                      <c:pt idx="548">
                        <c:v>42553</c:v>
                      </c:pt>
                      <c:pt idx="549">
                        <c:v>42554</c:v>
                      </c:pt>
                      <c:pt idx="550">
                        <c:v>42555</c:v>
                      </c:pt>
                      <c:pt idx="551">
                        <c:v>42556</c:v>
                      </c:pt>
                      <c:pt idx="552">
                        <c:v>42557</c:v>
                      </c:pt>
                      <c:pt idx="553">
                        <c:v>42558</c:v>
                      </c:pt>
                      <c:pt idx="554">
                        <c:v>42559</c:v>
                      </c:pt>
                      <c:pt idx="555">
                        <c:v>42560</c:v>
                      </c:pt>
                      <c:pt idx="556">
                        <c:v>42561</c:v>
                      </c:pt>
                      <c:pt idx="557">
                        <c:v>42562</c:v>
                      </c:pt>
                      <c:pt idx="558">
                        <c:v>42563</c:v>
                      </c:pt>
                      <c:pt idx="559">
                        <c:v>42564</c:v>
                      </c:pt>
                      <c:pt idx="560">
                        <c:v>42565</c:v>
                      </c:pt>
                      <c:pt idx="561">
                        <c:v>42566</c:v>
                      </c:pt>
                      <c:pt idx="562">
                        <c:v>42567</c:v>
                      </c:pt>
                      <c:pt idx="563">
                        <c:v>42568</c:v>
                      </c:pt>
                      <c:pt idx="564">
                        <c:v>42569</c:v>
                      </c:pt>
                      <c:pt idx="565">
                        <c:v>42570</c:v>
                      </c:pt>
                      <c:pt idx="566">
                        <c:v>42571</c:v>
                      </c:pt>
                      <c:pt idx="567">
                        <c:v>42572</c:v>
                      </c:pt>
                      <c:pt idx="568">
                        <c:v>42573</c:v>
                      </c:pt>
                      <c:pt idx="569">
                        <c:v>42574</c:v>
                      </c:pt>
                      <c:pt idx="570">
                        <c:v>42575</c:v>
                      </c:pt>
                      <c:pt idx="571">
                        <c:v>42576</c:v>
                      </c:pt>
                      <c:pt idx="572">
                        <c:v>42577</c:v>
                      </c:pt>
                      <c:pt idx="573">
                        <c:v>42578</c:v>
                      </c:pt>
                      <c:pt idx="574">
                        <c:v>42579</c:v>
                      </c:pt>
                      <c:pt idx="575">
                        <c:v>42580</c:v>
                      </c:pt>
                      <c:pt idx="576">
                        <c:v>42581</c:v>
                      </c:pt>
                      <c:pt idx="577">
                        <c:v>42582</c:v>
                      </c:pt>
                      <c:pt idx="578">
                        <c:v>42583</c:v>
                      </c:pt>
                      <c:pt idx="579">
                        <c:v>42584</c:v>
                      </c:pt>
                      <c:pt idx="580">
                        <c:v>42585</c:v>
                      </c:pt>
                      <c:pt idx="581">
                        <c:v>42586</c:v>
                      </c:pt>
                      <c:pt idx="582">
                        <c:v>42587</c:v>
                      </c:pt>
                      <c:pt idx="583">
                        <c:v>42588</c:v>
                      </c:pt>
                      <c:pt idx="584">
                        <c:v>42589</c:v>
                      </c:pt>
                      <c:pt idx="585">
                        <c:v>42590</c:v>
                      </c:pt>
                      <c:pt idx="586">
                        <c:v>42591</c:v>
                      </c:pt>
                      <c:pt idx="587">
                        <c:v>42592</c:v>
                      </c:pt>
                      <c:pt idx="588">
                        <c:v>42593</c:v>
                      </c:pt>
                      <c:pt idx="589">
                        <c:v>42594</c:v>
                      </c:pt>
                      <c:pt idx="590">
                        <c:v>42595</c:v>
                      </c:pt>
                      <c:pt idx="591">
                        <c:v>42596</c:v>
                      </c:pt>
                      <c:pt idx="592">
                        <c:v>42597</c:v>
                      </c:pt>
                      <c:pt idx="593">
                        <c:v>42598</c:v>
                      </c:pt>
                      <c:pt idx="594">
                        <c:v>42599</c:v>
                      </c:pt>
                      <c:pt idx="595">
                        <c:v>42600</c:v>
                      </c:pt>
                      <c:pt idx="596">
                        <c:v>42601</c:v>
                      </c:pt>
                      <c:pt idx="597">
                        <c:v>42602</c:v>
                      </c:pt>
                      <c:pt idx="598">
                        <c:v>42603</c:v>
                      </c:pt>
                      <c:pt idx="599">
                        <c:v>42604</c:v>
                      </c:pt>
                      <c:pt idx="600">
                        <c:v>42605</c:v>
                      </c:pt>
                      <c:pt idx="601">
                        <c:v>42606</c:v>
                      </c:pt>
                      <c:pt idx="602">
                        <c:v>42607</c:v>
                      </c:pt>
                      <c:pt idx="603">
                        <c:v>42608</c:v>
                      </c:pt>
                      <c:pt idx="604">
                        <c:v>42609</c:v>
                      </c:pt>
                      <c:pt idx="605">
                        <c:v>42610</c:v>
                      </c:pt>
                      <c:pt idx="606">
                        <c:v>42611</c:v>
                      </c:pt>
                      <c:pt idx="607">
                        <c:v>42612</c:v>
                      </c:pt>
                      <c:pt idx="608">
                        <c:v>42613</c:v>
                      </c:pt>
                      <c:pt idx="609">
                        <c:v>42614</c:v>
                      </c:pt>
                      <c:pt idx="610">
                        <c:v>42615</c:v>
                      </c:pt>
                      <c:pt idx="611">
                        <c:v>42616</c:v>
                      </c:pt>
                      <c:pt idx="612">
                        <c:v>42617</c:v>
                      </c:pt>
                      <c:pt idx="613">
                        <c:v>42618</c:v>
                      </c:pt>
                      <c:pt idx="614">
                        <c:v>42619</c:v>
                      </c:pt>
                      <c:pt idx="615">
                        <c:v>42620</c:v>
                      </c:pt>
                      <c:pt idx="616">
                        <c:v>42621</c:v>
                      </c:pt>
                      <c:pt idx="617">
                        <c:v>42622</c:v>
                      </c:pt>
                      <c:pt idx="618">
                        <c:v>42623</c:v>
                      </c:pt>
                      <c:pt idx="619">
                        <c:v>42624</c:v>
                      </c:pt>
                      <c:pt idx="620">
                        <c:v>42625</c:v>
                      </c:pt>
                      <c:pt idx="621">
                        <c:v>42626</c:v>
                      </c:pt>
                      <c:pt idx="622">
                        <c:v>42627</c:v>
                      </c:pt>
                      <c:pt idx="623">
                        <c:v>42628</c:v>
                      </c:pt>
                      <c:pt idx="624">
                        <c:v>42629</c:v>
                      </c:pt>
                      <c:pt idx="625">
                        <c:v>42630</c:v>
                      </c:pt>
                      <c:pt idx="626">
                        <c:v>42631</c:v>
                      </c:pt>
                      <c:pt idx="627">
                        <c:v>42632</c:v>
                      </c:pt>
                      <c:pt idx="628">
                        <c:v>42633</c:v>
                      </c:pt>
                      <c:pt idx="629">
                        <c:v>42634</c:v>
                      </c:pt>
                      <c:pt idx="630">
                        <c:v>42635</c:v>
                      </c:pt>
                      <c:pt idx="631">
                        <c:v>42636</c:v>
                      </c:pt>
                      <c:pt idx="632">
                        <c:v>42637</c:v>
                      </c:pt>
                      <c:pt idx="633">
                        <c:v>42638</c:v>
                      </c:pt>
                      <c:pt idx="634">
                        <c:v>42639</c:v>
                      </c:pt>
                      <c:pt idx="635">
                        <c:v>42640</c:v>
                      </c:pt>
                      <c:pt idx="636">
                        <c:v>42641</c:v>
                      </c:pt>
                      <c:pt idx="637">
                        <c:v>42642</c:v>
                      </c:pt>
                      <c:pt idx="638">
                        <c:v>42643</c:v>
                      </c:pt>
                      <c:pt idx="639">
                        <c:v>42644</c:v>
                      </c:pt>
                      <c:pt idx="640">
                        <c:v>42645</c:v>
                      </c:pt>
                      <c:pt idx="641">
                        <c:v>42646</c:v>
                      </c:pt>
                      <c:pt idx="642">
                        <c:v>42647</c:v>
                      </c:pt>
                      <c:pt idx="643">
                        <c:v>42648</c:v>
                      </c:pt>
                      <c:pt idx="644">
                        <c:v>42649</c:v>
                      </c:pt>
                      <c:pt idx="645">
                        <c:v>42650</c:v>
                      </c:pt>
                      <c:pt idx="646">
                        <c:v>42651</c:v>
                      </c:pt>
                      <c:pt idx="647">
                        <c:v>42652</c:v>
                      </c:pt>
                      <c:pt idx="648">
                        <c:v>42653</c:v>
                      </c:pt>
                      <c:pt idx="649">
                        <c:v>42654</c:v>
                      </c:pt>
                      <c:pt idx="650">
                        <c:v>42655</c:v>
                      </c:pt>
                      <c:pt idx="651">
                        <c:v>42656</c:v>
                      </c:pt>
                      <c:pt idx="652">
                        <c:v>42657</c:v>
                      </c:pt>
                      <c:pt idx="653">
                        <c:v>42658</c:v>
                      </c:pt>
                      <c:pt idx="654">
                        <c:v>42659</c:v>
                      </c:pt>
                      <c:pt idx="655">
                        <c:v>42660</c:v>
                      </c:pt>
                      <c:pt idx="656">
                        <c:v>42661</c:v>
                      </c:pt>
                      <c:pt idx="657">
                        <c:v>42662</c:v>
                      </c:pt>
                      <c:pt idx="658">
                        <c:v>42663</c:v>
                      </c:pt>
                      <c:pt idx="659">
                        <c:v>42664</c:v>
                      </c:pt>
                      <c:pt idx="660">
                        <c:v>42665</c:v>
                      </c:pt>
                      <c:pt idx="661">
                        <c:v>42666</c:v>
                      </c:pt>
                      <c:pt idx="662">
                        <c:v>42667</c:v>
                      </c:pt>
                      <c:pt idx="663">
                        <c:v>42668</c:v>
                      </c:pt>
                      <c:pt idx="664">
                        <c:v>42669</c:v>
                      </c:pt>
                      <c:pt idx="665">
                        <c:v>42670</c:v>
                      </c:pt>
                      <c:pt idx="666">
                        <c:v>42671</c:v>
                      </c:pt>
                      <c:pt idx="667">
                        <c:v>42672</c:v>
                      </c:pt>
                      <c:pt idx="668">
                        <c:v>42673</c:v>
                      </c:pt>
                      <c:pt idx="669">
                        <c:v>42674</c:v>
                      </c:pt>
                      <c:pt idx="670">
                        <c:v>42675</c:v>
                      </c:pt>
                      <c:pt idx="671">
                        <c:v>42676</c:v>
                      </c:pt>
                      <c:pt idx="672">
                        <c:v>42677</c:v>
                      </c:pt>
                      <c:pt idx="673">
                        <c:v>42678</c:v>
                      </c:pt>
                      <c:pt idx="674">
                        <c:v>42679</c:v>
                      </c:pt>
                      <c:pt idx="675">
                        <c:v>42680</c:v>
                      </c:pt>
                      <c:pt idx="676">
                        <c:v>42681</c:v>
                      </c:pt>
                      <c:pt idx="677">
                        <c:v>42682</c:v>
                      </c:pt>
                      <c:pt idx="678">
                        <c:v>42683</c:v>
                      </c:pt>
                      <c:pt idx="679">
                        <c:v>42684</c:v>
                      </c:pt>
                      <c:pt idx="680">
                        <c:v>42685</c:v>
                      </c:pt>
                      <c:pt idx="681">
                        <c:v>42686</c:v>
                      </c:pt>
                      <c:pt idx="682">
                        <c:v>42687</c:v>
                      </c:pt>
                      <c:pt idx="683">
                        <c:v>42688</c:v>
                      </c:pt>
                      <c:pt idx="684">
                        <c:v>42689</c:v>
                      </c:pt>
                      <c:pt idx="685">
                        <c:v>42690</c:v>
                      </c:pt>
                      <c:pt idx="686">
                        <c:v>42691</c:v>
                      </c:pt>
                      <c:pt idx="687">
                        <c:v>42692</c:v>
                      </c:pt>
                      <c:pt idx="688">
                        <c:v>42693</c:v>
                      </c:pt>
                      <c:pt idx="689">
                        <c:v>42694</c:v>
                      </c:pt>
                      <c:pt idx="690">
                        <c:v>42695</c:v>
                      </c:pt>
                      <c:pt idx="691">
                        <c:v>42696</c:v>
                      </c:pt>
                      <c:pt idx="692">
                        <c:v>42697</c:v>
                      </c:pt>
                      <c:pt idx="693">
                        <c:v>42698</c:v>
                      </c:pt>
                      <c:pt idx="694">
                        <c:v>42699</c:v>
                      </c:pt>
                      <c:pt idx="695">
                        <c:v>42700</c:v>
                      </c:pt>
                      <c:pt idx="696">
                        <c:v>42701</c:v>
                      </c:pt>
                      <c:pt idx="697">
                        <c:v>42702</c:v>
                      </c:pt>
                      <c:pt idx="698">
                        <c:v>42703</c:v>
                      </c:pt>
                      <c:pt idx="699">
                        <c:v>42704</c:v>
                      </c:pt>
                      <c:pt idx="700">
                        <c:v>42705</c:v>
                      </c:pt>
                      <c:pt idx="701">
                        <c:v>42706</c:v>
                      </c:pt>
                      <c:pt idx="702">
                        <c:v>42707</c:v>
                      </c:pt>
                      <c:pt idx="703">
                        <c:v>42708</c:v>
                      </c:pt>
                      <c:pt idx="704">
                        <c:v>42709</c:v>
                      </c:pt>
                      <c:pt idx="705">
                        <c:v>42710</c:v>
                      </c:pt>
                      <c:pt idx="706">
                        <c:v>42711</c:v>
                      </c:pt>
                      <c:pt idx="707">
                        <c:v>42712</c:v>
                      </c:pt>
                      <c:pt idx="708">
                        <c:v>42713</c:v>
                      </c:pt>
                      <c:pt idx="709">
                        <c:v>42714</c:v>
                      </c:pt>
                      <c:pt idx="710">
                        <c:v>42715</c:v>
                      </c:pt>
                      <c:pt idx="711">
                        <c:v>42716</c:v>
                      </c:pt>
                      <c:pt idx="712">
                        <c:v>42717</c:v>
                      </c:pt>
                      <c:pt idx="713">
                        <c:v>42718</c:v>
                      </c:pt>
                      <c:pt idx="714">
                        <c:v>42719</c:v>
                      </c:pt>
                      <c:pt idx="715">
                        <c:v>42720</c:v>
                      </c:pt>
                      <c:pt idx="716">
                        <c:v>42721</c:v>
                      </c:pt>
                      <c:pt idx="717">
                        <c:v>42722</c:v>
                      </c:pt>
                      <c:pt idx="718">
                        <c:v>42723</c:v>
                      </c:pt>
                      <c:pt idx="719">
                        <c:v>42724</c:v>
                      </c:pt>
                      <c:pt idx="720">
                        <c:v>42725</c:v>
                      </c:pt>
                      <c:pt idx="721">
                        <c:v>42726</c:v>
                      </c:pt>
                      <c:pt idx="722">
                        <c:v>42727</c:v>
                      </c:pt>
                      <c:pt idx="723">
                        <c:v>42728</c:v>
                      </c:pt>
                      <c:pt idx="724">
                        <c:v>42729</c:v>
                      </c:pt>
                      <c:pt idx="725">
                        <c:v>42730</c:v>
                      </c:pt>
                      <c:pt idx="726">
                        <c:v>42731</c:v>
                      </c:pt>
                      <c:pt idx="727">
                        <c:v>42732</c:v>
                      </c:pt>
                      <c:pt idx="728">
                        <c:v>42733</c:v>
                      </c:pt>
                      <c:pt idx="729">
                        <c:v>42734</c:v>
                      </c:pt>
                      <c:pt idx="730">
                        <c:v>42735</c:v>
                      </c:pt>
                      <c:pt idx="731">
                        <c:v>42736</c:v>
                      </c:pt>
                      <c:pt idx="732">
                        <c:v>42737</c:v>
                      </c:pt>
                      <c:pt idx="733">
                        <c:v>42738</c:v>
                      </c:pt>
                      <c:pt idx="734">
                        <c:v>42739</c:v>
                      </c:pt>
                      <c:pt idx="735">
                        <c:v>42740</c:v>
                      </c:pt>
                      <c:pt idx="736">
                        <c:v>42741</c:v>
                      </c:pt>
                      <c:pt idx="737">
                        <c:v>42742</c:v>
                      </c:pt>
                      <c:pt idx="738">
                        <c:v>42743</c:v>
                      </c:pt>
                      <c:pt idx="739">
                        <c:v>42744</c:v>
                      </c:pt>
                      <c:pt idx="740">
                        <c:v>42745</c:v>
                      </c:pt>
                      <c:pt idx="741">
                        <c:v>42746</c:v>
                      </c:pt>
                      <c:pt idx="742">
                        <c:v>42747</c:v>
                      </c:pt>
                      <c:pt idx="743">
                        <c:v>42748</c:v>
                      </c:pt>
                      <c:pt idx="744">
                        <c:v>42749</c:v>
                      </c:pt>
                      <c:pt idx="745">
                        <c:v>42750</c:v>
                      </c:pt>
                      <c:pt idx="746">
                        <c:v>42751</c:v>
                      </c:pt>
                      <c:pt idx="747">
                        <c:v>42752</c:v>
                      </c:pt>
                      <c:pt idx="748">
                        <c:v>42753</c:v>
                      </c:pt>
                      <c:pt idx="749">
                        <c:v>42754</c:v>
                      </c:pt>
                      <c:pt idx="750">
                        <c:v>42755</c:v>
                      </c:pt>
                      <c:pt idx="751">
                        <c:v>42756</c:v>
                      </c:pt>
                      <c:pt idx="752">
                        <c:v>42757</c:v>
                      </c:pt>
                      <c:pt idx="753">
                        <c:v>42758</c:v>
                      </c:pt>
                      <c:pt idx="754">
                        <c:v>42759</c:v>
                      </c:pt>
                      <c:pt idx="755">
                        <c:v>42760</c:v>
                      </c:pt>
                      <c:pt idx="756">
                        <c:v>42761</c:v>
                      </c:pt>
                      <c:pt idx="757">
                        <c:v>42762</c:v>
                      </c:pt>
                      <c:pt idx="758">
                        <c:v>42763</c:v>
                      </c:pt>
                      <c:pt idx="759">
                        <c:v>42764</c:v>
                      </c:pt>
                      <c:pt idx="760">
                        <c:v>42765</c:v>
                      </c:pt>
                      <c:pt idx="761">
                        <c:v>42766</c:v>
                      </c:pt>
                      <c:pt idx="762">
                        <c:v>42767</c:v>
                      </c:pt>
                      <c:pt idx="763">
                        <c:v>42768</c:v>
                      </c:pt>
                      <c:pt idx="764">
                        <c:v>42769</c:v>
                      </c:pt>
                      <c:pt idx="765">
                        <c:v>42770</c:v>
                      </c:pt>
                      <c:pt idx="766">
                        <c:v>42771</c:v>
                      </c:pt>
                      <c:pt idx="767">
                        <c:v>42772</c:v>
                      </c:pt>
                      <c:pt idx="768">
                        <c:v>42773</c:v>
                      </c:pt>
                      <c:pt idx="769">
                        <c:v>42774</c:v>
                      </c:pt>
                      <c:pt idx="770">
                        <c:v>42775</c:v>
                      </c:pt>
                      <c:pt idx="771">
                        <c:v>42776</c:v>
                      </c:pt>
                      <c:pt idx="772">
                        <c:v>42777</c:v>
                      </c:pt>
                      <c:pt idx="773">
                        <c:v>42778</c:v>
                      </c:pt>
                      <c:pt idx="774">
                        <c:v>42779</c:v>
                      </c:pt>
                      <c:pt idx="775">
                        <c:v>42780</c:v>
                      </c:pt>
                      <c:pt idx="776">
                        <c:v>42781</c:v>
                      </c:pt>
                      <c:pt idx="777">
                        <c:v>42782</c:v>
                      </c:pt>
                      <c:pt idx="778">
                        <c:v>42783</c:v>
                      </c:pt>
                      <c:pt idx="779">
                        <c:v>42784</c:v>
                      </c:pt>
                      <c:pt idx="780">
                        <c:v>42785</c:v>
                      </c:pt>
                      <c:pt idx="781">
                        <c:v>42786</c:v>
                      </c:pt>
                      <c:pt idx="782">
                        <c:v>42787</c:v>
                      </c:pt>
                      <c:pt idx="783">
                        <c:v>42788</c:v>
                      </c:pt>
                      <c:pt idx="784">
                        <c:v>42789</c:v>
                      </c:pt>
                      <c:pt idx="785">
                        <c:v>42790</c:v>
                      </c:pt>
                      <c:pt idx="786">
                        <c:v>42791</c:v>
                      </c:pt>
                      <c:pt idx="787">
                        <c:v>42792</c:v>
                      </c:pt>
                      <c:pt idx="788">
                        <c:v>42793</c:v>
                      </c:pt>
                      <c:pt idx="789">
                        <c:v>42794</c:v>
                      </c:pt>
                      <c:pt idx="790">
                        <c:v>42795</c:v>
                      </c:pt>
                      <c:pt idx="791">
                        <c:v>42796</c:v>
                      </c:pt>
                      <c:pt idx="792">
                        <c:v>42797</c:v>
                      </c:pt>
                      <c:pt idx="793">
                        <c:v>42798</c:v>
                      </c:pt>
                      <c:pt idx="794">
                        <c:v>42799</c:v>
                      </c:pt>
                      <c:pt idx="795">
                        <c:v>42800</c:v>
                      </c:pt>
                      <c:pt idx="796">
                        <c:v>42801</c:v>
                      </c:pt>
                      <c:pt idx="797">
                        <c:v>42802</c:v>
                      </c:pt>
                      <c:pt idx="798">
                        <c:v>42803</c:v>
                      </c:pt>
                      <c:pt idx="799">
                        <c:v>42804</c:v>
                      </c:pt>
                      <c:pt idx="800">
                        <c:v>42805</c:v>
                      </c:pt>
                      <c:pt idx="801">
                        <c:v>42806</c:v>
                      </c:pt>
                      <c:pt idx="802">
                        <c:v>42807</c:v>
                      </c:pt>
                      <c:pt idx="803">
                        <c:v>42808</c:v>
                      </c:pt>
                      <c:pt idx="804">
                        <c:v>42809</c:v>
                      </c:pt>
                      <c:pt idx="805">
                        <c:v>42810</c:v>
                      </c:pt>
                      <c:pt idx="806">
                        <c:v>42811</c:v>
                      </c:pt>
                      <c:pt idx="807">
                        <c:v>42812</c:v>
                      </c:pt>
                      <c:pt idx="808">
                        <c:v>42813</c:v>
                      </c:pt>
                      <c:pt idx="809">
                        <c:v>42814</c:v>
                      </c:pt>
                      <c:pt idx="810">
                        <c:v>42815</c:v>
                      </c:pt>
                      <c:pt idx="811">
                        <c:v>42816</c:v>
                      </c:pt>
                      <c:pt idx="812">
                        <c:v>42817</c:v>
                      </c:pt>
                      <c:pt idx="813">
                        <c:v>42818</c:v>
                      </c:pt>
                      <c:pt idx="814">
                        <c:v>42819</c:v>
                      </c:pt>
                      <c:pt idx="815">
                        <c:v>42820</c:v>
                      </c:pt>
                      <c:pt idx="816">
                        <c:v>42821</c:v>
                      </c:pt>
                      <c:pt idx="817">
                        <c:v>42822</c:v>
                      </c:pt>
                      <c:pt idx="818">
                        <c:v>42823</c:v>
                      </c:pt>
                      <c:pt idx="819">
                        <c:v>42824</c:v>
                      </c:pt>
                      <c:pt idx="820">
                        <c:v>42825</c:v>
                      </c:pt>
                      <c:pt idx="821">
                        <c:v>42826</c:v>
                      </c:pt>
                      <c:pt idx="822">
                        <c:v>42827</c:v>
                      </c:pt>
                      <c:pt idx="823">
                        <c:v>42828</c:v>
                      </c:pt>
                      <c:pt idx="824">
                        <c:v>42829</c:v>
                      </c:pt>
                      <c:pt idx="825">
                        <c:v>42830</c:v>
                      </c:pt>
                      <c:pt idx="826">
                        <c:v>42831</c:v>
                      </c:pt>
                      <c:pt idx="827">
                        <c:v>42832</c:v>
                      </c:pt>
                      <c:pt idx="828">
                        <c:v>42833</c:v>
                      </c:pt>
                      <c:pt idx="829">
                        <c:v>42834</c:v>
                      </c:pt>
                      <c:pt idx="830">
                        <c:v>42835</c:v>
                      </c:pt>
                      <c:pt idx="831">
                        <c:v>42836</c:v>
                      </c:pt>
                      <c:pt idx="832">
                        <c:v>42837</c:v>
                      </c:pt>
                      <c:pt idx="833">
                        <c:v>42838</c:v>
                      </c:pt>
                      <c:pt idx="834">
                        <c:v>42839</c:v>
                      </c:pt>
                      <c:pt idx="835">
                        <c:v>42840</c:v>
                      </c:pt>
                      <c:pt idx="836">
                        <c:v>42841</c:v>
                      </c:pt>
                      <c:pt idx="837">
                        <c:v>42842</c:v>
                      </c:pt>
                      <c:pt idx="838">
                        <c:v>42843</c:v>
                      </c:pt>
                      <c:pt idx="839">
                        <c:v>42844</c:v>
                      </c:pt>
                      <c:pt idx="840">
                        <c:v>42845</c:v>
                      </c:pt>
                      <c:pt idx="841">
                        <c:v>42846</c:v>
                      </c:pt>
                      <c:pt idx="842">
                        <c:v>42847</c:v>
                      </c:pt>
                      <c:pt idx="843">
                        <c:v>42848</c:v>
                      </c:pt>
                      <c:pt idx="844">
                        <c:v>42849</c:v>
                      </c:pt>
                      <c:pt idx="845">
                        <c:v>42850</c:v>
                      </c:pt>
                      <c:pt idx="846">
                        <c:v>42851</c:v>
                      </c:pt>
                      <c:pt idx="847">
                        <c:v>42852</c:v>
                      </c:pt>
                      <c:pt idx="848">
                        <c:v>42853</c:v>
                      </c:pt>
                      <c:pt idx="849">
                        <c:v>42854</c:v>
                      </c:pt>
                      <c:pt idx="850">
                        <c:v>42855</c:v>
                      </c:pt>
                      <c:pt idx="851">
                        <c:v>42856</c:v>
                      </c:pt>
                      <c:pt idx="852">
                        <c:v>42857</c:v>
                      </c:pt>
                      <c:pt idx="853">
                        <c:v>42858</c:v>
                      </c:pt>
                      <c:pt idx="854">
                        <c:v>42859</c:v>
                      </c:pt>
                      <c:pt idx="855">
                        <c:v>42860</c:v>
                      </c:pt>
                      <c:pt idx="856">
                        <c:v>42861</c:v>
                      </c:pt>
                      <c:pt idx="857">
                        <c:v>42862</c:v>
                      </c:pt>
                      <c:pt idx="858">
                        <c:v>42863</c:v>
                      </c:pt>
                      <c:pt idx="859">
                        <c:v>42864</c:v>
                      </c:pt>
                      <c:pt idx="860">
                        <c:v>42865</c:v>
                      </c:pt>
                      <c:pt idx="861">
                        <c:v>42866</c:v>
                      </c:pt>
                      <c:pt idx="862">
                        <c:v>42867</c:v>
                      </c:pt>
                      <c:pt idx="863">
                        <c:v>42868</c:v>
                      </c:pt>
                      <c:pt idx="864">
                        <c:v>42869</c:v>
                      </c:pt>
                      <c:pt idx="865">
                        <c:v>42870</c:v>
                      </c:pt>
                      <c:pt idx="866">
                        <c:v>42871</c:v>
                      </c:pt>
                      <c:pt idx="867">
                        <c:v>42872</c:v>
                      </c:pt>
                      <c:pt idx="868">
                        <c:v>42873</c:v>
                      </c:pt>
                      <c:pt idx="869">
                        <c:v>42874</c:v>
                      </c:pt>
                      <c:pt idx="870">
                        <c:v>42875</c:v>
                      </c:pt>
                      <c:pt idx="871">
                        <c:v>42876</c:v>
                      </c:pt>
                      <c:pt idx="872">
                        <c:v>42877</c:v>
                      </c:pt>
                      <c:pt idx="873">
                        <c:v>42878</c:v>
                      </c:pt>
                      <c:pt idx="874">
                        <c:v>42879</c:v>
                      </c:pt>
                      <c:pt idx="875">
                        <c:v>42880</c:v>
                      </c:pt>
                      <c:pt idx="876">
                        <c:v>42881</c:v>
                      </c:pt>
                      <c:pt idx="877">
                        <c:v>42882</c:v>
                      </c:pt>
                      <c:pt idx="878">
                        <c:v>42883</c:v>
                      </c:pt>
                      <c:pt idx="879">
                        <c:v>42884</c:v>
                      </c:pt>
                      <c:pt idx="880">
                        <c:v>42885</c:v>
                      </c:pt>
                      <c:pt idx="881">
                        <c:v>42886</c:v>
                      </c:pt>
                      <c:pt idx="882">
                        <c:v>42887</c:v>
                      </c:pt>
                      <c:pt idx="883">
                        <c:v>42888</c:v>
                      </c:pt>
                      <c:pt idx="884">
                        <c:v>42889</c:v>
                      </c:pt>
                      <c:pt idx="885">
                        <c:v>42890</c:v>
                      </c:pt>
                      <c:pt idx="886">
                        <c:v>42891</c:v>
                      </c:pt>
                      <c:pt idx="887">
                        <c:v>42892</c:v>
                      </c:pt>
                      <c:pt idx="888">
                        <c:v>42893</c:v>
                      </c:pt>
                      <c:pt idx="889">
                        <c:v>42894</c:v>
                      </c:pt>
                      <c:pt idx="890">
                        <c:v>42895</c:v>
                      </c:pt>
                      <c:pt idx="891">
                        <c:v>42896</c:v>
                      </c:pt>
                      <c:pt idx="892">
                        <c:v>42897</c:v>
                      </c:pt>
                      <c:pt idx="893">
                        <c:v>42898</c:v>
                      </c:pt>
                      <c:pt idx="894">
                        <c:v>42899</c:v>
                      </c:pt>
                      <c:pt idx="895">
                        <c:v>42900</c:v>
                      </c:pt>
                      <c:pt idx="896">
                        <c:v>42901</c:v>
                      </c:pt>
                      <c:pt idx="897">
                        <c:v>42902</c:v>
                      </c:pt>
                      <c:pt idx="898">
                        <c:v>42903</c:v>
                      </c:pt>
                      <c:pt idx="899">
                        <c:v>42904</c:v>
                      </c:pt>
                      <c:pt idx="900">
                        <c:v>42905</c:v>
                      </c:pt>
                      <c:pt idx="901">
                        <c:v>42906</c:v>
                      </c:pt>
                      <c:pt idx="902">
                        <c:v>42907</c:v>
                      </c:pt>
                      <c:pt idx="903">
                        <c:v>42908</c:v>
                      </c:pt>
                      <c:pt idx="904">
                        <c:v>42909</c:v>
                      </c:pt>
                      <c:pt idx="905">
                        <c:v>42910</c:v>
                      </c:pt>
                      <c:pt idx="906">
                        <c:v>42911</c:v>
                      </c:pt>
                      <c:pt idx="907">
                        <c:v>42912</c:v>
                      </c:pt>
                      <c:pt idx="908">
                        <c:v>42913</c:v>
                      </c:pt>
                      <c:pt idx="909">
                        <c:v>42914</c:v>
                      </c:pt>
                      <c:pt idx="910">
                        <c:v>42915</c:v>
                      </c:pt>
                      <c:pt idx="911">
                        <c:v>42916</c:v>
                      </c:pt>
                      <c:pt idx="912">
                        <c:v>42917</c:v>
                      </c:pt>
                      <c:pt idx="913">
                        <c:v>42918</c:v>
                      </c:pt>
                      <c:pt idx="914">
                        <c:v>42919</c:v>
                      </c:pt>
                      <c:pt idx="915">
                        <c:v>42920</c:v>
                      </c:pt>
                      <c:pt idx="916">
                        <c:v>42921</c:v>
                      </c:pt>
                      <c:pt idx="917">
                        <c:v>42922</c:v>
                      </c:pt>
                      <c:pt idx="918">
                        <c:v>42923</c:v>
                      </c:pt>
                      <c:pt idx="919">
                        <c:v>42924</c:v>
                      </c:pt>
                      <c:pt idx="920">
                        <c:v>42925</c:v>
                      </c:pt>
                      <c:pt idx="921">
                        <c:v>42926</c:v>
                      </c:pt>
                      <c:pt idx="922">
                        <c:v>42927</c:v>
                      </c:pt>
                      <c:pt idx="923">
                        <c:v>42928</c:v>
                      </c:pt>
                      <c:pt idx="924">
                        <c:v>42929</c:v>
                      </c:pt>
                      <c:pt idx="925">
                        <c:v>42930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Sheet2!$C$14:$C$939</c15:sqref>
                        </c15:formulaRef>
                      </c:ext>
                    </c:extLst>
                    <c:numCache>
                      <c:formatCode>General</c:formatCode>
                      <c:ptCount val="926"/>
                      <c:pt idx="0">
                        <c:v>57.33</c:v>
                      </c:pt>
                      <c:pt idx="1">
                        <c:v>56.42</c:v>
                      </c:pt>
                      <c:pt idx="2">
                        <c:v>56.42</c:v>
                      </c:pt>
                      <c:pt idx="3">
                        <c:v>56.42</c:v>
                      </c:pt>
                      <c:pt idx="4">
                        <c:v>53.11</c:v>
                      </c:pt>
                      <c:pt idx="5">
                        <c:v>51.1</c:v>
                      </c:pt>
                      <c:pt idx="6">
                        <c:v>51.15</c:v>
                      </c:pt>
                      <c:pt idx="7">
                        <c:v>50.96</c:v>
                      </c:pt>
                      <c:pt idx="8">
                        <c:v>50.11</c:v>
                      </c:pt>
                      <c:pt idx="9">
                        <c:v>50.11</c:v>
                      </c:pt>
                      <c:pt idx="10">
                        <c:v>50.11</c:v>
                      </c:pt>
                      <c:pt idx="11">
                        <c:v>47.43</c:v>
                      </c:pt>
                      <c:pt idx="12">
                        <c:v>46.59</c:v>
                      </c:pt>
                      <c:pt idx="13">
                        <c:v>49.86</c:v>
                      </c:pt>
                      <c:pt idx="14">
                        <c:v>48.27</c:v>
                      </c:pt>
                      <c:pt idx="15">
                        <c:v>50.17</c:v>
                      </c:pt>
                      <c:pt idx="16">
                        <c:v>50.17</c:v>
                      </c:pt>
                      <c:pt idx="17">
                        <c:v>50.17</c:v>
                      </c:pt>
                      <c:pt idx="18">
                        <c:v>48.84</c:v>
                      </c:pt>
                      <c:pt idx="19">
                        <c:v>47.99</c:v>
                      </c:pt>
                      <c:pt idx="20">
                        <c:v>49.03</c:v>
                      </c:pt>
                      <c:pt idx="21">
                        <c:v>48.52</c:v>
                      </c:pt>
                      <c:pt idx="22">
                        <c:v>48.79</c:v>
                      </c:pt>
                      <c:pt idx="23">
                        <c:v>48.79</c:v>
                      </c:pt>
                      <c:pt idx="24">
                        <c:v>48.79</c:v>
                      </c:pt>
                      <c:pt idx="25">
                        <c:v>48.16</c:v>
                      </c:pt>
                      <c:pt idx="26">
                        <c:v>49.6</c:v>
                      </c:pt>
                      <c:pt idx="27">
                        <c:v>48.47</c:v>
                      </c:pt>
                      <c:pt idx="28">
                        <c:v>49.13</c:v>
                      </c:pt>
                      <c:pt idx="29">
                        <c:v>52.99</c:v>
                      </c:pt>
                      <c:pt idx="30">
                        <c:v>52.99</c:v>
                      </c:pt>
                      <c:pt idx="31">
                        <c:v>52.99</c:v>
                      </c:pt>
                      <c:pt idx="32">
                        <c:v>54.75</c:v>
                      </c:pt>
                      <c:pt idx="33">
                        <c:v>57.91</c:v>
                      </c:pt>
                      <c:pt idx="34">
                        <c:v>54.16</c:v>
                      </c:pt>
                      <c:pt idx="35">
                        <c:v>56.57</c:v>
                      </c:pt>
                      <c:pt idx="36">
                        <c:v>57.8</c:v>
                      </c:pt>
                      <c:pt idx="37">
                        <c:v>57.8</c:v>
                      </c:pt>
                      <c:pt idx="38">
                        <c:v>57.8</c:v>
                      </c:pt>
                      <c:pt idx="39">
                        <c:v>58.34</c:v>
                      </c:pt>
                      <c:pt idx="40">
                        <c:v>56.43</c:v>
                      </c:pt>
                      <c:pt idx="41">
                        <c:v>55.92</c:v>
                      </c:pt>
                      <c:pt idx="42">
                        <c:v>59.28</c:v>
                      </c:pt>
                      <c:pt idx="43">
                        <c:v>61.52</c:v>
                      </c:pt>
                      <c:pt idx="44">
                        <c:v>61.52</c:v>
                      </c:pt>
                      <c:pt idx="45">
                        <c:v>61.52</c:v>
                      </c:pt>
                      <c:pt idx="46">
                        <c:v>61.4</c:v>
                      </c:pt>
                      <c:pt idx="47">
                        <c:v>62.53</c:v>
                      </c:pt>
                      <c:pt idx="48">
                        <c:v>60.53</c:v>
                      </c:pt>
                      <c:pt idx="49">
                        <c:v>60.21</c:v>
                      </c:pt>
                      <c:pt idx="50">
                        <c:v>60.22</c:v>
                      </c:pt>
                      <c:pt idx="51">
                        <c:v>60.22</c:v>
                      </c:pt>
                      <c:pt idx="52">
                        <c:v>60.22</c:v>
                      </c:pt>
                      <c:pt idx="53">
                        <c:v>58.9</c:v>
                      </c:pt>
                      <c:pt idx="54">
                        <c:v>58.66</c:v>
                      </c:pt>
                      <c:pt idx="55">
                        <c:v>61.63</c:v>
                      </c:pt>
                      <c:pt idx="56">
                        <c:v>60.05</c:v>
                      </c:pt>
                      <c:pt idx="57">
                        <c:v>62.58</c:v>
                      </c:pt>
                      <c:pt idx="58">
                        <c:v>62.58</c:v>
                      </c:pt>
                      <c:pt idx="59">
                        <c:v>62.58</c:v>
                      </c:pt>
                      <c:pt idx="60">
                        <c:v>59.54</c:v>
                      </c:pt>
                      <c:pt idx="61">
                        <c:v>61.02</c:v>
                      </c:pt>
                      <c:pt idx="62">
                        <c:v>60.55</c:v>
                      </c:pt>
                      <c:pt idx="63">
                        <c:v>60.48</c:v>
                      </c:pt>
                      <c:pt idx="64">
                        <c:v>59.73</c:v>
                      </c:pt>
                      <c:pt idx="65">
                        <c:v>59.73</c:v>
                      </c:pt>
                      <c:pt idx="66">
                        <c:v>59.73</c:v>
                      </c:pt>
                      <c:pt idx="67">
                        <c:v>58.53</c:v>
                      </c:pt>
                      <c:pt idx="68">
                        <c:v>56.39</c:v>
                      </c:pt>
                      <c:pt idx="69">
                        <c:v>57.54</c:v>
                      </c:pt>
                      <c:pt idx="70">
                        <c:v>57.08</c:v>
                      </c:pt>
                      <c:pt idx="71">
                        <c:v>55.01</c:v>
                      </c:pt>
                      <c:pt idx="72">
                        <c:v>55.01</c:v>
                      </c:pt>
                      <c:pt idx="73">
                        <c:v>55.01</c:v>
                      </c:pt>
                      <c:pt idx="74">
                        <c:v>53.94</c:v>
                      </c:pt>
                      <c:pt idx="75">
                        <c:v>53.51</c:v>
                      </c:pt>
                      <c:pt idx="76">
                        <c:v>55.91</c:v>
                      </c:pt>
                      <c:pt idx="77">
                        <c:v>54.43</c:v>
                      </c:pt>
                      <c:pt idx="78">
                        <c:v>55.32</c:v>
                      </c:pt>
                      <c:pt idx="79">
                        <c:v>55.32</c:v>
                      </c:pt>
                      <c:pt idx="80">
                        <c:v>55.32</c:v>
                      </c:pt>
                      <c:pt idx="81">
                        <c:v>55.92</c:v>
                      </c:pt>
                      <c:pt idx="82">
                        <c:v>55.11</c:v>
                      </c:pt>
                      <c:pt idx="83">
                        <c:v>56.48</c:v>
                      </c:pt>
                      <c:pt idx="84">
                        <c:v>59.19</c:v>
                      </c:pt>
                      <c:pt idx="85">
                        <c:v>56.41</c:v>
                      </c:pt>
                      <c:pt idx="86">
                        <c:v>56.41</c:v>
                      </c:pt>
                      <c:pt idx="87">
                        <c:v>56.41</c:v>
                      </c:pt>
                      <c:pt idx="88">
                        <c:v>56.29</c:v>
                      </c:pt>
                      <c:pt idx="89">
                        <c:v>55.11</c:v>
                      </c:pt>
                      <c:pt idx="90">
                        <c:v>57.1</c:v>
                      </c:pt>
                      <c:pt idx="91">
                        <c:v>54.95</c:v>
                      </c:pt>
                      <c:pt idx="92">
                        <c:v>54.95</c:v>
                      </c:pt>
                      <c:pt idx="93">
                        <c:v>54.95</c:v>
                      </c:pt>
                      <c:pt idx="94">
                        <c:v>54.95</c:v>
                      </c:pt>
                      <c:pt idx="95">
                        <c:v>58.12</c:v>
                      </c:pt>
                      <c:pt idx="96">
                        <c:v>59.1</c:v>
                      </c:pt>
                      <c:pt idx="97">
                        <c:v>55.55</c:v>
                      </c:pt>
                      <c:pt idx="98">
                        <c:v>56.57</c:v>
                      </c:pt>
                      <c:pt idx="99">
                        <c:v>57.87</c:v>
                      </c:pt>
                      <c:pt idx="100">
                        <c:v>57.87</c:v>
                      </c:pt>
                      <c:pt idx="101">
                        <c:v>57.87</c:v>
                      </c:pt>
                      <c:pt idx="102">
                        <c:v>57.93</c:v>
                      </c:pt>
                      <c:pt idx="103">
                        <c:v>59.81</c:v>
                      </c:pt>
                      <c:pt idx="104">
                        <c:v>63.32</c:v>
                      </c:pt>
                      <c:pt idx="105">
                        <c:v>63.98</c:v>
                      </c:pt>
                      <c:pt idx="106">
                        <c:v>63.45</c:v>
                      </c:pt>
                      <c:pt idx="107">
                        <c:v>63.45</c:v>
                      </c:pt>
                      <c:pt idx="108">
                        <c:v>63.45</c:v>
                      </c:pt>
                      <c:pt idx="109">
                        <c:v>63.45</c:v>
                      </c:pt>
                      <c:pt idx="110">
                        <c:v>62.08</c:v>
                      </c:pt>
                      <c:pt idx="111">
                        <c:v>62.73</c:v>
                      </c:pt>
                      <c:pt idx="112">
                        <c:v>64.849999999999994</c:v>
                      </c:pt>
                      <c:pt idx="113">
                        <c:v>65.28</c:v>
                      </c:pt>
                      <c:pt idx="114">
                        <c:v>65.28</c:v>
                      </c:pt>
                      <c:pt idx="115">
                        <c:v>65.28</c:v>
                      </c:pt>
                      <c:pt idx="116">
                        <c:v>64.83</c:v>
                      </c:pt>
                      <c:pt idx="117">
                        <c:v>64.64</c:v>
                      </c:pt>
                      <c:pt idx="118">
                        <c:v>65.84</c:v>
                      </c:pt>
                      <c:pt idx="119">
                        <c:v>66.78</c:v>
                      </c:pt>
                      <c:pt idx="120">
                        <c:v>66.459999999999994</c:v>
                      </c:pt>
                      <c:pt idx="121">
                        <c:v>66.459999999999994</c:v>
                      </c:pt>
                      <c:pt idx="122">
                        <c:v>66.459999999999994</c:v>
                      </c:pt>
                      <c:pt idx="123">
                        <c:v>66.45</c:v>
                      </c:pt>
                      <c:pt idx="124">
                        <c:v>67.52</c:v>
                      </c:pt>
                      <c:pt idx="125">
                        <c:v>67.77</c:v>
                      </c:pt>
                      <c:pt idx="126">
                        <c:v>65.540000000000006</c:v>
                      </c:pt>
                      <c:pt idx="127">
                        <c:v>65.39</c:v>
                      </c:pt>
                      <c:pt idx="128">
                        <c:v>65.39</c:v>
                      </c:pt>
                      <c:pt idx="129">
                        <c:v>65.39</c:v>
                      </c:pt>
                      <c:pt idx="130">
                        <c:v>64.91</c:v>
                      </c:pt>
                      <c:pt idx="131">
                        <c:v>66.86</c:v>
                      </c:pt>
                      <c:pt idx="132">
                        <c:v>66.81</c:v>
                      </c:pt>
                      <c:pt idx="133">
                        <c:v>66.7</c:v>
                      </c:pt>
                      <c:pt idx="134">
                        <c:v>66.81</c:v>
                      </c:pt>
                      <c:pt idx="135">
                        <c:v>66.81</c:v>
                      </c:pt>
                      <c:pt idx="136">
                        <c:v>66.81</c:v>
                      </c:pt>
                      <c:pt idx="137">
                        <c:v>66.27</c:v>
                      </c:pt>
                      <c:pt idx="138">
                        <c:v>64.02</c:v>
                      </c:pt>
                      <c:pt idx="139">
                        <c:v>65.03</c:v>
                      </c:pt>
                      <c:pt idx="140">
                        <c:v>66.540000000000006</c:v>
                      </c:pt>
                      <c:pt idx="141">
                        <c:v>65.37</c:v>
                      </c:pt>
                      <c:pt idx="142">
                        <c:v>65.37</c:v>
                      </c:pt>
                      <c:pt idx="143">
                        <c:v>65.37</c:v>
                      </c:pt>
                      <c:pt idx="144">
                        <c:v>65.52</c:v>
                      </c:pt>
                      <c:pt idx="145">
                        <c:v>63.72</c:v>
                      </c:pt>
                      <c:pt idx="146">
                        <c:v>62.06</c:v>
                      </c:pt>
                      <c:pt idx="147">
                        <c:v>62.58</c:v>
                      </c:pt>
                      <c:pt idx="148">
                        <c:v>65.56</c:v>
                      </c:pt>
                      <c:pt idx="149">
                        <c:v>65.56</c:v>
                      </c:pt>
                      <c:pt idx="150">
                        <c:v>65.56</c:v>
                      </c:pt>
                      <c:pt idx="151">
                        <c:v>64.88</c:v>
                      </c:pt>
                      <c:pt idx="152">
                        <c:v>65.489999999999995</c:v>
                      </c:pt>
                      <c:pt idx="153">
                        <c:v>63.8</c:v>
                      </c:pt>
                      <c:pt idx="154">
                        <c:v>62.03</c:v>
                      </c:pt>
                      <c:pt idx="155">
                        <c:v>63.31</c:v>
                      </c:pt>
                      <c:pt idx="156">
                        <c:v>63.31</c:v>
                      </c:pt>
                      <c:pt idx="157">
                        <c:v>63.31</c:v>
                      </c:pt>
                      <c:pt idx="158">
                        <c:v>62.69</c:v>
                      </c:pt>
                      <c:pt idx="159">
                        <c:v>64.88</c:v>
                      </c:pt>
                      <c:pt idx="160">
                        <c:v>65.7</c:v>
                      </c:pt>
                      <c:pt idx="161">
                        <c:v>65.11</c:v>
                      </c:pt>
                      <c:pt idx="162">
                        <c:v>64.64</c:v>
                      </c:pt>
                      <c:pt idx="163">
                        <c:v>64.64</c:v>
                      </c:pt>
                      <c:pt idx="164">
                        <c:v>64.64</c:v>
                      </c:pt>
                      <c:pt idx="165">
                        <c:v>63.95</c:v>
                      </c:pt>
                      <c:pt idx="166">
                        <c:v>63.7</c:v>
                      </c:pt>
                      <c:pt idx="167">
                        <c:v>63.87</c:v>
                      </c:pt>
                      <c:pt idx="168">
                        <c:v>64.260000000000005</c:v>
                      </c:pt>
                      <c:pt idx="169">
                        <c:v>63.02</c:v>
                      </c:pt>
                      <c:pt idx="170">
                        <c:v>63.02</c:v>
                      </c:pt>
                      <c:pt idx="171">
                        <c:v>63.02</c:v>
                      </c:pt>
                      <c:pt idx="172">
                        <c:v>63.34</c:v>
                      </c:pt>
                      <c:pt idx="173">
                        <c:v>64.45</c:v>
                      </c:pt>
                      <c:pt idx="174">
                        <c:v>63.49</c:v>
                      </c:pt>
                      <c:pt idx="175">
                        <c:v>63.2</c:v>
                      </c:pt>
                      <c:pt idx="176">
                        <c:v>63.26</c:v>
                      </c:pt>
                      <c:pt idx="177">
                        <c:v>63.26</c:v>
                      </c:pt>
                      <c:pt idx="178">
                        <c:v>63.26</c:v>
                      </c:pt>
                      <c:pt idx="179">
                        <c:v>62.01</c:v>
                      </c:pt>
                      <c:pt idx="180">
                        <c:v>63.59</c:v>
                      </c:pt>
                      <c:pt idx="181">
                        <c:v>62.01</c:v>
                      </c:pt>
                      <c:pt idx="182">
                        <c:v>62.07</c:v>
                      </c:pt>
                      <c:pt idx="183">
                        <c:v>60.32</c:v>
                      </c:pt>
                      <c:pt idx="184">
                        <c:v>60.32</c:v>
                      </c:pt>
                      <c:pt idx="185">
                        <c:v>60.32</c:v>
                      </c:pt>
                      <c:pt idx="186">
                        <c:v>56.54</c:v>
                      </c:pt>
                      <c:pt idx="187">
                        <c:v>56.85</c:v>
                      </c:pt>
                      <c:pt idx="188">
                        <c:v>57.05</c:v>
                      </c:pt>
                      <c:pt idx="189">
                        <c:v>58.61</c:v>
                      </c:pt>
                      <c:pt idx="190">
                        <c:v>58.73</c:v>
                      </c:pt>
                      <c:pt idx="191">
                        <c:v>58.73</c:v>
                      </c:pt>
                      <c:pt idx="192">
                        <c:v>58.73</c:v>
                      </c:pt>
                      <c:pt idx="193">
                        <c:v>57.85</c:v>
                      </c:pt>
                      <c:pt idx="194">
                        <c:v>58.51</c:v>
                      </c:pt>
                      <c:pt idx="195">
                        <c:v>57.12</c:v>
                      </c:pt>
                      <c:pt idx="196">
                        <c:v>56.92</c:v>
                      </c:pt>
                      <c:pt idx="197">
                        <c:v>57.1</c:v>
                      </c:pt>
                      <c:pt idx="198">
                        <c:v>57.1</c:v>
                      </c:pt>
                      <c:pt idx="199">
                        <c:v>57.1</c:v>
                      </c:pt>
                      <c:pt idx="200">
                        <c:v>56.65</c:v>
                      </c:pt>
                      <c:pt idx="201">
                        <c:v>57.04</c:v>
                      </c:pt>
                      <c:pt idx="202">
                        <c:v>56.13</c:v>
                      </c:pt>
                      <c:pt idx="203">
                        <c:v>55.27</c:v>
                      </c:pt>
                      <c:pt idx="204">
                        <c:v>54.62</c:v>
                      </c:pt>
                      <c:pt idx="205">
                        <c:v>54.62</c:v>
                      </c:pt>
                      <c:pt idx="206">
                        <c:v>54.62</c:v>
                      </c:pt>
                      <c:pt idx="207">
                        <c:v>53.47</c:v>
                      </c:pt>
                      <c:pt idx="208">
                        <c:v>53.3</c:v>
                      </c:pt>
                      <c:pt idx="209">
                        <c:v>53.38</c:v>
                      </c:pt>
                      <c:pt idx="210">
                        <c:v>53.31</c:v>
                      </c:pt>
                      <c:pt idx="211">
                        <c:v>52.21</c:v>
                      </c:pt>
                      <c:pt idx="212">
                        <c:v>52.21</c:v>
                      </c:pt>
                      <c:pt idx="213">
                        <c:v>52.21</c:v>
                      </c:pt>
                      <c:pt idx="214">
                        <c:v>49.52</c:v>
                      </c:pt>
                      <c:pt idx="215">
                        <c:v>49.99</c:v>
                      </c:pt>
                      <c:pt idx="216">
                        <c:v>49.59</c:v>
                      </c:pt>
                      <c:pt idx="217">
                        <c:v>49.52</c:v>
                      </c:pt>
                      <c:pt idx="218">
                        <c:v>48.61</c:v>
                      </c:pt>
                      <c:pt idx="219">
                        <c:v>48.61</c:v>
                      </c:pt>
                      <c:pt idx="220">
                        <c:v>48.61</c:v>
                      </c:pt>
                      <c:pt idx="221">
                        <c:v>50.41</c:v>
                      </c:pt>
                      <c:pt idx="222">
                        <c:v>49.18</c:v>
                      </c:pt>
                      <c:pt idx="223">
                        <c:v>49.66</c:v>
                      </c:pt>
                      <c:pt idx="224">
                        <c:v>49.63</c:v>
                      </c:pt>
                      <c:pt idx="225">
                        <c:v>49.19</c:v>
                      </c:pt>
                      <c:pt idx="226">
                        <c:v>49.19</c:v>
                      </c:pt>
                      <c:pt idx="227">
                        <c:v>49.19</c:v>
                      </c:pt>
                      <c:pt idx="228">
                        <c:v>48.74</c:v>
                      </c:pt>
                      <c:pt idx="229">
                        <c:v>48.57</c:v>
                      </c:pt>
                      <c:pt idx="230">
                        <c:v>47.16</c:v>
                      </c:pt>
                      <c:pt idx="231">
                        <c:v>46.62</c:v>
                      </c:pt>
                      <c:pt idx="232">
                        <c:v>45.46</c:v>
                      </c:pt>
                      <c:pt idx="233">
                        <c:v>45.46</c:v>
                      </c:pt>
                      <c:pt idx="234">
                        <c:v>45.46</c:v>
                      </c:pt>
                      <c:pt idx="235">
                        <c:v>42.69</c:v>
                      </c:pt>
                      <c:pt idx="236">
                        <c:v>43.21</c:v>
                      </c:pt>
                      <c:pt idx="237">
                        <c:v>43.14</c:v>
                      </c:pt>
                      <c:pt idx="238">
                        <c:v>47.56</c:v>
                      </c:pt>
                      <c:pt idx="239">
                        <c:v>50.05</c:v>
                      </c:pt>
                      <c:pt idx="240">
                        <c:v>50.05</c:v>
                      </c:pt>
                      <c:pt idx="241">
                        <c:v>50.05</c:v>
                      </c:pt>
                      <c:pt idx="242">
                        <c:v>54.15</c:v>
                      </c:pt>
                      <c:pt idx="243">
                        <c:v>49.56</c:v>
                      </c:pt>
                      <c:pt idx="244">
                        <c:v>50.5</c:v>
                      </c:pt>
                      <c:pt idx="245">
                        <c:v>50.68</c:v>
                      </c:pt>
                      <c:pt idx="246">
                        <c:v>49.61</c:v>
                      </c:pt>
                      <c:pt idx="247">
                        <c:v>49.61</c:v>
                      </c:pt>
                      <c:pt idx="248">
                        <c:v>49.61</c:v>
                      </c:pt>
                      <c:pt idx="249">
                        <c:v>47.95</c:v>
                      </c:pt>
                      <c:pt idx="250">
                        <c:v>49.52</c:v>
                      </c:pt>
                      <c:pt idx="251">
                        <c:v>47.58</c:v>
                      </c:pt>
                      <c:pt idx="252">
                        <c:v>48.89</c:v>
                      </c:pt>
                      <c:pt idx="253">
                        <c:v>48.14</c:v>
                      </c:pt>
                      <c:pt idx="254">
                        <c:v>48.14</c:v>
                      </c:pt>
                      <c:pt idx="255">
                        <c:v>48.14</c:v>
                      </c:pt>
                      <c:pt idx="256">
                        <c:v>47.35</c:v>
                      </c:pt>
                      <c:pt idx="257">
                        <c:v>47.75</c:v>
                      </c:pt>
                      <c:pt idx="258">
                        <c:v>49.75</c:v>
                      </c:pt>
                      <c:pt idx="259">
                        <c:v>49.08</c:v>
                      </c:pt>
                      <c:pt idx="260">
                        <c:v>47.47</c:v>
                      </c:pt>
                      <c:pt idx="261">
                        <c:v>47.47</c:v>
                      </c:pt>
                      <c:pt idx="262">
                        <c:v>47.47</c:v>
                      </c:pt>
                      <c:pt idx="263">
                        <c:v>48.92</c:v>
                      </c:pt>
                      <c:pt idx="264">
                        <c:v>49.08</c:v>
                      </c:pt>
                      <c:pt idx="265">
                        <c:v>47.75</c:v>
                      </c:pt>
                      <c:pt idx="266">
                        <c:v>48.17</c:v>
                      </c:pt>
                      <c:pt idx="267">
                        <c:v>48.6</c:v>
                      </c:pt>
                      <c:pt idx="268">
                        <c:v>48.6</c:v>
                      </c:pt>
                      <c:pt idx="269">
                        <c:v>48.6</c:v>
                      </c:pt>
                      <c:pt idx="270">
                        <c:v>47.34</c:v>
                      </c:pt>
                      <c:pt idx="271">
                        <c:v>48.23</c:v>
                      </c:pt>
                      <c:pt idx="272">
                        <c:v>48.37</c:v>
                      </c:pt>
                      <c:pt idx="273">
                        <c:v>47.69</c:v>
                      </c:pt>
                      <c:pt idx="274">
                        <c:v>48.13</c:v>
                      </c:pt>
                      <c:pt idx="275">
                        <c:v>48.13</c:v>
                      </c:pt>
                      <c:pt idx="276">
                        <c:v>48.13</c:v>
                      </c:pt>
                      <c:pt idx="277">
                        <c:v>49.25</c:v>
                      </c:pt>
                      <c:pt idx="278">
                        <c:v>51.92</c:v>
                      </c:pt>
                      <c:pt idx="279">
                        <c:v>51.33</c:v>
                      </c:pt>
                      <c:pt idx="280">
                        <c:v>53.05</c:v>
                      </c:pt>
                      <c:pt idx="281">
                        <c:v>52.65</c:v>
                      </c:pt>
                      <c:pt idx="282">
                        <c:v>52.65</c:v>
                      </c:pt>
                      <c:pt idx="283">
                        <c:v>52.65</c:v>
                      </c:pt>
                      <c:pt idx="284">
                        <c:v>49.86</c:v>
                      </c:pt>
                      <c:pt idx="285">
                        <c:v>49.24</c:v>
                      </c:pt>
                      <c:pt idx="286">
                        <c:v>49.69</c:v>
                      </c:pt>
                      <c:pt idx="287">
                        <c:v>49.73</c:v>
                      </c:pt>
                      <c:pt idx="288">
                        <c:v>50.46</c:v>
                      </c:pt>
                      <c:pt idx="289">
                        <c:v>50.46</c:v>
                      </c:pt>
                      <c:pt idx="290">
                        <c:v>50.46</c:v>
                      </c:pt>
                      <c:pt idx="291">
                        <c:v>48.61</c:v>
                      </c:pt>
                      <c:pt idx="292">
                        <c:v>48.71</c:v>
                      </c:pt>
                      <c:pt idx="293">
                        <c:v>47.85</c:v>
                      </c:pt>
                      <c:pt idx="294">
                        <c:v>48.08</c:v>
                      </c:pt>
                      <c:pt idx="295">
                        <c:v>47.99</c:v>
                      </c:pt>
                      <c:pt idx="296">
                        <c:v>47.99</c:v>
                      </c:pt>
                      <c:pt idx="297">
                        <c:v>47.99</c:v>
                      </c:pt>
                      <c:pt idx="298">
                        <c:v>47.54</c:v>
                      </c:pt>
                      <c:pt idx="299">
                        <c:v>46.81</c:v>
                      </c:pt>
                      <c:pt idx="300">
                        <c:v>49.05</c:v>
                      </c:pt>
                      <c:pt idx="301">
                        <c:v>48.8</c:v>
                      </c:pt>
                      <c:pt idx="302">
                        <c:v>49.56</c:v>
                      </c:pt>
                      <c:pt idx="303">
                        <c:v>49.56</c:v>
                      </c:pt>
                      <c:pt idx="304">
                        <c:v>49.56</c:v>
                      </c:pt>
                      <c:pt idx="305">
                        <c:v>48.79</c:v>
                      </c:pt>
                      <c:pt idx="306">
                        <c:v>50.54</c:v>
                      </c:pt>
                      <c:pt idx="307">
                        <c:v>48.58</c:v>
                      </c:pt>
                      <c:pt idx="308">
                        <c:v>47.98</c:v>
                      </c:pt>
                      <c:pt idx="309">
                        <c:v>47.42</c:v>
                      </c:pt>
                      <c:pt idx="310">
                        <c:v>47.42</c:v>
                      </c:pt>
                      <c:pt idx="311">
                        <c:v>47.42</c:v>
                      </c:pt>
                      <c:pt idx="312">
                        <c:v>47.19</c:v>
                      </c:pt>
                      <c:pt idx="313">
                        <c:v>47.44</c:v>
                      </c:pt>
                      <c:pt idx="314">
                        <c:v>45.81</c:v>
                      </c:pt>
                      <c:pt idx="315">
                        <c:v>45.19</c:v>
                      </c:pt>
                      <c:pt idx="316">
                        <c:v>44.47</c:v>
                      </c:pt>
                      <c:pt idx="317">
                        <c:v>44.47</c:v>
                      </c:pt>
                      <c:pt idx="318">
                        <c:v>44.47</c:v>
                      </c:pt>
                      <c:pt idx="319">
                        <c:v>44.56</c:v>
                      </c:pt>
                      <c:pt idx="320">
                        <c:v>43.57</c:v>
                      </c:pt>
                      <c:pt idx="321">
                        <c:v>44.14</c:v>
                      </c:pt>
                      <c:pt idx="322">
                        <c:v>44.18</c:v>
                      </c:pt>
                      <c:pt idx="323">
                        <c:v>44.66</c:v>
                      </c:pt>
                      <c:pt idx="324">
                        <c:v>44.66</c:v>
                      </c:pt>
                      <c:pt idx="325">
                        <c:v>44.66</c:v>
                      </c:pt>
                      <c:pt idx="326">
                        <c:v>44.83</c:v>
                      </c:pt>
                      <c:pt idx="327">
                        <c:v>46.12</c:v>
                      </c:pt>
                      <c:pt idx="328">
                        <c:v>46.17</c:v>
                      </c:pt>
                      <c:pt idx="329">
                        <c:v>45.43</c:v>
                      </c:pt>
                      <c:pt idx="330">
                        <c:v>44.86</c:v>
                      </c:pt>
                      <c:pt idx="331">
                        <c:v>44.86</c:v>
                      </c:pt>
                      <c:pt idx="332">
                        <c:v>44.86</c:v>
                      </c:pt>
                      <c:pt idx="333">
                        <c:v>44.61</c:v>
                      </c:pt>
                      <c:pt idx="334">
                        <c:v>44.44</c:v>
                      </c:pt>
                      <c:pt idx="335">
                        <c:v>42.49</c:v>
                      </c:pt>
                      <c:pt idx="336">
                        <c:v>43.84</c:v>
                      </c:pt>
                      <c:pt idx="337">
                        <c:v>43</c:v>
                      </c:pt>
                      <c:pt idx="338">
                        <c:v>43</c:v>
                      </c:pt>
                      <c:pt idx="339">
                        <c:v>43</c:v>
                      </c:pt>
                      <c:pt idx="340">
                        <c:v>40.729999999999997</c:v>
                      </c:pt>
                      <c:pt idx="341">
                        <c:v>40.26</c:v>
                      </c:pt>
                      <c:pt idx="342">
                        <c:v>40.11</c:v>
                      </c:pt>
                      <c:pt idx="343">
                        <c:v>39.729999999999997</c:v>
                      </c:pt>
                      <c:pt idx="344">
                        <c:v>37.93</c:v>
                      </c:pt>
                      <c:pt idx="345">
                        <c:v>37.93</c:v>
                      </c:pt>
                      <c:pt idx="346">
                        <c:v>37.93</c:v>
                      </c:pt>
                      <c:pt idx="347">
                        <c:v>37.92</c:v>
                      </c:pt>
                      <c:pt idx="348">
                        <c:v>38.729999999999997</c:v>
                      </c:pt>
                      <c:pt idx="349">
                        <c:v>37.39</c:v>
                      </c:pt>
                      <c:pt idx="350">
                        <c:v>37.06</c:v>
                      </c:pt>
                      <c:pt idx="351">
                        <c:v>36.880000000000003</c:v>
                      </c:pt>
                      <c:pt idx="352">
                        <c:v>36.880000000000003</c:v>
                      </c:pt>
                      <c:pt idx="353">
                        <c:v>36.880000000000003</c:v>
                      </c:pt>
                      <c:pt idx="354">
                        <c:v>36.35</c:v>
                      </c:pt>
                      <c:pt idx="355">
                        <c:v>36.11</c:v>
                      </c:pt>
                      <c:pt idx="356">
                        <c:v>37.36</c:v>
                      </c:pt>
                      <c:pt idx="357">
                        <c:v>37.89</c:v>
                      </c:pt>
                      <c:pt idx="358">
                        <c:v>37.89</c:v>
                      </c:pt>
                      <c:pt idx="359">
                        <c:v>37.89</c:v>
                      </c:pt>
                      <c:pt idx="360">
                        <c:v>37.89</c:v>
                      </c:pt>
                      <c:pt idx="361">
                        <c:v>36.619999999999997</c:v>
                      </c:pt>
                      <c:pt idx="362">
                        <c:v>37.79</c:v>
                      </c:pt>
                      <c:pt idx="363">
                        <c:v>36.46</c:v>
                      </c:pt>
                      <c:pt idx="364">
                        <c:v>37.28</c:v>
                      </c:pt>
                      <c:pt idx="365">
                        <c:v>37.28</c:v>
                      </c:pt>
                      <c:pt idx="366">
                        <c:v>37.28</c:v>
                      </c:pt>
                      <c:pt idx="367">
                        <c:v>37.28</c:v>
                      </c:pt>
                      <c:pt idx="368">
                        <c:v>37.22</c:v>
                      </c:pt>
                      <c:pt idx="369">
                        <c:v>36.42</c:v>
                      </c:pt>
                      <c:pt idx="370">
                        <c:v>34.229999999999997</c:v>
                      </c:pt>
                      <c:pt idx="371">
                        <c:v>33.75</c:v>
                      </c:pt>
                      <c:pt idx="372">
                        <c:v>33.549999999999997</c:v>
                      </c:pt>
                      <c:pt idx="373">
                        <c:v>33.549999999999997</c:v>
                      </c:pt>
                      <c:pt idx="374">
                        <c:v>33.549999999999997</c:v>
                      </c:pt>
                      <c:pt idx="375">
                        <c:v>31.55</c:v>
                      </c:pt>
                      <c:pt idx="376">
                        <c:v>30.86</c:v>
                      </c:pt>
                      <c:pt idx="377">
                        <c:v>30.28</c:v>
                      </c:pt>
                      <c:pt idx="378">
                        <c:v>30.88</c:v>
                      </c:pt>
                      <c:pt idx="379">
                        <c:v>28.94</c:v>
                      </c:pt>
                      <c:pt idx="380">
                        <c:v>28.94</c:v>
                      </c:pt>
                      <c:pt idx="381">
                        <c:v>28.94</c:v>
                      </c:pt>
                      <c:pt idx="382">
                        <c:v>28.84</c:v>
                      </c:pt>
                      <c:pt idx="383">
                        <c:v>28.76</c:v>
                      </c:pt>
                      <c:pt idx="384">
                        <c:v>27.88</c:v>
                      </c:pt>
                      <c:pt idx="385">
                        <c:v>29.25</c:v>
                      </c:pt>
                      <c:pt idx="386">
                        <c:v>32.18</c:v>
                      </c:pt>
                      <c:pt idx="387">
                        <c:v>32.18</c:v>
                      </c:pt>
                      <c:pt idx="388">
                        <c:v>32.18</c:v>
                      </c:pt>
                      <c:pt idx="389">
                        <c:v>30.5</c:v>
                      </c:pt>
                      <c:pt idx="390">
                        <c:v>31.8</c:v>
                      </c:pt>
                      <c:pt idx="391">
                        <c:v>33.1</c:v>
                      </c:pt>
                      <c:pt idx="392">
                        <c:v>34.799999999999997</c:v>
                      </c:pt>
                      <c:pt idx="393">
                        <c:v>35.99</c:v>
                      </c:pt>
                      <c:pt idx="394">
                        <c:v>35.99</c:v>
                      </c:pt>
                      <c:pt idx="395">
                        <c:v>35.99</c:v>
                      </c:pt>
                      <c:pt idx="396">
                        <c:v>34.24</c:v>
                      </c:pt>
                      <c:pt idx="397">
                        <c:v>32.72</c:v>
                      </c:pt>
                      <c:pt idx="398">
                        <c:v>35.04</c:v>
                      </c:pt>
                      <c:pt idx="399">
                        <c:v>34.46</c:v>
                      </c:pt>
                      <c:pt idx="400">
                        <c:v>34.06</c:v>
                      </c:pt>
                      <c:pt idx="401">
                        <c:v>34.06</c:v>
                      </c:pt>
                      <c:pt idx="402">
                        <c:v>34.06</c:v>
                      </c:pt>
                      <c:pt idx="403">
                        <c:v>32.880000000000003</c:v>
                      </c:pt>
                      <c:pt idx="404">
                        <c:v>30.32</c:v>
                      </c:pt>
                      <c:pt idx="405">
                        <c:v>30.84</c:v>
                      </c:pt>
                      <c:pt idx="406">
                        <c:v>30.06</c:v>
                      </c:pt>
                      <c:pt idx="407">
                        <c:v>33.36</c:v>
                      </c:pt>
                      <c:pt idx="408">
                        <c:v>33.36</c:v>
                      </c:pt>
                      <c:pt idx="409">
                        <c:v>33.36</c:v>
                      </c:pt>
                      <c:pt idx="410">
                        <c:v>34.479999999999997</c:v>
                      </c:pt>
                      <c:pt idx="411">
                        <c:v>32.18</c:v>
                      </c:pt>
                      <c:pt idx="412">
                        <c:v>34.5</c:v>
                      </c:pt>
                      <c:pt idx="413">
                        <c:v>34.28</c:v>
                      </c:pt>
                      <c:pt idx="414">
                        <c:v>33.01</c:v>
                      </c:pt>
                      <c:pt idx="415">
                        <c:v>33.01</c:v>
                      </c:pt>
                      <c:pt idx="416">
                        <c:v>33.01</c:v>
                      </c:pt>
                      <c:pt idx="417">
                        <c:v>34.69</c:v>
                      </c:pt>
                      <c:pt idx="418">
                        <c:v>32.99</c:v>
                      </c:pt>
                      <c:pt idx="419">
                        <c:v>34.409999999999997</c:v>
                      </c:pt>
                      <c:pt idx="420">
                        <c:v>35.29</c:v>
                      </c:pt>
                      <c:pt idx="421">
                        <c:v>35.44</c:v>
                      </c:pt>
                      <c:pt idx="422">
                        <c:v>35.44</c:v>
                      </c:pt>
                      <c:pt idx="423">
                        <c:v>35.44</c:v>
                      </c:pt>
                      <c:pt idx="424">
                        <c:v>36.57</c:v>
                      </c:pt>
                      <c:pt idx="425">
                        <c:v>36.81</c:v>
                      </c:pt>
                      <c:pt idx="426">
                        <c:v>36.93</c:v>
                      </c:pt>
                      <c:pt idx="427">
                        <c:v>37.07</c:v>
                      </c:pt>
                      <c:pt idx="428">
                        <c:v>38.72</c:v>
                      </c:pt>
                      <c:pt idx="429">
                        <c:v>38.72</c:v>
                      </c:pt>
                      <c:pt idx="430">
                        <c:v>38.72</c:v>
                      </c:pt>
                      <c:pt idx="431">
                        <c:v>40.840000000000003</c:v>
                      </c:pt>
                      <c:pt idx="432">
                        <c:v>39.65</c:v>
                      </c:pt>
                      <c:pt idx="433">
                        <c:v>41.07</c:v>
                      </c:pt>
                      <c:pt idx="434">
                        <c:v>40.049999999999997</c:v>
                      </c:pt>
                      <c:pt idx="435">
                        <c:v>40.39</c:v>
                      </c:pt>
                      <c:pt idx="436">
                        <c:v>40.39</c:v>
                      </c:pt>
                      <c:pt idx="437">
                        <c:v>40.39</c:v>
                      </c:pt>
                      <c:pt idx="438">
                        <c:v>39.53</c:v>
                      </c:pt>
                      <c:pt idx="439">
                        <c:v>38.74</c:v>
                      </c:pt>
                      <c:pt idx="440">
                        <c:v>40.33</c:v>
                      </c:pt>
                      <c:pt idx="441">
                        <c:v>41.54</c:v>
                      </c:pt>
                      <c:pt idx="442">
                        <c:v>41.2</c:v>
                      </c:pt>
                      <c:pt idx="443">
                        <c:v>41.2</c:v>
                      </c:pt>
                      <c:pt idx="444">
                        <c:v>41.05</c:v>
                      </c:pt>
                      <c:pt idx="445">
                        <c:v>41.54</c:v>
                      </c:pt>
                      <c:pt idx="446">
                        <c:v>41.79</c:v>
                      </c:pt>
                      <c:pt idx="447">
                        <c:v>40.47</c:v>
                      </c:pt>
                      <c:pt idx="448">
                        <c:v>40.44</c:v>
                      </c:pt>
                      <c:pt idx="449">
                        <c:v>40.44</c:v>
                      </c:pt>
                      <c:pt idx="450">
                        <c:v>40.44</c:v>
                      </c:pt>
                      <c:pt idx="451">
                        <c:v>40.619999999999997</c:v>
                      </c:pt>
                      <c:pt idx="452">
                        <c:v>40.270000000000003</c:v>
                      </c:pt>
                      <c:pt idx="453">
                        <c:v>39.14</c:v>
                      </c:pt>
                      <c:pt idx="454">
                        <c:v>40.049999999999997</c:v>
                      </c:pt>
                      <c:pt idx="455">
                        <c:v>40.33</c:v>
                      </c:pt>
                      <c:pt idx="456">
                        <c:v>38.67</c:v>
                      </c:pt>
                      <c:pt idx="457">
                        <c:v>38.67</c:v>
                      </c:pt>
                      <c:pt idx="458">
                        <c:v>38.299999999999997</c:v>
                      </c:pt>
                      <c:pt idx="459">
                        <c:v>37.69</c:v>
                      </c:pt>
                      <c:pt idx="460">
                        <c:v>37.869999999999997</c:v>
                      </c:pt>
                      <c:pt idx="461">
                        <c:v>39.840000000000003</c:v>
                      </c:pt>
                      <c:pt idx="462">
                        <c:v>39.43</c:v>
                      </c:pt>
                      <c:pt idx="463">
                        <c:v>41.94</c:v>
                      </c:pt>
                      <c:pt idx="464">
                        <c:v>41.94</c:v>
                      </c:pt>
                      <c:pt idx="465">
                        <c:v>42.35</c:v>
                      </c:pt>
                      <c:pt idx="466">
                        <c:v>42.83</c:v>
                      </c:pt>
                      <c:pt idx="467">
                        <c:v>44.69</c:v>
                      </c:pt>
                      <c:pt idx="468">
                        <c:v>44.18</c:v>
                      </c:pt>
                      <c:pt idx="469">
                        <c:v>43.84</c:v>
                      </c:pt>
                      <c:pt idx="470">
                        <c:v>43.1</c:v>
                      </c:pt>
                      <c:pt idx="471">
                        <c:v>43.1</c:v>
                      </c:pt>
                      <c:pt idx="472">
                        <c:v>40.82</c:v>
                      </c:pt>
                      <c:pt idx="473">
                        <c:v>42.91</c:v>
                      </c:pt>
                      <c:pt idx="474">
                        <c:v>44.03</c:v>
                      </c:pt>
                      <c:pt idx="475">
                        <c:v>45.8</c:v>
                      </c:pt>
                      <c:pt idx="476">
                        <c:v>44.53</c:v>
                      </c:pt>
                      <c:pt idx="477">
                        <c:v>45.11</c:v>
                      </c:pt>
                      <c:pt idx="478">
                        <c:v>45.11</c:v>
                      </c:pt>
                      <c:pt idx="479">
                        <c:v>44.47</c:v>
                      </c:pt>
                      <c:pt idx="480">
                        <c:v>44.48</c:v>
                      </c:pt>
                      <c:pt idx="481">
                        <c:v>45.74</c:v>
                      </c:pt>
                      <c:pt idx="482">
                        <c:v>47.18</c:v>
                      </c:pt>
                      <c:pt idx="483">
                        <c:v>47.77</c:v>
                      </c:pt>
                      <c:pt idx="484">
                        <c:v>47.37</c:v>
                      </c:pt>
                      <c:pt idx="485">
                        <c:v>47.37</c:v>
                      </c:pt>
                      <c:pt idx="486">
                        <c:v>47.03</c:v>
                      </c:pt>
                      <c:pt idx="487">
                        <c:v>45.83</c:v>
                      </c:pt>
                      <c:pt idx="488">
                        <c:v>44.97</c:v>
                      </c:pt>
                      <c:pt idx="489">
                        <c:v>44.62</c:v>
                      </c:pt>
                      <c:pt idx="490">
                        <c:v>45.01</c:v>
                      </c:pt>
                      <c:pt idx="491">
                        <c:v>45.37</c:v>
                      </c:pt>
                      <c:pt idx="492">
                        <c:v>45.37</c:v>
                      </c:pt>
                      <c:pt idx="493">
                        <c:v>46.28</c:v>
                      </c:pt>
                      <c:pt idx="494">
                        <c:v>43.63</c:v>
                      </c:pt>
                      <c:pt idx="495">
                        <c:v>45.52</c:v>
                      </c:pt>
                      <c:pt idx="496">
                        <c:v>47.6</c:v>
                      </c:pt>
                      <c:pt idx="497">
                        <c:v>48.08</c:v>
                      </c:pt>
                      <c:pt idx="498">
                        <c:v>47.83</c:v>
                      </c:pt>
                      <c:pt idx="499">
                        <c:v>47.83</c:v>
                      </c:pt>
                      <c:pt idx="500">
                        <c:v>47.83</c:v>
                      </c:pt>
                      <c:pt idx="501">
                        <c:v>48.97</c:v>
                      </c:pt>
                      <c:pt idx="502">
                        <c:v>49.28</c:v>
                      </c:pt>
                      <c:pt idx="503">
                        <c:v>48.93</c:v>
                      </c:pt>
                      <c:pt idx="504">
                        <c:v>48.81</c:v>
                      </c:pt>
                      <c:pt idx="505">
                        <c:v>48.72</c:v>
                      </c:pt>
                      <c:pt idx="506">
                        <c:v>48.72</c:v>
                      </c:pt>
                      <c:pt idx="507">
                        <c:v>48.61</c:v>
                      </c:pt>
                      <c:pt idx="508">
                        <c:v>48.35</c:v>
                      </c:pt>
                      <c:pt idx="509">
                        <c:v>48.61</c:v>
                      </c:pt>
                      <c:pt idx="510">
                        <c:v>49.74</c:v>
                      </c:pt>
                      <c:pt idx="511">
                        <c:v>49.59</c:v>
                      </c:pt>
                      <c:pt idx="512">
                        <c:v>49.32</c:v>
                      </c:pt>
                      <c:pt idx="513">
                        <c:v>49.32</c:v>
                      </c:pt>
                      <c:pt idx="514">
                        <c:v>49.51</c:v>
                      </c:pt>
                      <c:pt idx="515">
                        <c:v>50.21</c:v>
                      </c:pt>
                      <c:pt idx="516">
                        <c:v>49.89</c:v>
                      </c:pt>
                      <c:pt idx="517">
                        <c:v>49.72</c:v>
                      </c:pt>
                      <c:pt idx="518">
                        <c:v>50.04</c:v>
                      </c:pt>
                      <c:pt idx="519">
                        <c:v>49.64</c:v>
                      </c:pt>
                      <c:pt idx="520">
                        <c:v>49.64</c:v>
                      </c:pt>
                      <c:pt idx="521">
                        <c:v>50.05</c:v>
                      </c:pt>
                      <c:pt idx="522">
                        <c:v>50.55</c:v>
                      </c:pt>
                      <c:pt idx="523">
                        <c:v>51.44</c:v>
                      </c:pt>
                      <c:pt idx="524">
                        <c:v>52.51</c:v>
                      </c:pt>
                      <c:pt idx="525">
                        <c:v>51.95</c:v>
                      </c:pt>
                      <c:pt idx="526">
                        <c:v>50.54</c:v>
                      </c:pt>
                      <c:pt idx="527">
                        <c:v>50.54</c:v>
                      </c:pt>
                      <c:pt idx="528">
                        <c:v>50.25</c:v>
                      </c:pt>
                      <c:pt idx="529">
                        <c:v>50.35</c:v>
                      </c:pt>
                      <c:pt idx="530">
                        <c:v>49.83</c:v>
                      </c:pt>
                      <c:pt idx="531">
                        <c:v>48.97</c:v>
                      </c:pt>
                      <c:pt idx="532">
                        <c:v>47.19</c:v>
                      </c:pt>
                      <c:pt idx="533">
                        <c:v>49.17</c:v>
                      </c:pt>
                      <c:pt idx="534">
                        <c:v>49.17</c:v>
                      </c:pt>
                      <c:pt idx="535">
                        <c:v>49.47</c:v>
                      </c:pt>
                      <c:pt idx="536">
                        <c:v>50.65</c:v>
                      </c:pt>
                      <c:pt idx="537">
                        <c:v>50.62</c:v>
                      </c:pt>
                      <c:pt idx="538">
                        <c:v>49.88</c:v>
                      </c:pt>
                      <c:pt idx="539">
                        <c:v>50.91</c:v>
                      </c:pt>
                      <c:pt idx="540">
                        <c:v>48.41</c:v>
                      </c:pt>
                      <c:pt idx="541">
                        <c:v>48.41</c:v>
                      </c:pt>
                      <c:pt idx="542">
                        <c:v>47.96</c:v>
                      </c:pt>
                      <c:pt idx="543">
                        <c:v>47.16</c:v>
                      </c:pt>
                      <c:pt idx="544">
                        <c:v>48.58</c:v>
                      </c:pt>
                      <c:pt idx="545">
                        <c:v>51.32</c:v>
                      </c:pt>
                      <c:pt idx="546">
                        <c:v>49.71</c:v>
                      </c:pt>
                      <c:pt idx="547">
                        <c:v>50.35</c:v>
                      </c:pt>
                      <c:pt idx="548">
                        <c:v>50.35</c:v>
                      </c:pt>
                      <c:pt idx="549">
                        <c:v>50.53</c:v>
                      </c:pt>
                      <c:pt idx="550">
                        <c:v>50.1</c:v>
                      </c:pt>
                      <c:pt idx="551">
                        <c:v>47.96</c:v>
                      </c:pt>
                      <c:pt idx="552">
                        <c:v>48.8</c:v>
                      </c:pt>
                      <c:pt idx="553">
                        <c:v>46.4</c:v>
                      </c:pt>
                      <c:pt idx="554">
                        <c:v>46.76</c:v>
                      </c:pt>
                      <c:pt idx="555">
                        <c:v>46.76</c:v>
                      </c:pt>
                      <c:pt idx="556">
                        <c:v>46.36</c:v>
                      </c:pt>
                      <c:pt idx="557">
                        <c:v>46.25</c:v>
                      </c:pt>
                      <c:pt idx="558">
                        <c:v>48.47</c:v>
                      </c:pt>
                      <c:pt idx="559">
                        <c:v>46.26</c:v>
                      </c:pt>
                      <c:pt idx="560">
                        <c:v>47.37</c:v>
                      </c:pt>
                      <c:pt idx="561">
                        <c:v>47.61</c:v>
                      </c:pt>
                      <c:pt idx="562">
                        <c:v>47.61</c:v>
                      </c:pt>
                      <c:pt idx="563">
                        <c:v>47.74</c:v>
                      </c:pt>
                      <c:pt idx="564">
                        <c:v>46.96</c:v>
                      </c:pt>
                      <c:pt idx="565">
                        <c:v>46.66</c:v>
                      </c:pt>
                      <c:pt idx="566">
                        <c:v>47.17</c:v>
                      </c:pt>
                      <c:pt idx="567">
                        <c:v>46.2</c:v>
                      </c:pt>
                      <c:pt idx="568">
                        <c:v>45.69</c:v>
                      </c:pt>
                      <c:pt idx="569">
                        <c:v>45.69</c:v>
                      </c:pt>
                      <c:pt idx="570">
                        <c:v>45.69</c:v>
                      </c:pt>
                      <c:pt idx="571">
                        <c:v>44.72</c:v>
                      </c:pt>
                      <c:pt idx="572">
                        <c:v>44.87</c:v>
                      </c:pt>
                      <c:pt idx="573">
                        <c:v>43.47</c:v>
                      </c:pt>
                      <c:pt idx="574">
                        <c:v>43.23</c:v>
                      </c:pt>
                      <c:pt idx="575">
                        <c:v>43.53</c:v>
                      </c:pt>
                      <c:pt idx="576">
                        <c:v>43.53</c:v>
                      </c:pt>
                      <c:pt idx="577">
                        <c:v>43.29</c:v>
                      </c:pt>
                      <c:pt idx="578">
                        <c:v>42.14</c:v>
                      </c:pt>
                      <c:pt idx="579">
                        <c:v>41.8</c:v>
                      </c:pt>
                      <c:pt idx="580">
                        <c:v>43.1</c:v>
                      </c:pt>
                      <c:pt idx="581">
                        <c:v>44.29</c:v>
                      </c:pt>
                      <c:pt idx="582">
                        <c:v>44.27</c:v>
                      </c:pt>
                      <c:pt idx="583">
                        <c:v>44.27</c:v>
                      </c:pt>
                      <c:pt idx="584">
                        <c:v>44.27</c:v>
                      </c:pt>
                      <c:pt idx="585">
                        <c:v>45.39</c:v>
                      </c:pt>
                      <c:pt idx="586">
                        <c:v>44.98</c:v>
                      </c:pt>
                      <c:pt idx="587">
                        <c:v>44.05</c:v>
                      </c:pt>
                      <c:pt idx="588">
                        <c:v>46.04</c:v>
                      </c:pt>
                      <c:pt idx="589">
                        <c:v>46.97</c:v>
                      </c:pt>
                      <c:pt idx="590">
                        <c:v>46.97</c:v>
                      </c:pt>
                      <c:pt idx="591">
                        <c:v>47.07</c:v>
                      </c:pt>
                      <c:pt idx="592">
                        <c:v>48.35</c:v>
                      </c:pt>
                      <c:pt idx="593">
                        <c:v>49.23</c:v>
                      </c:pt>
                      <c:pt idx="594">
                        <c:v>49.85</c:v>
                      </c:pt>
                      <c:pt idx="595">
                        <c:v>50.89</c:v>
                      </c:pt>
                      <c:pt idx="596">
                        <c:v>50.88</c:v>
                      </c:pt>
                      <c:pt idx="597">
                        <c:v>50.88</c:v>
                      </c:pt>
                      <c:pt idx="598">
                        <c:v>50.44</c:v>
                      </c:pt>
                      <c:pt idx="599">
                        <c:v>49.16</c:v>
                      </c:pt>
                      <c:pt idx="600">
                        <c:v>49.96</c:v>
                      </c:pt>
                      <c:pt idx="601">
                        <c:v>49.05</c:v>
                      </c:pt>
                      <c:pt idx="602">
                        <c:v>49.67</c:v>
                      </c:pt>
                      <c:pt idx="603">
                        <c:v>49.92</c:v>
                      </c:pt>
                      <c:pt idx="604">
                        <c:v>49.92</c:v>
                      </c:pt>
                      <c:pt idx="605">
                        <c:v>49.54</c:v>
                      </c:pt>
                      <c:pt idx="606">
                        <c:v>49.26</c:v>
                      </c:pt>
                      <c:pt idx="607">
                        <c:v>48.73</c:v>
                      </c:pt>
                      <c:pt idx="608">
                        <c:v>46.89</c:v>
                      </c:pt>
                      <c:pt idx="609">
                        <c:v>45.45</c:v>
                      </c:pt>
                      <c:pt idx="610">
                        <c:v>46.83</c:v>
                      </c:pt>
                      <c:pt idx="611">
                        <c:v>46.83</c:v>
                      </c:pt>
                      <c:pt idx="612">
                        <c:v>46.5</c:v>
                      </c:pt>
                      <c:pt idx="613">
                        <c:v>47.76</c:v>
                      </c:pt>
                      <c:pt idx="614">
                        <c:v>47.26</c:v>
                      </c:pt>
                      <c:pt idx="615">
                        <c:v>48.76</c:v>
                      </c:pt>
                      <c:pt idx="616">
                        <c:v>49.99</c:v>
                      </c:pt>
                      <c:pt idx="617">
                        <c:v>48.01</c:v>
                      </c:pt>
                      <c:pt idx="618">
                        <c:v>48.01</c:v>
                      </c:pt>
                      <c:pt idx="619">
                        <c:v>47.66</c:v>
                      </c:pt>
                      <c:pt idx="620">
                        <c:v>48.32</c:v>
                      </c:pt>
                      <c:pt idx="621">
                        <c:v>47.1</c:v>
                      </c:pt>
                      <c:pt idx="622">
                        <c:v>45.85</c:v>
                      </c:pt>
                      <c:pt idx="623">
                        <c:v>46.59</c:v>
                      </c:pt>
                      <c:pt idx="624">
                        <c:v>45.77</c:v>
                      </c:pt>
                      <c:pt idx="625">
                        <c:v>45.77</c:v>
                      </c:pt>
                      <c:pt idx="626">
                        <c:v>45.77</c:v>
                      </c:pt>
                      <c:pt idx="627">
                        <c:v>45.95</c:v>
                      </c:pt>
                      <c:pt idx="628">
                        <c:v>45.88</c:v>
                      </c:pt>
                      <c:pt idx="629">
                        <c:v>46.83</c:v>
                      </c:pt>
                      <c:pt idx="630">
                        <c:v>47.65</c:v>
                      </c:pt>
                      <c:pt idx="631">
                        <c:v>45.89</c:v>
                      </c:pt>
                      <c:pt idx="632">
                        <c:v>45.89</c:v>
                      </c:pt>
                      <c:pt idx="633">
                        <c:v>45.89</c:v>
                      </c:pt>
                      <c:pt idx="634">
                        <c:v>47.35</c:v>
                      </c:pt>
                      <c:pt idx="635">
                        <c:v>45.97</c:v>
                      </c:pt>
                      <c:pt idx="636">
                        <c:v>48.69</c:v>
                      </c:pt>
                      <c:pt idx="637">
                        <c:v>49.81</c:v>
                      </c:pt>
                      <c:pt idx="638">
                        <c:v>50.19</c:v>
                      </c:pt>
                      <c:pt idx="639">
                        <c:v>50.19</c:v>
                      </c:pt>
                      <c:pt idx="640">
                        <c:v>50.19</c:v>
                      </c:pt>
                      <c:pt idx="641">
                        <c:v>50.89</c:v>
                      </c:pt>
                      <c:pt idx="642">
                        <c:v>50.87</c:v>
                      </c:pt>
                      <c:pt idx="643">
                        <c:v>51.86</c:v>
                      </c:pt>
                      <c:pt idx="644">
                        <c:v>52.51</c:v>
                      </c:pt>
                      <c:pt idx="645">
                        <c:v>51.93</c:v>
                      </c:pt>
                      <c:pt idx="646">
                        <c:v>51.93</c:v>
                      </c:pt>
                      <c:pt idx="647">
                        <c:v>51.93</c:v>
                      </c:pt>
                      <c:pt idx="648">
                        <c:v>53.14</c:v>
                      </c:pt>
                      <c:pt idx="649">
                        <c:v>52.41</c:v>
                      </c:pt>
                      <c:pt idx="650">
                        <c:v>51.81</c:v>
                      </c:pt>
                      <c:pt idx="651">
                        <c:v>52.03</c:v>
                      </c:pt>
                      <c:pt idx="652">
                        <c:v>51.95</c:v>
                      </c:pt>
                      <c:pt idx="653">
                        <c:v>51.95</c:v>
                      </c:pt>
                      <c:pt idx="654">
                        <c:v>51.95</c:v>
                      </c:pt>
                      <c:pt idx="655">
                        <c:v>51.52</c:v>
                      </c:pt>
                      <c:pt idx="656">
                        <c:v>51.68</c:v>
                      </c:pt>
                      <c:pt idx="657">
                        <c:v>52.67</c:v>
                      </c:pt>
                      <c:pt idx="658">
                        <c:v>51.38</c:v>
                      </c:pt>
                      <c:pt idx="659">
                        <c:v>51.78</c:v>
                      </c:pt>
                      <c:pt idx="660">
                        <c:v>51.78</c:v>
                      </c:pt>
                      <c:pt idx="661">
                        <c:v>51.78</c:v>
                      </c:pt>
                      <c:pt idx="662">
                        <c:v>51.46</c:v>
                      </c:pt>
                      <c:pt idx="663">
                        <c:v>50.79</c:v>
                      </c:pt>
                      <c:pt idx="664">
                        <c:v>49.98</c:v>
                      </c:pt>
                      <c:pt idx="665">
                        <c:v>50.47</c:v>
                      </c:pt>
                      <c:pt idx="666">
                        <c:v>50.68</c:v>
                      </c:pt>
                      <c:pt idx="667">
                        <c:v>50.68</c:v>
                      </c:pt>
                      <c:pt idx="668">
                        <c:v>50.68</c:v>
                      </c:pt>
                      <c:pt idx="669">
                        <c:v>48.61</c:v>
                      </c:pt>
                      <c:pt idx="670">
                        <c:v>48.14</c:v>
                      </c:pt>
                      <c:pt idx="671">
                        <c:v>46.86</c:v>
                      </c:pt>
                      <c:pt idx="672">
                        <c:v>46.35</c:v>
                      </c:pt>
                      <c:pt idx="673">
                        <c:v>45.58</c:v>
                      </c:pt>
                      <c:pt idx="674">
                        <c:v>45.58</c:v>
                      </c:pt>
                      <c:pt idx="675">
                        <c:v>45.58</c:v>
                      </c:pt>
                      <c:pt idx="676">
                        <c:v>46.15</c:v>
                      </c:pt>
                      <c:pt idx="677">
                        <c:v>46.04</c:v>
                      </c:pt>
                      <c:pt idx="678">
                        <c:v>46.36</c:v>
                      </c:pt>
                      <c:pt idx="679">
                        <c:v>45.84</c:v>
                      </c:pt>
                      <c:pt idx="680">
                        <c:v>44.75</c:v>
                      </c:pt>
                      <c:pt idx="681">
                        <c:v>44.75</c:v>
                      </c:pt>
                      <c:pt idx="682">
                        <c:v>44.75</c:v>
                      </c:pt>
                      <c:pt idx="683">
                        <c:v>44.43</c:v>
                      </c:pt>
                      <c:pt idx="684">
                        <c:v>46.95</c:v>
                      </c:pt>
                      <c:pt idx="685">
                        <c:v>46.63</c:v>
                      </c:pt>
                      <c:pt idx="686">
                        <c:v>46.49</c:v>
                      </c:pt>
                      <c:pt idx="687">
                        <c:v>46.86</c:v>
                      </c:pt>
                      <c:pt idx="688">
                        <c:v>46.86</c:v>
                      </c:pt>
                      <c:pt idx="689">
                        <c:v>46.86</c:v>
                      </c:pt>
                      <c:pt idx="690">
                        <c:v>48.9</c:v>
                      </c:pt>
                      <c:pt idx="691">
                        <c:v>49.12</c:v>
                      </c:pt>
                      <c:pt idx="692">
                        <c:v>48.95</c:v>
                      </c:pt>
                      <c:pt idx="693">
                        <c:v>49</c:v>
                      </c:pt>
                      <c:pt idx="694">
                        <c:v>47.24</c:v>
                      </c:pt>
                      <c:pt idx="695">
                        <c:v>47.24</c:v>
                      </c:pt>
                      <c:pt idx="696">
                        <c:v>47.24</c:v>
                      </c:pt>
                      <c:pt idx="697">
                        <c:v>48.24</c:v>
                      </c:pt>
                      <c:pt idx="698">
                        <c:v>47.32</c:v>
                      </c:pt>
                      <c:pt idx="699">
                        <c:v>51.84</c:v>
                      </c:pt>
                      <c:pt idx="700">
                        <c:v>53.94</c:v>
                      </c:pt>
                      <c:pt idx="701">
                        <c:v>54.46</c:v>
                      </c:pt>
                      <c:pt idx="702">
                        <c:v>54.46</c:v>
                      </c:pt>
                      <c:pt idx="703">
                        <c:v>54.46</c:v>
                      </c:pt>
                      <c:pt idx="704">
                        <c:v>54.94</c:v>
                      </c:pt>
                      <c:pt idx="705">
                        <c:v>53.93</c:v>
                      </c:pt>
                      <c:pt idx="706">
                        <c:v>53</c:v>
                      </c:pt>
                      <c:pt idx="707">
                        <c:v>53.89</c:v>
                      </c:pt>
                      <c:pt idx="708">
                        <c:v>54.33</c:v>
                      </c:pt>
                      <c:pt idx="709">
                        <c:v>54.33</c:v>
                      </c:pt>
                      <c:pt idx="710">
                        <c:v>54.33</c:v>
                      </c:pt>
                      <c:pt idx="711">
                        <c:v>55.69</c:v>
                      </c:pt>
                      <c:pt idx="712">
                        <c:v>55.72</c:v>
                      </c:pt>
                      <c:pt idx="713">
                        <c:v>53.9</c:v>
                      </c:pt>
                      <c:pt idx="714">
                        <c:v>54.02</c:v>
                      </c:pt>
                      <c:pt idx="715">
                        <c:v>55.21</c:v>
                      </c:pt>
                      <c:pt idx="716">
                        <c:v>55.21</c:v>
                      </c:pt>
                      <c:pt idx="717">
                        <c:v>55.21</c:v>
                      </c:pt>
                      <c:pt idx="718">
                        <c:v>54.92</c:v>
                      </c:pt>
                      <c:pt idx="719">
                        <c:v>55.35</c:v>
                      </c:pt>
                      <c:pt idx="720">
                        <c:v>54.46</c:v>
                      </c:pt>
                      <c:pt idx="721">
                        <c:v>55.05</c:v>
                      </c:pt>
                      <c:pt idx="722">
                        <c:v>55.16</c:v>
                      </c:pt>
                      <c:pt idx="723">
                        <c:v>55.16</c:v>
                      </c:pt>
                      <c:pt idx="724">
                        <c:v>55.16</c:v>
                      </c:pt>
                      <c:pt idx="725">
                        <c:v>55.17</c:v>
                      </c:pt>
                      <c:pt idx="726">
                        <c:v>56.09</c:v>
                      </c:pt>
                      <c:pt idx="727">
                        <c:v>56.96</c:v>
                      </c:pt>
                      <c:pt idx="728">
                        <c:v>56.85</c:v>
                      </c:pt>
                      <c:pt idx="729">
                        <c:v>56.82</c:v>
                      </c:pt>
                      <c:pt idx="730">
                        <c:v>56.82</c:v>
                      </c:pt>
                      <c:pt idx="731">
                        <c:v>56.82</c:v>
                      </c:pt>
                      <c:pt idx="732">
                        <c:v>56.82</c:v>
                      </c:pt>
                      <c:pt idx="733">
                        <c:v>55.47</c:v>
                      </c:pt>
                      <c:pt idx="734">
                        <c:v>56.46</c:v>
                      </c:pt>
                      <c:pt idx="735">
                        <c:v>56.89</c:v>
                      </c:pt>
                      <c:pt idx="736">
                        <c:v>57.1</c:v>
                      </c:pt>
                      <c:pt idx="737">
                        <c:v>57.1</c:v>
                      </c:pt>
                      <c:pt idx="738">
                        <c:v>57.1</c:v>
                      </c:pt>
                      <c:pt idx="739">
                        <c:v>54.94</c:v>
                      </c:pt>
                      <c:pt idx="740">
                        <c:v>53.64</c:v>
                      </c:pt>
                      <c:pt idx="741">
                        <c:v>55.1</c:v>
                      </c:pt>
                      <c:pt idx="742">
                        <c:v>56.01</c:v>
                      </c:pt>
                      <c:pt idx="743">
                        <c:v>55.45</c:v>
                      </c:pt>
                      <c:pt idx="744">
                        <c:v>55.45</c:v>
                      </c:pt>
                      <c:pt idx="745">
                        <c:v>55.45</c:v>
                      </c:pt>
                      <c:pt idx="746">
                        <c:v>55.86</c:v>
                      </c:pt>
                      <c:pt idx="747">
                        <c:v>55.47</c:v>
                      </c:pt>
                      <c:pt idx="748">
                        <c:v>53.92</c:v>
                      </c:pt>
                      <c:pt idx="749">
                        <c:v>54.16</c:v>
                      </c:pt>
                      <c:pt idx="750">
                        <c:v>55.49</c:v>
                      </c:pt>
                      <c:pt idx="751">
                        <c:v>55.49</c:v>
                      </c:pt>
                      <c:pt idx="752">
                        <c:v>55.49</c:v>
                      </c:pt>
                      <c:pt idx="753">
                        <c:v>55.23</c:v>
                      </c:pt>
                      <c:pt idx="754">
                        <c:v>55.44</c:v>
                      </c:pt>
                      <c:pt idx="755">
                        <c:v>55.08</c:v>
                      </c:pt>
                      <c:pt idx="756">
                        <c:v>56.24</c:v>
                      </c:pt>
                      <c:pt idx="757">
                        <c:v>55.23</c:v>
                      </c:pt>
                      <c:pt idx="758">
                        <c:v>55.23</c:v>
                      </c:pt>
                      <c:pt idx="759">
                        <c:v>55.23</c:v>
                      </c:pt>
                      <c:pt idx="760">
                        <c:v>55.58</c:v>
                      </c:pt>
                      <c:pt idx="761">
                        <c:v>56.8</c:v>
                      </c:pt>
                      <c:pt idx="762">
                        <c:v>56.56</c:v>
                      </c:pt>
                      <c:pt idx="763">
                        <c:v>56.81</c:v>
                      </c:pt>
                      <c:pt idx="764">
                        <c:v>55.72</c:v>
                      </c:pt>
                      <c:pt idx="765">
                        <c:v>55.72</c:v>
                      </c:pt>
                      <c:pt idx="766">
                        <c:v>55.72</c:v>
                      </c:pt>
                      <c:pt idx="767">
                        <c:v>55.72</c:v>
                      </c:pt>
                      <c:pt idx="768">
                        <c:v>55.05</c:v>
                      </c:pt>
                      <c:pt idx="769">
                        <c:v>55.12</c:v>
                      </c:pt>
                      <c:pt idx="770">
                        <c:v>55.63</c:v>
                      </c:pt>
                      <c:pt idx="771">
                        <c:v>56.7</c:v>
                      </c:pt>
                      <c:pt idx="772">
                        <c:v>56.7</c:v>
                      </c:pt>
                      <c:pt idx="773">
                        <c:v>56.7</c:v>
                      </c:pt>
                      <c:pt idx="774">
                        <c:v>55.59</c:v>
                      </c:pt>
                      <c:pt idx="775">
                        <c:v>55.97</c:v>
                      </c:pt>
                      <c:pt idx="776">
                        <c:v>55.75</c:v>
                      </c:pt>
                      <c:pt idx="777">
                        <c:v>55.65</c:v>
                      </c:pt>
                      <c:pt idx="778">
                        <c:v>55.81</c:v>
                      </c:pt>
                      <c:pt idx="779">
                        <c:v>55.81</c:v>
                      </c:pt>
                      <c:pt idx="780">
                        <c:v>55.81</c:v>
                      </c:pt>
                      <c:pt idx="781">
                        <c:v>56.18</c:v>
                      </c:pt>
                      <c:pt idx="782">
                        <c:v>56.66</c:v>
                      </c:pt>
                      <c:pt idx="783">
                        <c:v>55.84</c:v>
                      </c:pt>
                      <c:pt idx="784">
                        <c:v>56.58</c:v>
                      </c:pt>
                      <c:pt idx="785">
                        <c:v>55.99</c:v>
                      </c:pt>
                      <c:pt idx="786">
                        <c:v>55.99</c:v>
                      </c:pt>
                      <c:pt idx="787">
                        <c:v>55.99</c:v>
                      </c:pt>
                      <c:pt idx="788">
                        <c:v>56.42</c:v>
                      </c:pt>
                      <c:pt idx="789">
                        <c:v>56.51</c:v>
                      </c:pt>
                      <c:pt idx="790">
                        <c:v>56.36</c:v>
                      </c:pt>
                      <c:pt idx="791">
                        <c:v>55.08</c:v>
                      </c:pt>
                      <c:pt idx="792">
                        <c:v>55.9</c:v>
                      </c:pt>
                      <c:pt idx="793">
                        <c:v>55.9</c:v>
                      </c:pt>
                      <c:pt idx="794">
                        <c:v>55.9</c:v>
                      </c:pt>
                      <c:pt idx="795">
                        <c:v>56.01</c:v>
                      </c:pt>
                      <c:pt idx="796">
                        <c:v>55.92</c:v>
                      </c:pt>
                      <c:pt idx="797">
                        <c:v>53.11</c:v>
                      </c:pt>
                      <c:pt idx="798">
                        <c:v>52.19</c:v>
                      </c:pt>
                      <c:pt idx="799">
                        <c:v>51.37</c:v>
                      </c:pt>
                      <c:pt idx="800">
                        <c:v>51.37</c:v>
                      </c:pt>
                      <c:pt idx="801">
                        <c:v>51.37</c:v>
                      </c:pt>
                      <c:pt idx="802">
                        <c:v>51.35</c:v>
                      </c:pt>
                      <c:pt idx="803">
                        <c:v>50.92</c:v>
                      </c:pt>
                      <c:pt idx="804">
                        <c:v>51.81</c:v>
                      </c:pt>
                      <c:pt idx="805">
                        <c:v>51.74</c:v>
                      </c:pt>
                      <c:pt idx="806">
                        <c:v>51.76</c:v>
                      </c:pt>
                      <c:pt idx="807">
                        <c:v>51.76</c:v>
                      </c:pt>
                      <c:pt idx="808">
                        <c:v>51.76</c:v>
                      </c:pt>
                      <c:pt idx="809">
                        <c:v>51.62</c:v>
                      </c:pt>
                      <c:pt idx="810">
                        <c:v>50.96</c:v>
                      </c:pt>
                      <c:pt idx="811">
                        <c:v>50.64</c:v>
                      </c:pt>
                      <c:pt idx="812">
                        <c:v>50.56</c:v>
                      </c:pt>
                      <c:pt idx="813">
                        <c:v>50.8</c:v>
                      </c:pt>
                      <c:pt idx="814">
                        <c:v>50.8</c:v>
                      </c:pt>
                      <c:pt idx="815">
                        <c:v>50.8</c:v>
                      </c:pt>
                      <c:pt idx="816">
                        <c:v>50.75</c:v>
                      </c:pt>
                      <c:pt idx="817">
                        <c:v>51.33</c:v>
                      </c:pt>
                      <c:pt idx="818">
                        <c:v>52.42</c:v>
                      </c:pt>
                      <c:pt idx="819">
                        <c:v>53.13</c:v>
                      </c:pt>
                      <c:pt idx="820">
                        <c:v>53.53</c:v>
                      </c:pt>
                      <c:pt idx="821">
                        <c:v>53.53</c:v>
                      </c:pt>
                      <c:pt idx="822">
                        <c:v>53.53</c:v>
                      </c:pt>
                      <c:pt idx="823">
                        <c:v>53.12</c:v>
                      </c:pt>
                      <c:pt idx="824">
                        <c:v>54.17</c:v>
                      </c:pt>
                      <c:pt idx="825">
                        <c:v>54.36</c:v>
                      </c:pt>
                      <c:pt idx="826">
                        <c:v>54.89</c:v>
                      </c:pt>
                      <c:pt idx="827">
                        <c:v>55.24</c:v>
                      </c:pt>
                      <c:pt idx="828">
                        <c:v>55.24</c:v>
                      </c:pt>
                      <c:pt idx="829">
                        <c:v>55.24</c:v>
                      </c:pt>
                      <c:pt idx="830">
                        <c:v>55.98</c:v>
                      </c:pt>
                      <c:pt idx="831">
                        <c:v>56.23</c:v>
                      </c:pt>
                      <c:pt idx="832">
                        <c:v>55.86</c:v>
                      </c:pt>
                      <c:pt idx="833">
                        <c:v>55.89</c:v>
                      </c:pt>
                      <c:pt idx="834">
                        <c:v>55.89</c:v>
                      </c:pt>
                      <c:pt idx="835">
                        <c:v>55.89</c:v>
                      </c:pt>
                      <c:pt idx="836">
                        <c:v>55.89</c:v>
                      </c:pt>
                      <c:pt idx="837">
                        <c:v>55.36</c:v>
                      </c:pt>
                      <c:pt idx="838">
                        <c:v>54.89</c:v>
                      </c:pt>
                      <c:pt idx="839">
                        <c:v>52.93</c:v>
                      </c:pt>
                      <c:pt idx="840">
                        <c:v>52.99</c:v>
                      </c:pt>
                      <c:pt idx="841">
                        <c:v>51.96</c:v>
                      </c:pt>
                      <c:pt idx="842">
                        <c:v>51.96</c:v>
                      </c:pt>
                      <c:pt idx="843">
                        <c:v>51.96</c:v>
                      </c:pt>
                      <c:pt idx="844">
                        <c:v>51.6</c:v>
                      </c:pt>
                      <c:pt idx="845">
                        <c:v>52.1</c:v>
                      </c:pt>
                      <c:pt idx="846">
                        <c:v>51.82</c:v>
                      </c:pt>
                      <c:pt idx="847">
                        <c:v>51.82</c:v>
                      </c:pt>
                      <c:pt idx="848">
                        <c:v>52.05</c:v>
                      </c:pt>
                      <c:pt idx="849">
                        <c:v>52.05</c:v>
                      </c:pt>
                      <c:pt idx="850">
                        <c:v>52.05</c:v>
                      </c:pt>
                      <c:pt idx="851">
                        <c:v>51.52</c:v>
                      </c:pt>
                      <c:pt idx="852">
                        <c:v>50.46</c:v>
                      </c:pt>
                      <c:pt idx="853">
                        <c:v>50.79</c:v>
                      </c:pt>
                      <c:pt idx="854">
                        <c:v>48.38</c:v>
                      </c:pt>
                      <c:pt idx="855">
                        <c:v>49.1</c:v>
                      </c:pt>
                      <c:pt idx="856">
                        <c:v>49.1</c:v>
                      </c:pt>
                      <c:pt idx="857">
                        <c:v>49.1</c:v>
                      </c:pt>
                      <c:pt idx="858">
                        <c:v>49.34</c:v>
                      </c:pt>
                      <c:pt idx="859">
                        <c:v>48.73</c:v>
                      </c:pt>
                      <c:pt idx="860">
                        <c:v>50.22</c:v>
                      </c:pt>
                      <c:pt idx="861">
                        <c:v>50.77</c:v>
                      </c:pt>
                      <c:pt idx="862">
                        <c:v>50.84</c:v>
                      </c:pt>
                      <c:pt idx="863">
                        <c:v>50.84</c:v>
                      </c:pt>
                      <c:pt idx="864">
                        <c:v>50.84</c:v>
                      </c:pt>
                      <c:pt idx="865">
                        <c:v>51.82</c:v>
                      </c:pt>
                      <c:pt idx="866">
                        <c:v>51.65</c:v>
                      </c:pt>
                      <c:pt idx="867">
                        <c:v>52.21</c:v>
                      </c:pt>
                      <c:pt idx="868">
                        <c:v>52.51</c:v>
                      </c:pt>
                      <c:pt idx="869">
                        <c:v>53.61</c:v>
                      </c:pt>
                      <c:pt idx="870">
                        <c:v>53.61</c:v>
                      </c:pt>
                      <c:pt idx="871">
                        <c:v>53.61</c:v>
                      </c:pt>
                      <c:pt idx="872">
                        <c:v>53.87</c:v>
                      </c:pt>
                      <c:pt idx="873">
                        <c:v>54.15</c:v>
                      </c:pt>
                      <c:pt idx="874">
                        <c:v>53.96</c:v>
                      </c:pt>
                      <c:pt idx="875">
                        <c:v>51.46</c:v>
                      </c:pt>
                      <c:pt idx="876">
                        <c:v>52.15</c:v>
                      </c:pt>
                      <c:pt idx="877">
                        <c:v>52.15</c:v>
                      </c:pt>
                      <c:pt idx="878">
                        <c:v>52.15</c:v>
                      </c:pt>
                      <c:pt idx="879">
                        <c:v>52.29</c:v>
                      </c:pt>
                      <c:pt idx="880">
                        <c:v>52.24</c:v>
                      </c:pt>
                      <c:pt idx="881">
                        <c:v>50.76</c:v>
                      </c:pt>
                      <c:pt idx="882">
                        <c:v>50.63</c:v>
                      </c:pt>
                      <c:pt idx="883">
                        <c:v>49.95</c:v>
                      </c:pt>
                      <c:pt idx="884">
                        <c:v>49.95</c:v>
                      </c:pt>
                      <c:pt idx="885">
                        <c:v>49.95</c:v>
                      </c:pt>
                      <c:pt idx="886">
                        <c:v>49.47</c:v>
                      </c:pt>
                      <c:pt idx="887">
                        <c:v>50.12</c:v>
                      </c:pt>
                      <c:pt idx="888">
                        <c:v>48.06</c:v>
                      </c:pt>
                      <c:pt idx="889">
                        <c:v>47.86</c:v>
                      </c:pt>
                      <c:pt idx="890">
                        <c:v>48.15</c:v>
                      </c:pt>
                      <c:pt idx="891">
                        <c:v>48.15</c:v>
                      </c:pt>
                      <c:pt idx="892">
                        <c:v>48.15</c:v>
                      </c:pt>
                      <c:pt idx="893">
                        <c:v>48.29</c:v>
                      </c:pt>
                      <c:pt idx="894">
                        <c:v>48.72</c:v>
                      </c:pt>
                      <c:pt idx="895">
                        <c:v>47</c:v>
                      </c:pt>
                      <c:pt idx="896">
                        <c:v>46.92</c:v>
                      </c:pt>
                      <c:pt idx="897">
                        <c:v>47.37</c:v>
                      </c:pt>
                      <c:pt idx="898">
                        <c:v>47.37</c:v>
                      </c:pt>
                      <c:pt idx="899">
                        <c:v>47.37</c:v>
                      </c:pt>
                      <c:pt idx="900">
                        <c:v>46.91</c:v>
                      </c:pt>
                      <c:pt idx="901">
                        <c:v>46.02</c:v>
                      </c:pt>
                      <c:pt idx="902">
                        <c:v>44.82</c:v>
                      </c:pt>
                      <c:pt idx="903">
                        <c:v>45.22</c:v>
                      </c:pt>
                      <c:pt idx="904">
                        <c:v>45.54</c:v>
                      </c:pt>
                      <c:pt idx="905">
                        <c:v>45.54</c:v>
                      </c:pt>
                      <c:pt idx="906">
                        <c:v>45.54</c:v>
                      </c:pt>
                      <c:pt idx="907">
                        <c:v>45.83</c:v>
                      </c:pt>
                      <c:pt idx="908">
                        <c:v>46.65</c:v>
                      </c:pt>
                      <c:pt idx="909">
                        <c:v>47.31</c:v>
                      </c:pt>
                      <c:pt idx="910">
                        <c:v>47.63</c:v>
                      </c:pt>
                      <c:pt idx="911">
                        <c:v>48.77</c:v>
                      </c:pt>
                      <c:pt idx="912">
                        <c:v>48.77</c:v>
                      </c:pt>
                      <c:pt idx="913">
                        <c:v>48.77</c:v>
                      </c:pt>
                      <c:pt idx="914">
                        <c:v>49.68</c:v>
                      </c:pt>
                      <c:pt idx="915">
                        <c:v>49.61</c:v>
                      </c:pt>
                      <c:pt idx="916">
                        <c:v>47.79</c:v>
                      </c:pt>
                      <c:pt idx="917">
                        <c:v>48.11</c:v>
                      </c:pt>
                      <c:pt idx="918">
                        <c:v>46.71</c:v>
                      </c:pt>
                      <c:pt idx="919">
                        <c:v>46.71</c:v>
                      </c:pt>
                      <c:pt idx="920">
                        <c:v>46.71</c:v>
                      </c:pt>
                      <c:pt idx="921">
                        <c:v>46.88</c:v>
                      </c:pt>
                      <c:pt idx="922">
                        <c:v>47.52</c:v>
                      </c:pt>
                      <c:pt idx="923">
                        <c:v>47.74</c:v>
                      </c:pt>
                      <c:pt idx="924">
                        <c:v>48.42</c:v>
                      </c:pt>
                      <c:pt idx="925">
                        <c:v>48.91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B816-4600-8CB2-20DB752B9199}"/>
                  </c:ext>
                </c:extLst>
              </c15:ser>
            </c15:filteredLineSeries>
          </c:ext>
        </c:extLst>
      </c:lineChart>
      <c:lineChart>
        <c:grouping val="standard"/>
        <c:varyColors val="0"/>
        <c:ser>
          <c:idx val="3"/>
          <c:order val="3"/>
          <c:tx>
            <c:strRef>
              <c:f>Sheet2!$E$13</c:f>
              <c:strCache>
                <c:ptCount val="1"/>
                <c:pt idx="0">
                  <c:v>로이터상품가격지수 (우축)</c:v>
                </c:pt>
              </c:strCache>
            </c:strRef>
          </c:tx>
          <c:spPr>
            <a:ln w="28575" cap="rnd">
              <a:solidFill>
                <a:srgbClr val="A99543"/>
              </a:solidFill>
              <a:round/>
            </a:ln>
            <a:effectLst/>
          </c:spPr>
          <c:marker>
            <c:symbol val="none"/>
          </c:marker>
          <c:cat>
            <c:numRef>
              <c:f>Sheet2!$A$14:$A$939</c:f>
              <c:numCache>
                <c:formatCode>m/d/yyyy</c:formatCode>
                <c:ptCount val="926"/>
                <c:pt idx="0">
                  <c:v>42005</c:v>
                </c:pt>
                <c:pt idx="1">
                  <c:v>42006</c:v>
                </c:pt>
                <c:pt idx="2">
                  <c:v>42007</c:v>
                </c:pt>
                <c:pt idx="3">
                  <c:v>42008</c:v>
                </c:pt>
                <c:pt idx="4">
                  <c:v>42009</c:v>
                </c:pt>
                <c:pt idx="5">
                  <c:v>42010</c:v>
                </c:pt>
                <c:pt idx="6">
                  <c:v>42011</c:v>
                </c:pt>
                <c:pt idx="7">
                  <c:v>42012</c:v>
                </c:pt>
                <c:pt idx="8">
                  <c:v>42013</c:v>
                </c:pt>
                <c:pt idx="9">
                  <c:v>42014</c:v>
                </c:pt>
                <c:pt idx="10">
                  <c:v>42015</c:v>
                </c:pt>
                <c:pt idx="11">
                  <c:v>42016</c:v>
                </c:pt>
                <c:pt idx="12">
                  <c:v>42017</c:v>
                </c:pt>
                <c:pt idx="13">
                  <c:v>42018</c:v>
                </c:pt>
                <c:pt idx="14">
                  <c:v>42019</c:v>
                </c:pt>
                <c:pt idx="15">
                  <c:v>42020</c:v>
                </c:pt>
                <c:pt idx="16">
                  <c:v>42021</c:v>
                </c:pt>
                <c:pt idx="17">
                  <c:v>42022</c:v>
                </c:pt>
                <c:pt idx="18">
                  <c:v>42023</c:v>
                </c:pt>
                <c:pt idx="19">
                  <c:v>42024</c:v>
                </c:pt>
                <c:pt idx="20">
                  <c:v>42025</c:v>
                </c:pt>
                <c:pt idx="21">
                  <c:v>42026</c:v>
                </c:pt>
                <c:pt idx="22">
                  <c:v>42027</c:v>
                </c:pt>
                <c:pt idx="23">
                  <c:v>42028</c:v>
                </c:pt>
                <c:pt idx="24">
                  <c:v>42029</c:v>
                </c:pt>
                <c:pt idx="25">
                  <c:v>42030</c:v>
                </c:pt>
                <c:pt idx="26">
                  <c:v>42031</c:v>
                </c:pt>
                <c:pt idx="27">
                  <c:v>42032</c:v>
                </c:pt>
                <c:pt idx="28">
                  <c:v>42033</c:v>
                </c:pt>
                <c:pt idx="29">
                  <c:v>42034</c:v>
                </c:pt>
                <c:pt idx="30">
                  <c:v>42035</c:v>
                </c:pt>
                <c:pt idx="31">
                  <c:v>42036</c:v>
                </c:pt>
                <c:pt idx="32">
                  <c:v>42037</c:v>
                </c:pt>
                <c:pt idx="33">
                  <c:v>42038</c:v>
                </c:pt>
                <c:pt idx="34">
                  <c:v>42039</c:v>
                </c:pt>
                <c:pt idx="35">
                  <c:v>42040</c:v>
                </c:pt>
                <c:pt idx="36">
                  <c:v>42041</c:v>
                </c:pt>
                <c:pt idx="37">
                  <c:v>42042</c:v>
                </c:pt>
                <c:pt idx="38">
                  <c:v>42043</c:v>
                </c:pt>
                <c:pt idx="39">
                  <c:v>42044</c:v>
                </c:pt>
                <c:pt idx="40">
                  <c:v>42045</c:v>
                </c:pt>
                <c:pt idx="41">
                  <c:v>42046</c:v>
                </c:pt>
                <c:pt idx="42">
                  <c:v>42047</c:v>
                </c:pt>
                <c:pt idx="43">
                  <c:v>42048</c:v>
                </c:pt>
                <c:pt idx="44">
                  <c:v>42049</c:v>
                </c:pt>
                <c:pt idx="45">
                  <c:v>42050</c:v>
                </c:pt>
                <c:pt idx="46">
                  <c:v>42051</c:v>
                </c:pt>
                <c:pt idx="47">
                  <c:v>42052</c:v>
                </c:pt>
                <c:pt idx="48">
                  <c:v>42053</c:v>
                </c:pt>
                <c:pt idx="49">
                  <c:v>42054</c:v>
                </c:pt>
                <c:pt idx="50">
                  <c:v>42055</c:v>
                </c:pt>
                <c:pt idx="51">
                  <c:v>42056</c:v>
                </c:pt>
                <c:pt idx="52">
                  <c:v>42057</c:v>
                </c:pt>
                <c:pt idx="53">
                  <c:v>42058</c:v>
                </c:pt>
                <c:pt idx="54">
                  <c:v>42059</c:v>
                </c:pt>
                <c:pt idx="55">
                  <c:v>42060</c:v>
                </c:pt>
                <c:pt idx="56">
                  <c:v>42061</c:v>
                </c:pt>
                <c:pt idx="57">
                  <c:v>42062</c:v>
                </c:pt>
                <c:pt idx="58">
                  <c:v>42063</c:v>
                </c:pt>
                <c:pt idx="59">
                  <c:v>42064</c:v>
                </c:pt>
                <c:pt idx="60">
                  <c:v>42065</c:v>
                </c:pt>
                <c:pt idx="61">
                  <c:v>42066</c:v>
                </c:pt>
                <c:pt idx="62">
                  <c:v>42067</c:v>
                </c:pt>
                <c:pt idx="63">
                  <c:v>42068</c:v>
                </c:pt>
                <c:pt idx="64">
                  <c:v>42069</c:v>
                </c:pt>
                <c:pt idx="65">
                  <c:v>42070</c:v>
                </c:pt>
                <c:pt idx="66">
                  <c:v>42071</c:v>
                </c:pt>
                <c:pt idx="67">
                  <c:v>42072</c:v>
                </c:pt>
                <c:pt idx="68">
                  <c:v>42073</c:v>
                </c:pt>
                <c:pt idx="69">
                  <c:v>42074</c:v>
                </c:pt>
                <c:pt idx="70">
                  <c:v>42075</c:v>
                </c:pt>
                <c:pt idx="71">
                  <c:v>42076</c:v>
                </c:pt>
                <c:pt idx="72">
                  <c:v>42077</c:v>
                </c:pt>
                <c:pt idx="73">
                  <c:v>42078</c:v>
                </c:pt>
                <c:pt idx="74">
                  <c:v>42079</c:v>
                </c:pt>
                <c:pt idx="75">
                  <c:v>42080</c:v>
                </c:pt>
                <c:pt idx="76">
                  <c:v>42081</c:v>
                </c:pt>
                <c:pt idx="77">
                  <c:v>42082</c:v>
                </c:pt>
                <c:pt idx="78">
                  <c:v>42083</c:v>
                </c:pt>
                <c:pt idx="79">
                  <c:v>42084</c:v>
                </c:pt>
                <c:pt idx="80">
                  <c:v>42085</c:v>
                </c:pt>
                <c:pt idx="81">
                  <c:v>42086</c:v>
                </c:pt>
                <c:pt idx="82">
                  <c:v>42087</c:v>
                </c:pt>
                <c:pt idx="83">
                  <c:v>42088</c:v>
                </c:pt>
                <c:pt idx="84">
                  <c:v>42089</c:v>
                </c:pt>
                <c:pt idx="85">
                  <c:v>42090</c:v>
                </c:pt>
                <c:pt idx="86">
                  <c:v>42091</c:v>
                </c:pt>
                <c:pt idx="87">
                  <c:v>42092</c:v>
                </c:pt>
                <c:pt idx="88">
                  <c:v>42093</c:v>
                </c:pt>
                <c:pt idx="89">
                  <c:v>42094</c:v>
                </c:pt>
                <c:pt idx="90">
                  <c:v>42095</c:v>
                </c:pt>
                <c:pt idx="91">
                  <c:v>42096</c:v>
                </c:pt>
                <c:pt idx="92">
                  <c:v>42097</c:v>
                </c:pt>
                <c:pt idx="93">
                  <c:v>42098</c:v>
                </c:pt>
                <c:pt idx="94">
                  <c:v>42099</c:v>
                </c:pt>
                <c:pt idx="95">
                  <c:v>42100</c:v>
                </c:pt>
                <c:pt idx="96">
                  <c:v>42101</c:v>
                </c:pt>
                <c:pt idx="97">
                  <c:v>42102</c:v>
                </c:pt>
                <c:pt idx="98">
                  <c:v>42103</c:v>
                </c:pt>
                <c:pt idx="99">
                  <c:v>42104</c:v>
                </c:pt>
                <c:pt idx="100">
                  <c:v>42105</c:v>
                </c:pt>
                <c:pt idx="101">
                  <c:v>42106</c:v>
                </c:pt>
                <c:pt idx="102">
                  <c:v>42107</c:v>
                </c:pt>
                <c:pt idx="103">
                  <c:v>42108</c:v>
                </c:pt>
                <c:pt idx="104">
                  <c:v>42109</c:v>
                </c:pt>
                <c:pt idx="105">
                  <c:v>42110</c:v>
                </c:pt>
                <c:pt idx="106">
                  <c:v>42111</c:v>
                </c:pt>
                <c:pt idx="107">
                  <c:v>42112</c:v>
                </c:pt>
                <c:pt idx="108">
                  <c:v>42113</c:v>
                </c:pt>
                <c:pt idx="109">
                  <c:v>42114</c:v>
                </c:pt>
                <c:pt idx="110">
                  <c:v>42115</c:v>
                </c:pt>
                <c:pt idx="111">
                  <c:v>42116</c:v>
                </c:pt>
                <c:pt idx="112">
                  <c:v>42117</c:v>
                </c:pt>
                <c:pt idx="113">
                  <c:v>42118</c:v>
                </c:pt>
                <c:pt idx="114">
                  <c:v>42119</c:v>
                </c:pt>
                <c:pt idx="115">
                  <c:v>42120</c:v>
                </c:pt>
                <c:pt idx="116">
                  <c:v>42121</c:v>
                </c:pt>
                <c:pt idx="117">
                  <c:v>42122</c:v>
                </c:pt>
                <c:pt idx="118">
                  <c:v>42123</c:v>
                </c:pt>
                <c:pt idx="119">
                  <c:v>42124</c:v>
                </c:pt>
                <c:pt idx="120">
                  <c:v>42125</c:v>
                </c:pt>
                <c:pt idx="121">
                  <c:v>42126</c:v>
                </c:pt>
                <c:pt idx="122">
                  <c:v>42127</c:v>
                </c:pt>
                <c:pt idx="123">
                  <c:v>42128</c:v>
                </c:pt>
                <c:pt idx="124">
                  <c:v>42129</c:v>
                </c:pt>
                <c:pt idx="125">
                  <c:v>42130</c:v>
                </c:pt>
                <c:pt idx="126">
                  <c:v>42131</c:v>
                </c:pt>
                <c:pt idx="127">
                  <c:v>42132</c:v>
                </c:pt>
                <c:pt idx="128">
                  <c:v>42133</c:v>
                </c:pt>
                <c:pt idx="129">
                  <c:v>42134</c:v>
                </c:pt>
                <c:pt idx="130">
                  <c:v>42135</c:v>
                </c:pt>
                <c:pt idx="131">
                  <c:v>42136</c:v>
                </c:pt>
                <c:pt idx="132">
                  <c:v>42137</c:v>
                </c:pt>
                <c:pt idx="133">
                  <c:v>42138</c:v>
                </c:pt>
                <c:pt idx="134">
                  <c:v>42139</c:v>
                </c:pt>
                <c:pt idx="135">
                  <c:v>42140</c:v>
                </c:pt>
                <c:pt idx="136">
                  <c:v>42141</c:v>
                </c:pt>
                <c:pt idx="137">
                  <c:v>42142</c:v>
                </c:pt>
                <c:pt idx="138">
                  <c:v>42143</c:v>
                </c:pt>
                <c:pt idx="139">
                  <c:v>42144</c:v>
                </c:pt>
                <c:pt idx="140">
                  <c:v>42145</c:v>
                </c:pt>
                <c:pt idx="141">
                  <c:v>42146</c:v>
                </c:pt>
                <c:pt idx="142">
                  <c:v>42147</c:v>
                </c:pt>
                <c:pt idx="143">
                  <c:v>42148</c:v>
                </c:pt>
                <c:pt idx="144">
                  <c:v>42149</c:v>
                </c:pt>
                <c:pt idx="145">
                  <c:v>42150</c:v>
                </c:pt>
                <c:pt idx="146">
                  <c:v>42151</c:v>
                </c:pt>
                <c:pt idx="147">
                  <c:v>42152</c:v>
                </c:pt>
                <c:pt idx="148">
                  <c:v>42153</c:v>
                </c:pt>
                <c:pt idx="149">
                  <c:v>42154</c:v>
                </c:pt>
                <c:pt idx="150">
                  <c:v>42155</c:v>
                </c:pt>
                <c:pt idx="151">
                  <c:v>42156</c:v>
                </c:pt>
                <c:pt idx="152">
                  <c:v>42157</c:v>
                </c:pt>
                <c:pt idx="153">
                  <c:v>42158</c:v>
                </c:pt>
                <c:pt idx="154">
                  <c:v>42159</c:v>
                </c:pt>
                <c:pt idx="155">
                  <c:v>42160</c:v>
                </c:pt>
                <c:pt idx="156">
                  <c:v>42161</c:v>
                </c:pt>
                <c:pt idx="157">
                  <c:v>42162</c:v>
                </c:pt>
                <c:pt idx="158">
                  <c:v>42163</c:v>
                </c:pt>
                <c:pt idx="159">
                  <c:v>42164</c:v>
                </c:pt>
                <c:pt idx="160">
                  <c:v>42165</c:v>
                </c:pt>
                <c:pt idx="161">
                  <c:v>42166</c:v>
                </c:pt>
                <c:pt idx="162">
                  <c:v>42167</c:v>
                </c:pt>
                <c:pt idx="163">
                  <c:v>42168</c:v>
                </c:pt>
                <c:pt idx="164">
                  <c:v>42169</c:v>
                </c:pt>
                <c:pt idx="165">
                  <c:v>42170</c:v>
                </c:pt>
                <c:pt idx="166">
                  <c:v>42171</c:v>
                </c:pt>
                <c:pt idx="167">
                  <c:v>42172</c:v>
                </c:pt>
                <c:pt idx="168">
                  <c:v>42173</c:v>
                </c:pt>
                <c:pt idx="169">
                  <c:v>42174</c:v>
                </c:pt>
                <c:pt idx="170">
                  <c:v>42175</c:v>
                </c:pt>
                <c:pt idx="171">
                  <c:v>42176</c:v>
                </c:pt>
                <c:pt idx="172">
                  <c:v>42177</c:v>
                </c:pt>
                <c:pt idx="173">
                  <c:v>42178</c:v>
                </c:pt>
                <c:pt idx="174">
                  <c:v>42179</c:v>
                </c:pt>
                <c:pt idx="175">
                  <c:v>42180</c:v>
                </c:pt>
                <c:pt idx="176">
                  <c:v>42181</c:v>
                </c:pt>
                <c:pt idx="177">
                  <c:v>42182</c:v>
                </c:pt>
                <c:pt idx="178">
                  <c:v>42183</c:v>
                </c:pt>
                <c:pt idx="179">
                  <c:v>42184</c:v>
                </c:pt>
                <c:pt idx="180">
                  <c:v>42185</c:v>
                </c:pt>
                <c:pt idx="181">
                  <c:v>42186</c:v>
                </c:pt>
                <c:pt idx="182">
                  <c:v>42187</c:v>
                </c:pt>
                <c:pt idx="183">
                  <c:v>42188</c:v>
                </c:pt>
                <c:pt idx="184">
                  <c:v>42189</c:v>
                </c:pt>
                <c:pt idx="185">
                  <c:v>42190</c:v>
                </c:pt>
                <c:pt idx="186">
                  <c:v>42191</c:v>
                </c:pt>
                <c:pt idx="187">
                  <c:v>42192</c:v>
                </c:pt>
                <c:pt idx="188">
                  <c:v>42193</c:v>
                </c:pt>
                <c:pt idx="189">
                  <c:v>42194</c:v>
                </c:pt>
                <c:pt idx="190">
                  <c:v>42195</c:v>
                </c:pt>
                <c:pt idx="191">
                  <c:v>42196</c:v>
                </c:pt>
                <c:pt idx="192">
                  <c:v>42197</c:v>
                </c:pt>
                <c:pt idx="193">
                  <c:v>42198</c:v>
                </c:pt>
                <c:pt idx="194">
                  <c:v>42199</c:v>
                </c:pt>
                <c:pt idx="195">
                  <c:v>42200</c:v>
                </c:pt>
                <c:pt idx="196">
                  <c:v>42201</c:v>
                </c:pt>
                <c:pt idx="197">
                  <c:v>42202</c:v>
                </c:pt>
                <c:pt idx="198">
                  <c:v>42203</c:v>
                </c:pt>
                <c:pt idx="199">
                  <c:v>42204</c:v>
                </c:pt>
                <c:pt idx="200">
                  <c:v>42205</c:v>
                </c:pt>
                <c:pt idx="201">
                  <c:v>42206</c:v>
                </c:pt>
                <c:pt idx="202">
                  <c:v>42207</c:v>
                </c:pt>
                <c:pt idx="203">
                  <c:v>42208</c:v>
                </c:pt>
                <c:pt idx="204">
                  <c:v>42209</c:v>
                </c:pt>
                <c:pt idx="205">
                  <c:v>42210</c:v>
                </c:pt>
                <c:pt idx="206">
                  <c:v>42211</c:v>
                </c:pt>
                <c:pt idx="207">
                  <c:v>42212</c:v>
                </c:pt>
                <c:pt idx="208">
                  <c:v>42213</c:v>
                </c:pt>
                <c:pt idx="209">
                  <c:v>42214</c:v>
                </c:pt>
                <c:pt idx="210">
                  <c:v>42215</c:v>
                </c:pt>
                <c:pt idx="211">
                  <c:v>42216</c:v>
                </c:pt>
                <c:pt idx="212">
                  <c:v>42217</c:v>
                </c:pt>
                <c:pt idx="213">
                  <c:v>42218</c:v>
                </c:pt>
                <c:pt idx="214">
                  <c:v>42219</c:v>
                </c:pt>
                <c:pt idx="215">
                  <c:v>42220</c:v>
                </c:pt>
                <c:pt idx="216">
                  <c:v>42221</c:v>
                </c:pt>
                <c:pt idx="217">
                  <c:v>42222</c:v>
                </c:pt>
                <c:pt idx="218">
                  <c:v>42223</c:v>
                </c:pt>
                <c:pt idx="219">
                  <c:v>42224</c:v>
                </c:pt>
                <c:pt idx="220">
                  <c:v>42225</c:v>
                </c:pt>
                <c:pt idx="221">
                  <c:v>42226</c:v>
                </c:pt>
                <c:pt idx="222">
                  <c:v>42227</c:v>
                </c:pt>
                <c:pt idx="223">
                  <c:v>42228</c:v>
                </c:pt>
                <c:pt idx="224">
                  <c:v>42229</c:v>
                </c:pt>
                <c:pt idx="225">
                  <c:v>42230</c:v>
                </c:pt>
                <c:pt idx="226">
                  <c:v>42231</c:v>
                </c:pt>
                <c:pt idx="227">
                  <c:v>42232</c:v>
                </c:pt>
                <c:pt idx="228">
                  <c:v>42233</c:v>
                </c:pt>
                <c:pt idx="229">
                  <c:v>42234</c:v>
                </c:pt>
                <c:pt idx="230">
                  <c:v>42235</c:v>
                </c:pt>
                <c:pt idx="231">
                  <c:v>42236</c:v>
                </c:pt>
                <c:pt idx="232">
                  <c:v>42237</c:v>
                </c:pt>
                <c:pt idx="233">
                  <c:v>42238</c:v>
                </c:pt>
                <c:pt idx="234">
                  <c:v>42239</c:v>
                </c:pt>
                <c:pt idx="235">
                  <c:v>42240</c:v>
                </c:pt>
                <c:pt idx="236">
                  <c:v>42241</c:v>
                </c:pt>
                <c:pt idx="237">
                  <c:v>42242</c:v>
                </c:pt>
                <c:pt idx="238">
                  <c:v>42243</c:v>
                </c:pt>
                <c:pt idx="239">
                  <c:v>42244</c:v>
                </c:pt>
                <c:pt idx="240">
                  <c:v>42245</c:v>
                </c:pt>
                <c:pt idx="241">
                  <c:v>42246</c:v>
                </c:pt>
                <c:pt idx="242">
                  <c:v>42247</c:v>
                </c:pt>
                <c:pt idx="243">
                  <c:v>42248</c:v>
                </c:pt>
                <c:pt idx="244">
                  <c:v>42249</c:v>
                </c:pt>
                <c:pt idx="245">
                  <c:v>42250</c:v>
                </c:pt>
                <c:pt idx="246">
                  <c:v>42251</c:v>
                </c:pt>
                <c:pt idx="247">
                  <c:v>42252</c:v>
                </c:pt>
                <c:pt idx="248">
                  <c:v>42253</c:v>
                </c:pt>
                <c:pt idx="249">
                  <c:v>42254</c:v>
                </c:pt>
                <c:pt idx="250">
                  <c:v>42255</c:v>
                </c:pt>
                <c:pt idx="251">
                  <c:v>42256</c:v>
                </c:pt>
                <c:pt idx="252">
                  <c:v>42257</c:v>
                </c:pt>
                <c:pt idx="253">
                  <c:v>42258</c:v>
                </c:pt>
                <c:pt idx="254">
                  <c:v>42259</c:v>
                </c:pt>
                <c:pt idx="255">
                  <c:v>42260</c:v>
                </c:pt>
                <c:pt idx="256">
                  <c:v>42261</c:v>
                </c:pt>
                <c:pt idx="257">
                  <c:v>42262</c:v>
                </c:pt>
                <c:pt idx="258">
                  <c:v>42263</c:v>
                </c:pt>
                <c:pt idx="259">
                  <c:v>42264</c:v>
                </c:pt>
                <c:pt idx="260">
                  <c:v>42265</c:v>
                </c:pt>
                <c:pt idx="261">
                  <c:v>42266</c:v>
                </c:pt>
                <c:pt idx="262">
                  <c:v>42267</c:v>
                </c:pt>
                <c:pt idx="263">
                  <c:v>42268</c:v>
                </c:pt>
                <c:pt idx="264">
                  <c:v>42269</c:v>
                </c:pt>
                <c:pt idx="265">
                  <c:v>42270</c:v>
                </c:pt>
                <c:pt idx="266">
                  <c:v>42271</c:v>
                </c:pt>
                <c:pt idx="267">
                  <c:v>42272</c:v>
                </c:pt>
                <c:pt idx="268">
                  <c:v>42273</c:v>
                </c:pt>
                <c:pt idx="269">
                  <c:v>42274</c:v>
                </c:pt>
                <c:pt idx="270">
                  <c:v>42275</c:v>
                </c:pt>
                <c:pt idx="271">
                  <c:v>42276</c:v>
                </c:pt>
                <c:pt idx="272">
                  <c:v>42277</c:v>
                </c:pt>
                <c:pt idx="273">
                  <c:v>42278</c:v>
                </c:pt>
                <c:pt idx="274">
                  <c:v>42279</c:v>
                </c:pt>
                <c:pt idx="275">
                  <c:v>42280</c:v>
                </c:pt>
                <c:pt idx="276">
                  <c:v>42281</c:v>
                </c:pt>
                <c:pt idx="277">
                  <c:v>42282</c:v>
                </c:pt>
                <c:pt idx="278">
                  <c:v>42283</c:v>
                </c:pt>
                <c:pt idx="279">
                  <c:v>42284</c:v>
                </c:pt>
                <c:pt idx="280">
                  <c:v>42285</c:v>
                </c:pt>
                <c:pt idx="281">
                  <c:v>42286</c:v>
                </c:pt>
                <c:pt idx="282">
                  <c:v>42287</c:v>
                </c:pt>
                <c:pt idx="283">
                  <c:v>42288</c:v>
                </c:pt>
                <c:pt idx="284">
                  <c:v>42289</c:v>
                </c:pt>
                <c:pt idx="285">
                  <c:v>42290</c:v>
                </c:pt>
                <c:pt idx="286">
                  <c:v>42291</c:v>
                </c:pt>
                <c:pt idx="287">
                  <c:v>42292</c:v>
                </c:pt>
                <c:pt idx="288">
                  <c:v>42293</c:v>
                </c:pt>
                <c:pt idx="289">
                  <c:v>42294</c:v>
                </c:pt>
                <c:pt idx="290">
                  <c:v>42295</c:v>
                </c:pt>
                <c:pt idx="291">
                  <c:v>42296</c:v>
                </c:pt>
                <c:pt idx="292">
                  <c:v>42297</c:v>
                </c:pt>
                <c:pt idx="293">
                  <c:v>42298</c:v>
                </c:pt>
                <c:pt idx="294">
                  <c:v>42299</c:v>
                </c:pt>
                <c:pt idx="295">
                  <c:v>42300</c:v>
                </c:pt>
                <c:pt idx="296">
                  <c:v>42301</c:v>
                </c:pt>
                <c:pt idx="297">
                  <c:v>42302</c:v>
                </c:pt>
                <c:pt idx="298">
                  <c:v>42303</c:v>
                </c:pt>
                <c:pt idx="299">
                  <c:v>42304</c:v>
                </c:pt>
                <c:pt idx="300">
                  <c:v>42305</c:v>
                </c:pt>
                <c:pt idx="301">
                  <c:v>42306</c:v>
                </c:pt>
                <c:pt idx="302">
                  <c:v>42307</c:v>
                </c:pt>
                <c:pt idx="303">
                  <c:v>42308</c:v>
                </c:pt>
                <c:pt idx="304">
                  <c:v>42309</c:v>
                </c:pt>
                <c:pt idx="305">
                  <c:v>42310</c:v>
                </c:pt>
                <c:pt idx="306">
                  <c:v>42311</c:v>
                </c:pt>
                <c:pt idx="307">
                  <c:v>42312</c:v>
                </c:pt>
                <c:pt idx="308">
                  <c:v>42313</c:v>
                </c:pt>
                <c:pt idx="309">
                  <c:v>42314</c:v>
                </c:pt>
                <c:pt idx="310">
                  <c:v>42315</c:v>
                </c:pt>
                <c:pt idx="311">
                  <c:v>42316</c:v>
                </c:pt>
                <c:pt idx="312">
                  <c:v>42317</c:v>
                </c:pt>
                <c:pt idx="313">
                  <c:v>42318</c:v>
                </c:pt>
                <c:pt idx="314">
                  <c:v>42319</c:v>
                </c:pt>
                <c:pt idx="315">
                  <c:v>42320</c:v>
                </c:pt>
                <c:pt idx="316">
                  <c:v>42321</c:v>
                </c:pt>
                <c:pt idx="317">
                  <c:v>42322</c:v>
                </c:pt>
                <c:pt idx="318">
                  <c:v>42323</c:v>
                </c:pt>
                <c:pt idx="319">
                  <c:v>42324</c:v>
                </c:pt>
                <c:pt idx="320">
                  <c:v>42325</c:v>
                </c:pt>
                <c:pt idx="321">
                  <c:v>42326</c:v>
                </c:pt>
                <c:pt idx="322">
                  <c:v>42327</c:v>
                </c:pt>
                <c:pt idx="323">
                  <c:v>42328</c:v>
                </c:pt>
                <c:pt idx="324">
                  <c:v>42329</c:v>
                </c:pt>
                <c:pt idx="325">
                  <c:v>42330</c:v>
                </c:pt>
                <c:pt idx="326">
                  <c:v>42331</c:v>
                </c:pt>
                <c:pt idx="327">
                  <c:v>42332</c:v>
                </c:pt>
                <c:pt idx="328">
                  <c:v>42333</c:v>
                </c:pt>
                <c:pt idx="329">
                  <c:v>42334</c:v>
                </c:pt>
                <c:pt idx="330">
                  <c:v>42335</c:v>
                </c:pt>
                <c:pt idx="331">
                  <c:v>42336</c:v>
                </c:pt>
                <c:pt idx="332">
                  <c:v>42337</c:v>
                </c:pt>
                <c:pt idx="333">
                  <c:v>42338</c:v>
                </c:pt>
                <c:pt idx="334">
                  <c:v>42339</c:v>
                </c:pt>
                <c:pt idx="335">
                  <c:v>42340</c:v>
                </c:pt>
                <c:pt idx="336">
                  <c:v>42341</c:v>
                </c:pt>
                <c:pt idx="337">
                  <c:v>42342</c:v>
                </c:pt>
                <c:pt idx="338">
                  <c:v>42343</c:v>
                </c:pt>
                <c:pt idx="339">
                  <c:v>42344</c:v>
                </c:pt>
                <c:pt idx="340">
                  <c:v>42345</c:v>
                </c:pt>
                <c:pt idx="341">
                  <c:v>42346</c:v>
                </c:pt>
                <c:pt idx="342">
                  <c:v>42347</c:v>
                </c:pt>
                <c:pt idx="343">
                  <c:v>42348</c:v>
                </c:pt>
                <c:pt idx="344">
                  <c:v>42349</c:v>
                </c:pt>
                <c:pt idx="345">
                  <c:v>42350</c:v>
                </c:pt>
                <c:pt idx="346">
                  <c:v>42351</c:v>
                </c:pt>
                <c:pt idx="347">
                  <c:v>42352</c:v>
                </c:pt>
                <c:pt idx="348">
                  <c:v>42353</c:v>
                </c:pt>
                <c:pt idx="349">
                  <c:v>42354</c:v>
                </c:pt>
                <c:pt idx="350">
                  <c:v>42355</c:v>
                </c:pt>
                <c:pt idx="351">
                  <c:v>42356</c:v>
                </c:pt>
                <c:pt idx="352">
                  <c:v>42357</c:v>
                </c:pt>
                <c:pt idx="353">
                  <c:v>42358</c:v>
                </c:pt>
                <c:pt idx="354">
                  <c:v>42359</c:v>
                </c:pt>
                <c:pt idx="355">
                  <c:v>42360</c:v>
                </c:pt>
                <c:pt idx="356">
                  <c:v>42361</c:v>
                </c:pt>
                <c:pt idx="357">
                  <c:v>42362</c:v>
                </c:pt>
                <c:pt idx="358">
                  <c:v>42363</c:v>
                </c:pt>
                <c:pt idx="359">
                  <c:v>42364</c:v>
                </c:pt>
                <c:pt idx="360">
                  <c:v>42365</c:v>
                </c:pt>
                <c:pt idx="361">
                  <c:v>42366</c:v>
                </c:pt>
                <c:pt idx="362">
                  <c:v>42367</c:v>
                </c:pt>
                <c:pt idx="363">
                  <c:v>42368</c:v>
                </c:pt>
                <c:pt idx="364">
                  <c:v>42369</c:v>
                </c:pt>
                <c:pt idx="365">
                  <c:v>42370</c:v>
                </c:pt>
                <c:pt idx="366">
                  <c:v>42371</c:v>
                </c:pt>
                <c:pt idx="367">
                  <c:v>42372</c:v>
                </c:pt>
                <c:pt idx="368">
                  <c:v>42373</c:v>
                </c:pt>
                <c:pt idx="369">
                  <c:v>42374</c:v>
                </c:pt>
                <c:pt idx="370">
                  <c:v>42375</c:v>
                </c:pt>
                <c:pt idx="371">
                  <c:v>42376</c:v>
                </c:pt>
                <c:pt idx="372">
                  <c:v>42377</c:v>
                </c:pt>
                <c:pt idx="373">
                  <c:v>42378</c:v>
                </c:pt>
                <c:pt idx="374">
                  <c:v>42379</c:v>
                </c:pt>
                <c:pt idx="375">
                  <c:v>42380</c:v>
                </c:pt>
                <c:pt idx="376">
                  <c:v>42381</c:v>
                </c:pt>
                <c:pt idx="377">
                  <c:v>42382</c:v>
                </c:pt>
                <c:pt idx="378">
                  <c:v>42383</c:v>
                </c:pt>
                <c:pt idx="379">
                  <c:v>42384</c:v>
                </c:pt>
                <c:pt idx="380">
                  <c:v>42385</c:v>
                </c:pt>
                <c:pt idx="381">
                  <c:v>42386</c:v>
                </c:pt>
                <c:pt idx="382">
                  <c:v>42387</c:v>
                </c:pt>
                <c:pt idx="383">
                  <c:v>42388</c:v>
                </c:pt>
                <c:pt idx="384">
                  <c:v>42389</c:v>
                </c:pt>
                <c:pt idx="385">
                  <c:v>42390</c:v>
                </c:pt>
                <c:pt idx="386">
                  <c:v>42391</c:v>
                </c:pt>
                <c:pt idx="387">
                  <c:v>42392</c:v>
                </c:pt>
                <c:pt idx="388">
                  <c:v>42393</c:v>
                </c:pt>
                <c:pt idx="389">
                  <c:v>42394</c:v>
                </c:pt>
                <c:pt idx="390">
                  <c:v>42395</c:v>
                </c:pt>
                <c:pt idx="391">
                  <c:v>42396</c:v>
                </c:pt>
                <c:pt idx="392">
                  <c:v>42397</c:v>
                </c:pt>
                <c:pt idx="393">
                  <c:v>42398</c:v>
                </c:pt>
                <c:pt idx="394">
                  <c:v>42399</c:v>
                </c:pt>
                <c:pt idx="395">
                  <c:v>42400</c:v>
                </c:pt>
                <c:pt idx="396">
                  <c:v>42401</c:v>
                </c:pt>
                <c:pt idx="397">
                  <c:v>42402</c:v>
                </c:pt>
                <c:pt idx="398">
                  <c:v>42403</c:v>
                </c:pt>
                <c:pt idx="399">
                  <c:v>42404</c:v>
                </c:pt>
                <c:pt idx="400">
                  <c:v>42405</c:v>
                </c:pt>
                <c:pt idx="401">
                  <c:v>42406</c:v>
                </c:pt>
                <c:pt idx="402">
                  <c:v>42407</c:v>
                </c:pt>
                <c:pt idx="403">
                  <c:v>42408</c:v>
                </c:pt>
                <c:pt idx="404">
                  <c:v>42409</c:v>
                </c:pt>
                <c:pt idx="405">
                  <c:v>42410</c:v>
                </c:pt>
                <c:pt idx="406">
                  <c:v>42411</c:v>
                </c:pt>
                <c:pt idx="407">
                  <c:v>42412</c:v>
                </c:pt>
                <c:pt idx="408">
                  <c:v>42413</c:v>
                </c:pt>
                <c:pt idx="409">
                  <c:v>42414</c:v>
                </c:pt>
                <c:pt idx="410">
                  <c:v>42415</c:v>
                </c:pt>
                <c:pt idx="411">
                  <c:v>42416</c:v>
                </c:pt>
                <c:pt idx="412">
                  <c:v>42417</c:v>
                </c:pt>
                <c:pt idx="413">
                  <c:v>42418</c:v>
                </c:pt>
                <c:pt idx="414">
                  <c:v>42419</c:v>
                </c:pt>
                <c:pt idx="415">
                  <c:v>42420</c:v>
                </c:pt>
                <c:pt idx="416">
                  <c:v>42421</c:v>
                </c:pt>
                <c:pt idx="417">
                  <c:v>42422</c:v>
                </c:pt>
                <c:pt idx="418">
                  <c:v>42423</c:v>
                </c:pt>
                <c:pt idx="419">
                  <c:v>42424</c:v>
                </c:pt>
                <c:pt idx="420">
                  <c:v>42425</c:v>
                </c:pt>
                <c:pt idx="421">
                  <c:v>42426</c:v>
                </c:pt>
                <c:pt idx="422">
                  <c:v>42427</c:v>
                </c:pt>
                <c:pt idx="423">
                  <c:v>42428</c:v>
                </c:pt>
                <c:pt idx="424">
                  <c:v>42429</c:v>
                </c:pt>
                <c:pt idx="425">
                  <c:v>42430</c:v>
                </c:pt>
                <c:pt idx="426">
                  <c:v>42431</c:v>
                </c:pt>
                <c:pt idx="427">
                  <c:v>42432</c:v>
                </c:pt>
                <c:pt idx="428">
                  <c:v>42433</c:v>
                </c:pt>
                <c:pt idx="429">
                  <c:v>42434</c:v>
                </c:pt>
                <c:pt idx="430">
                  <c:v>42435</c:v>
                </c:pt>
                <c:pt idx="431">
                  <c:v>42436</c:v>
                </c:pt>
                <c:pt idx="432">
                  <c:v>42437</c:v>
                </c:pt>
                <c:pt idx="433">
                  <c:v>42438</c:v>
                </c:pt>
                <c:pt idx="434">
                  <c:v>42439</c:v>
                </c:pt>
                <c:pt idx="435">
                  <c:v>42440</c:v>
                </c:pt>
                <c:pt idx="436">
                  <c:v>42441</c:v>
                </c:pt>
                <c:pt idx="437">
                  <c:v>42442</c:v>
                </c:pt>
                <c:pt idx="438">
                  <c:v>42443</c:v>
                </c:pt>
                <c:pt idx="439">
                  <c:v>42444</c:v>
                </c:pt>
                <c:pt idx="440">
                  <c:v>42445</c:v>
                </c:pt>
                <c:pt idx="441">
                  <c:v>42446</c:v>
                </c:pt>
                <c:pt idx="442">
                  <c:v>42447</c:v>
                </c:pt>
                <c:pt idx="443">
                  <c:v>42448</c:v>
                </c:pt>
                <c:pt idx="444">
                  <c:v>42449</c:v>
                </c:pt>
                <c:pt idx="445">
                  <c:v>42450</c:v>
                </c:pt>
                <c:pt idx="446">
                  <c:v>42451</c:v>
                </c:pt>
                <c:pt idx="447">
                  <c:v>42452</c:v>
                </c:pt>
                <c:pt idx="448">
                  <c:v>42453</c:v>
                </c:pt>
                <c:pt idx="449">
                  <c:v>42454</c:v>
                </c:pt>
                <c:pt idx="450">
                  <c:v>42455</c:v>
                </c:pt>
                <c:pt idx="451">
                  <c:v>42456</c:v>
                </c:pt>
                <c:pt idx="452">
                  <c:v>42457</c:v>
                </c:pt>
                <c:pt idx="453">
                  <c:v>42458</c:v>
                </c:pt>
                <c:pt idx="454">
                  <c:v>42459</c:v>
                </c:pt>
                <c:pt idx="455">
                  <c:v>42460</c:v>
                </c:pt>
                <c:pt idx="456">
                  <c:v>42461</c:v>
                </c:pt>
                <c:pt idx="457">
                  <c:v>42462</c:v>
                </c:pt>
                <c:pt idx="458">
                  <c:v>42463</c:v>
                </c:pt>
                <c:pt idx="459">
                  <c:v>42464</c:v>
                </c:pt>
                <c:pt idx="460">
                  <c:v>42465</c:v>
                </c:pt>
                <c:pt idx="461">
                  <c:v>42466</c:v>
                </c:pt>
                <c:pt idx="462">
                  <c:v>42467</c:v>
                </c:pt>
                <c:pt idx="463">
                  <c:v>42468</c:v>
                </c:pt>
                <c:pt idx="464">
                  <c:v>42469</c:v>
                </c:pt>
                <c:pt idx="465">
                  <c:v>42470</c:v>
                </c:pt>
                <c:pt idx="466">
                  <c:v>42471</c:v>
                </c:pt>
                <c:pt idx="467">
                  <c:v>42472</c:v>
                </c:pt>
                <c:pt idx="468">
                  <c:v>42473</c:v>
                </c:pt>
                <c:pt idx="469">
                  <c:v>42474</c:v>
                </c:pt>
                <c:pt idx="470">
                  <c:v>42475</c:v>
                </c:pt>
                <c:pt idx="471">
                  <c:v>42476</c:v>
                </c:pt>
                <c:pt idx="472">
                  <c:v>42477</c:v>
                </c:pt>
                <c:pt idx="473">
                  <c:v>42478</c:v>
                </c:pt>
                <c:pt idx="474">
                  <c:v>42479</c:v>
                </c:pt>
                <c:pt idx="475">
                  <c:v>42480</c:v>
                </c:pt>
                <c:pt idx="476">
                  <c:v>42481</c:v>
                </c:pt>
                <c:pt idx="477">
                  <c:v>42482</c:v>
                </c:pt>
                <c:pt idx="478">
                  <c:v>42483</c:v>
                </c:pt>
                <c:pt idx="479">
                  <c:v>42484</c:v>
                </c:pt>
                <c:pt idx="480">
                  <c:v>42485</c:v>
                </c:pt>
                <c:pt idx="481">
                  <c:v>42486</c:v>
                </c:pt>
                <c:pt idx="482">
                  <c:v>42487</c:v>
                </c:pt>
                <c:pt idx="483">
                  <c:v>42488</c:v>
                </c:pt>
                <c:pt idx="484">
                  <c:v>42489</c:v>
                </c:pt>
                <c:pt idx="485">
                  <c:v>42490</c:v>
                </c:pt>
                <c:pt idx="486">
                  <c:v>42491</c:v>
                </c:pt>
                <c:pt idx="487">
                  <c:v>42492</c:v>
                </c:pt>
                <c:pt idx="488">
                  <c:v>42493</c:v>
                </c:pt>
                <c:pt idx="489">
                  <c:v>42494</c:v>
                </c:pt>
                <c:pt idx="490">
                  <c:v>42495</c:v>
                </c:pt>
                <c:pt idx="491">
                  <c:v>42496</c:v>
                </c:pt>
                <c:pt idx="492">
                  <c:v>42497</c:v>
                </c:pt>
                <c:pt idx="493">
                  <c:v>42498</c:v>
                </c:pt>
                <c:pt idx="494">
                  <c:v>42499</c:v>
                </c:pt>
                <c:pt idx="495">
                  <c:v>42500</c:v>
                </c:pt>
                <c:pt idx="496">
                  <c:v>42501</c:v>
                </c:pt>
                <c:pt idx="497">
                  <c:v>42502</c:v>
                </c:pt>
                <c:pt idx="498">
                  <c:v>42503</c:v>
                </c:pt>
                <c:pt idx="499">
                  <c:v>42504</c:v>
                </c:pt>
                <c:pt idx="500">
                  <c:v>42505</c:v>
                </c:pt>
                <c:pt idx="501">
                  <c:v>42506</c:v>
                </c:pt>
                <c:pt idx="502">
                  <c:v>42507</c:v>
                </c:pt>
                <c:pt idx="503">
                  <c:v>42508</c:v>
                </c:pt>
                <c:pt idx="504">
                  <c:v>42509</c:v>
                </c:pt>
                <c:pt idx="505">
                  <c:v>42510</c:v>
                </c:pt>
                <c:pt idx="506">
                  <c:v>42511</c:v>
                </c:pt>
                <c:pt idx="507">
                  <c:v>42512</c:v>
                </c:pt>
                <c:pt idx="508">
                  <c:v>42513</c:v>
                </c:pt>
                <c:pt idx="509">
                  <c:v>42514</c:v>
                </c:pt>
                <c:pt idx="510">
                  <c:v>42515</c:v>
                </c:pt>
                <c:pt idx="511">
                  <c:v>42516</c:v>
                </c:pt>
                <c:pt idx="512">
                  <c:v>42517</c:v>
                </c:pt>
                <c:pt idx="513">
                  <c:v>42518</c:v>
                </c:pt>
                <c:pt idx="514">
                  <c:v>42519</c:v>
                </c:pt>
                <c:pt idx="515">
                  <c:v>42520</c:v>
                </c:pt>
                <c:pt idx="516">
                  <c:v>42521</c:v>
                </c:pt>
                <c:pt idx="517">
                  <c:v>42522</c:v>
                </c:pt>
                <c:pt idx="518">
                  <c:v>42523</c:v>
                </c:pt>
                <c:pt idx="519">
                  <c:v>42524</c:v>
                </c:pt>
                <c:pt idx="520">
                  <c:v>42525</c:v>
                </c:pt>
                <c:pt idx="521">
                  <c:v>42526</c:v>
                </c:pt>
                <c:pt idx="522">
                  <c:v>42527</c:v>
                </c:pt>
                <c:pt idx="523">
                  <c:v>42528</c:v>
                </c:pt>
                <c:pt idx="524">
                  <c:v>42529</c:v>
                </c:pt>
                <c:pt idx="525">
                  <c:v>42530</c:v>
                </c:pt>
                <c:pt idx="526">
                  <c:v>42531</c:v>
                </c:pt>
                <c:pt idx="527">
                  <c:v>42532</c:v>
                </c:pt>
                <c:pt idx="528">
                  <c:v>42533</c:v>
                </c:pt>
                <c:pt idx="529">
                  <c:v>42534</c:v>
                </c:pt>
                <c:pt idx="530">
                  <c:v>42535</c:v>
                </c:pt>
                <c:pt idx="531">
                  <c:v>42536</c:v>
                </c:pt>
                <c:pt idx="532">
                  <c:v>42537</c:v>
                </c:pt>
                <c:pt idx="533">
                  <c:v>42538</c:v>
                </c:pt>
                <c:pt idx="534">
                  <c:v>42539</c:v>
                </c:pt>
                <c:pt idx="535">
                  <c:v>42540</c:v>
                </c:pt>
                <c:pt idx="536">
                  <c:v>42541</c:v>
                </c:pt>
                <c:pt idx="537">
                  <c:v>42542</c:v>
                </c:pt>
                <c:pt idx="538">
                  <c:v>42543</c:v>
                </c:pt>
                <c:pt idx="539">
                  <c:v>42544</c:v>
                </c:pt>
                <c:pt idx="540">
                  <c:v>42545</c:v>
                </c:pt>
                <c:pt idx="541">
                  <c:v>42546</c:v>
                </c:pt>
                <c:pt idx="542">
                  <c:v>42547</c:v>
                </c:pt>
                <c:pt idx="543">
                  <c:v>42548</c:v>
                </c:pt>
                <c:pt idx="544">
                  <c:v>42549</c:v>
                </c:pt>
                <c:pt idx="545">
                  <c:v>42550</c:v>
                </c:pt>
                <c:pt idx="546">
                  <c:v>42551</c:v>
                </c:pt>
                <c:pt idx="547">
                  <c:v>42552</c:v>
                </c:pt>
                <c:pt idx="548">
                  <c:v>42553</c:v>
                </c:pt>
                <c:pt idx="549">
                  <c:v>42554</c:v>
                </c:pt>
                <c:pt idx="550">
                  <c:v>42555</c:v>
                </c:pt>
                <c:pt idx="551">
                  <c:v>42556</c:v>
                </c:pt>
                <c:pt idx="552">
                  <c:v>42557</c:v>
                </c:pt>
                <c:pt idx="553">
                  <c:v>42558</c:v>
                </c:pt>
                <c:pt idx="554">
                  <c:v>42559</c:v>
                </c:pt>
                <c:pt idx="555">
                  <c:v>42560</c:v>
                </c:pt>
                <c:pt idx="556">
                  <c:v>42561</c:v>
                </c:pt>
                <c:pt idx="557">
                  <c:v>42562</c:v>
                </c:pt>
                <c:pt idx="558">
                  <c:v>42563</c:v>
                </c:pt>
                <c:pt idx="559">
                  <c:v>42564</c:v>
                </c:pt>
                <c:pt idx="560">
                  <c:v>42565</c:v>
                </c:pt>
                <c:pt idx="561">
                  <c:v>42566</c:v>
                </c:pt>
                <c:pt idx="562">
                  <c:v>42567</c:v>
                </c:pt>
                <c:pt idx="563">
                  <c:v>42568</c:v>
                </c:pt>
                <c:pt idx="564">
                  <c:v>42569</c:v>
                </c:pt>
                <c:pt idx="565">
                  <c:v>42570</c:v>
                </c:pt>
                <c:pt idx="566">
                  <c:v>42571</c:v>
                </c:pt>
                <c:pt idx="567">
                  <c:v>42572</c:v>
                </c:pt>
                <c:pt idx="568">
                  <c:v>42573</c:v>
                </c:pt>
                <c:pt idx="569">
                  <c:v>42574</c:v>
                </c:pt>
                <c:pt idx="570">
                  <c:v>42575</c:v>
                </c:pt>
                <c:pt idx="571">
                  <c:v>42576</c:v>
                </c:pt>
                <c:pt idx="572">
                  <c:v>42577</c:v>
                </c:pt>
                <c:pt idx="573">
                  <c:v>42578</c:v>
                </c:pt>
                <c:pt idx="574">
                  <c:v>42579</c:v>
                </c:pt>
                <c:pt idx="575">
                  <c:v>42580</c:v>
                </c:pt>
                <c:pt idx="576">
                  <c:v>42581</c:v>
                </c:pt>
                <c:pt idx="577">
                  <c:v>42582</c:v>
                </c:pt>
                <c:pt idx="578">
                  <c:v>42583</c:v>
                </c:pt>
                <c:pt idx="579">
                  <c:v>42584</c:v>
                </c:pt>
                <c:pt idx="580">
                  <c:v>42585</c:v>
                </c:pt>
                <c:pt idx="581">
                  <c:v>42586</c:v>
                </c:pt>
                <c:pt idx="582">
                  <c:v>42587</c:v>
                </c:pt>
                <c:pt idx="583">
                  <c:v>42588</c:v>
                </c:pt>
                <c:pt idx="584">
                  <c:v>42589</c:v>
                </c:pt>
                <c:pt idx="585">
                  <c:v>42590</c:v>
                </c:pt>
                <c:pt idx="586">
                  <c:v>42591</c:v>
                </c:pt>
                <c:pt idx="587">
                  <c:v>42592</c:v>
                </c:pt>
                <c:pt idx="588">
                  <c:v>42593</c:v>
                </c:pt>
                <c:pt idx="589">
                  <c:v>42594</c:v>
                </c:pt>
                <c:pt idx="590">
                  <c:v>42595</c:v>
                </c:pt>
                <c:pt idx="591">
                  <c:v>42596</c:v>
                </c:pt>
                <c:pt idx="592">
                  <c:v>42597</c:v>
                </c:pt>
                <c:pt idx="593">
                  <c:v>42598</c:v>
                </c:pt>
                <c:pt idx="594">
                  <c:v>42599</c:v>
                </c:pt>
                <c:pt idx="595">
                  <c:v>42600</c:v>
                </c:pt>
                <c:pt idx="596">
                  <c:v>42601</c:v>
                </c:pt>
                <c:pt idx="597">
                  <c:v>42602</c:v>
                </c:pt>
                <c:pt idx="598">
                  <c:v>42603</c:v>
                </c:pt>
                <c:pt idx="599">
                  <c:v>42604</c:v>
                </c:pt>
                <c:pt idx="600">
                  <c:v>42605</c:v>
                </c:pt>
                <c:pt idx="601">
                  <c:v>42606</c:v>
                </c:pt>
                <c:pt idx="602">
                  <c:v>42607</c:v>
                </c:pt>
                <c:pt idx="603">
                  <c:v>42608</c:v>
                </c:pt>
                <c:pt idx="604">
                  <c:v>42609</c:v>
                </c:pt>
                <c:pt idx="605">
                  <c:v>42610</c:v>
                </c:pt>
                <c:pt idx="606">
                  <c:v>42611</c:v>
                </c:pt>
                <c:pt idx="607">
                  <c:v>42612</c:v>
                </c:pt>
                <c:pt idx="608">
                  <c:v>42613</c:v>
                </c:pt>
                <c:pt idx="609">
                  <c:v>42614</c:v>
                </c:pt>
                <c:pt idx="610">
                  <c:v>42615</c:v>
                </c:pt>
                <c:pt idx="611">
                  <c:v>42616</c:v>
                </c:pt>
                <c:pt idx="612">
                  <c:v>42617</c:v>
                </c:pt>
                <c:pt idx="613">
                  <c:v>42618</c:v>
                </c:pt>
                <c:pt idx="614">
                  <c:v>42619</c:v>
                </c:pt>
                <c:pt idx="615">
                  <c:v>42620</c:v>
                </c:pt>
                <c:pt idx="616">
                  <c:v>42621</c:v>
                </c:pt>
                <c:pt idx="617">
                  <c:v>42622</c:v>
                </c:pt>
                <c:pt idx="618">
                  <c:v>42623</c:v>
                </c:pt>
                <c:pt idx="619">
                  <c:v>42624</c:v>
                </c:pt>
                <c:pt idx="620">
                  <c:v>42625</c:v>
                </c:pt>
                <c:pt idx="621">
                  <c:v>42626</c:v>
                </c:pt>
                <c:pt idx="622">
                  <c:v>42627</c:v>
                </c:pt>
                <c:pt idx="623">
                  <c:v>42628</c:v>
                </c:pt>
                <c:pt idx="624">
                  <c:v>42629</c:v>
                </c:pt>
                <c:pt idx="625">
                  <c:v>42630</c:v>
                </c:pt>
                <c:pt idx="626">
                  <c:v>42631</c:v>
                </c:pt>
                <c:pt idx="627">
                  <c:v>42632</c:v>
                </c:pt>
                <c:pt idx="628">
                  <c:v>42633</c:v>
                </c:pt>
                <c:pt idx="629">
                  <c:v>42634</c:v>
                </c:pt>
                <c:pt idx="630">
                  <c:v>42635</c:v>
                </c:pt>
                <c:pt idx="631">
                  <c:v>42636</c:v>
                </c:pt>
                <c:pt idx="632">
                  <c:v>42637</c:v>
                </c:pt>
                <c:pt idx="633">
                  <c:v>42638</c:v>
                </c:pt>
                <c:pt idx="634">
                  <c:v>42639</c:v>
                </c:pt>
                <c:pt idx="635">
                  <c:v>42640</c:v>
                </c:pt>
                <c:pt idx="636">
                  <c:v>42641</c:v>
                </c:pt>
                <c:pt idx="637">
                  <c:v>42642</c:v>
                </c:pt>
                <c:pt idx="638">
                  <c:v>42643</c:v>
                </c:pt>
                <c:pt idx="639">
                  <c:v>42644</c:v>
                </c:pt>
                <c:pt idx="640">
                  <c:v>42645</c:v>
                </c:pt>
                <c:pt idx="641">
                  <c:v>42646</c:v>
                </c:pt>
                <c:pt idx="642">
                  <c:v>42647</c:v>
                </c:pt>
                <c:pt idx="643">
                  <c:v>42648</c:v>
                </c:pt>
                <c:pt idx="644">
                  <c:v>42649</c:v>
                </c:pt>
                <c:pt idx="645">
                  <c:v>42650</c:v>
                </c:pt>
                <c:pt idx="646">
                  <c:v>42651</c:v>
                </c:pt>
                <c:pt idx="647">
                  <c:v>42652</c:v>
                </c:pt>
                <c:pt idx="648">
                  <c:v>42653</c:v>
                </c:pt>
                <c:pt idx="649">
                  <c:v>42654</c:v>
                </c:pt>
                <c:pt idx="650">
                  <c:v>42655</c:v>
                </c:pt>
                <c:pt idx="651">
                  <c:v>42656</c:v>
                </c:pt>
                <c:pt idx="652">
                  <c:v>42657</c:v>
                </c:pt>
                <c:pt idx="653">
                  <c:v>42658</c:v>
                </c:pt>
                <c:pt idx="654">
                  <c:v>42659</c:v>
                </c:pt>
                <c:pt idx="655">
                  <c:v>42660</c:v>
                </c:pt>
                <c:pt idx="656">
                  <c:v>42661</c:v>
                </c:pt>
                <c:pt idx="657">
                  <c:v>42662</c:v>
                </c:pt>
                <c:pt idx="658">
                  <c:v>42663</c:v>
                </c:pt>
                <c:pt idx="659">
                  <c:v>42664</c:v>
                </c:pt>
                <c:pt idx="660">
                  <c:v>42665</c:v>
                </c:pt>
                <c:pt idx="661">
                  <c:v>42666</c:v>
                </c:pt>
                <c:pt idx="662">
                  <c:v>42667</c:v>
                </c:pt>
                <c:pt idx="663">
                  <c:v>42668</c:v>
                </c:pt>
                <c:pt idx="664">
                  <c:v>42669</c:v>
                </c:pt>
                <c:pt idx="665">
                  <c:v>42670</c:v>
                </c:pt>
                <c:pt idx="666">
                  <c:v>42671</c:v>
                </c:pt>
                <c:pt idx="667">
                  <c:v>42672</c:v>
                </c:pt>
                <c:pt idx="668">
                  <c:v>42673</c:v>
                </c:pt>
                <c:pt idx="669">
                  <c:v>42674</c:v>
                </c:pt>
                <c:pt idx="670">
                  <c:v>42675</c:v>
                </c:pt>
                <c:pt idx="671">
                  <c:v>42676</c:v>
                </c:pt>
                <c:pt idx="672">
                  <c:v>42677</c:v>
                </c:pt>
                <c:pt idx="673">
                  <c:v>42678</c:v>
                </c:pt>
                <c:pt idx="674">
                  <c:v>42679</c:v>
                </c:pt>
                <c:pt idx="675">
                  <c:v>42680</c:v>
                </c:pt>
                <c:pt idx="676">
                  <c:v>42681</c:v>
                </c:pt>
                <c:pt idx="677">
                  <c:v>42682</c:v>
                </c:pt>
                <c:pt idx="678">
                  <c:v>42683</c:v>
                </c:pt>
                <c:pt idx="679">
                  <c:v>42684</c:v>
                </c:pt>
                <c:pt idx="680">
                  <c:v>42685</c:v>
                </c:pt>
                <c:pt idx="681">
                  <c:v>42686</c:v>
                </c:pt>
                <c:pt idx="682">
                  <c:v>42687</c:v>
                </c:pt>
                <c:pt idx="683">
                  <c:v>42688</c:v>
                </c:pt>
                <c:pt idx="684">
                  <c:v>42689</c:v>
                </c:pt>
                <c:pt idx="685">
                  <c:v>42690</c:v>
                </c:pt>
                <c:pt idx="686">
                  <c:v>42691</c:v>
                </c:pt>
                <c:pt idx="687">
                  <c:v>42692</c:v>
                </c:pt>
                <c:pt idx="688">
                  <c:v>42693</c:v>
                </c:pt>
                <c:pt idx="689">
                  <c:v>42694</c:v>
                </c:pt>
                <c:pt idx="690">
                  <c:v>42695</c:v>
                </c:pt>
                <c:pt idx="691">
                  <c:v>42696</c:v>
                </c:pt>
                <c:pt idx="692">
                  <c:v>42697</c:v>
                </c:pt>
                <c:pt idx="693">
                  <c:v>42698</c:v>
                </c:pt>
                <c:pt idx="694">
                  <c:v>42699</c:v>
                </c:pt>
                <c:pt idx="695">
                  <c:v>42700</c:v>
                </c:pt>
                <c:pt idx="696">
                  <c:v>42701</c:v>
                </c:pt>
                <c:pt idx="697">
                  <c:v>42702</c:v>
                </c:pt>
                <c:pt idx="698">
                  <c:v>42703</c:v>
                </c:pt>
                <c:pt idx="699">
                  <c:v>42704</c:v>
                </c:pt>
                <c:pt idx="700">
                  <c:v>42705</c:v>
                </c:pt>
                <c:pt idx="701">
                  <c:v>42706</c:v>
                </c:pt>
                <c:pt idx="702">
                  <c:v>42707</c:v>
                </c:pt>
                <c:pt idx="703">
                  <c:v>42708</c:v>
                </c:pt>
                <c:pt idx="704">
                  <c:v>42709</c:v>
                </c:pt>
                <c:pt idx="705">
                  <c:v>42710</c:v>
                </c:pt>
                <c:pt idx="706">
                  <c:v>42711</c:v>
                </c:pt>
                <c:pt idx="707">
                  <c:v>42712</c:v>
                </c:pt>
                <c:pt idx="708">
                  <c:v>42713</c:v>
                </c:pt>
                <c:pt idx="709">
                  <c:v>42714</c:v>
                </c:pt>
                <c:pt idx="710">
                  <c:v>42715</c:v>
                </c:pt>
                <c:pt idx="711">
                  <c:v>42716</c:v>
                </c:pt>
                <c:pt idx="712">
                  <c:v>42717</c:v>
                </c:pt>
                <c:pt idx="713">
                  <c:v>42718</c:v>
                </c:pt>
                <c:pt idx="714">
                  <c:v>42719</c:v>
                </c:pt>
                <c:pt idx="715">
                  <c:v>42720</c:v>
                </c:pt>
                <c:pt idx="716">
                  <c:v>42721</c:v>
                </c:pt>
                <c:pt idx="717">
                  <c:v>42722</c:v>
                </c:pt>
                <c:pt idx="718">
                  <c:v>42723</c:v>
                </c:pt>
                <c:pt idx="719">
                  <c:v>42724</c:v>
                </c:pt>
                <c:pt idx="720">
                  <c:v>42725</c:v>
                </c:pt>
                <c:pt idx="721">
                  <c:v>42726</c:v>
                </c:pt>
                <c:pt idx="722">
                  <c:v>42727</c:v>
                </c:pt>
                <c:pt idx="723">
                  <c:v>42728</c:v>
                </c:pt>
                <c:pt idx="724">
                  <c:v>42729</c:v>
                </c:pt>
                <c:pt idx="725">
                  <c:v>42730</c:v>
                </c:pt>
                <c:pt idx="726">
                  <c:v>42731</c:v>
                </c:pt>
                <c:pt idx="727">
                  <c:v>42732</c:v>
                </c:pt>
                <c:pt idx="728">
                  <c:v>42733</c:v>
                </c:pt>
                <c:pt idx="729">
                  <c:v>42734</c:v>
                </c:pt>
                <c:pt idx="730">
                  <c:v>42735</c:v>
                </c:pt>
                <c:pt idx="731">
                  <c:v>42736</c:v>
                </c:pt>
                <c:pt idx="732">
                  <c:v>42737</c:v>
                </c:pt>
                <c:pt idx="733">
                  <c:v>42738</c:v>
                </c:pt>
                <c:pt idx="734">
                  <c:v>42739</c:v>
                </c:pt>
                <c:pt idx="735">
                  <c:v>42740</c:v>
                </c:pt>
                <c:pt idx="736">
                  <c:v>42741</c:v>
                </c:pt>
                <c:pt idx="737">
                  <c:v>42742</c:v>
                </c:pt>
                <c:pt idx="738">
                  <c:v>42743</c:v>
                </c:pt>
                <c:pt idx="739">
                  <c:v>42744</c:v>
                </c:pt>
                <c:pt idx="740">
                  <c:v>42745</c:v>
                </c:pt>
                <c:pt idx="741">
                  <c:v>42746</c:v>
                </c:pt>
                <c:pt idx="742">
                  <c:v>42747</c:v>
                </c:pt>
                <c:pt idx="743">
                  <c:v>42748</c:v>
                </c:pt>
                <c:pt idx="744">
                  <c:v>42749</c:v>
                </c:pt>
                <c:pt idx="745">
                  <c:v>42750</c:v>
                </c:pt>
                <c:pt idx="746">
                  <c:v>42751</c:v>
                </c:pt>
                <c:pt idx="747">
                  <c:v>42752</c:v>
                </c:pt>
                <c:pt idx="748">
                  <c:v>42753</c:v>
                </c:pt>
                <c:pt idx="749">
                  <c:v>42754</c:v>
                </c:pt>
                <c:pt idx="750">
                  <c:v>42755</c:v>
                </c:pt>
                <c:pt idx="751">
                  <c:v>42756</c:v>
                </c:pt>
                <c:pt idx="752">
                  <c:v>42757</c:v>
                </c:pt>
                <c:pt idx="753">
                  <c:v>42758</c:v>
                </c:pt>
                <c:pt idx="754">
                  <c:v>42759</c:v>
                </c:pt>
                <c:pt idx="755">
                  <c:v>42760</c:v>
                </c:pt>
                <c:pt idx="756">
                  <c:v>42761</c:v>
                </c:pt>
                <c:pt idx="757">
                  <c:v>42762</c:v>
                </c:pt>
                <c:pt idx="758">
                  <c:v>42763</c:v>
                </c:pt>
                <c:pt idx="759">
                  <c:v>42764</c:v>
                </c:pt>
                <c:pt idx="760">
                  <c:v>42765</c:v>
                </c:pt>
                <c:pt idx="761">
                  <c:v>42766</c:v>
                </c:pt>
                <c:pt idx="762">
                  <c:v>42767</c:v>
                </c:pt>
                <c:pt idx="763">
                  <c:v>42768</c:v>
                </c:pt>
                <c:pt idx="764">
                  <c:v>42769</c:v>
                </c:pt>
                <c:pt idx="765">
                  <c:v>42770</c:v>
                </c:pt>
                <c:pt idx="766">
                  <c:v>42771</c:v>
                </c:pt>
                <c:pt idx="767">
                  <c:v>42772</c:v>
                </c:pt>
                <c:pt idx="768">
                  <c:v>42773</c:v>
                </c:pt>
                <c:pt idx="769">
                  <c:v>42774</c:v>
                </c:pt>
                <c:pt idx="770">
                  <c:v>42775</c:v>
                </c:pt>
                <c:pt idx="771">
                  <c:v>42776</c:v>
                </c:pt>
                <c:pt idx="772">
                  <c:v>42777</c:v>
                </c:pt>
                <c:pt idx="773">
                  <c:v>42778</c:v>
                </c:pt>
                <c:pt idx="774">
                  <c:v>42779</c:v>
                </c:pt>
                <c:pt idx="775">
                  <c:v>42780</c:v>
                </c:pt>
                <c:pt idx="776">
                  <c:v>42781</c:v>
                </c:pt>
                <c:pt idx="777">
                  <c:v>42782</c:v>
                </c:pt>
                <c:pt idx="778">
                  <c:v>42783</c:v>
                </c:pt>
                <c:pt idx="779">
                  <c:v>42784</c:v>
                </c:pt>
                <c:pt idx="780">
                  <c:v>42785</c:v>
                </c:pt>
                <c:pt idx="781">
                  <c:v>42786</c:v>
                </c:pt>
                <c:pt idx="782">
                  <c:v>42787</c:v>
                </c:pt>
                <c:pt idx="783">
                  <c:v>42788</c:v>
                </c:pt>
                <c:pt idx="784">
                  <c:v>42789</c:v>
                </c:pt>
                <c:pt idx="785">
                  <c:v>42790</c:v>
                </c:pt>
                <c:pt idx="786">
                  <c:v>42791</c:v>
                </c:pt>
                <c:pt idx="787">
                  <c:v>42792</c:v>
                </c:pt>
                <c:pt idx="788">
                  <c:v>42793</c:v>
                </c:pt>
                <c:pt idx="789">
                  <c:v>42794</c:v>
                </c:pt>
                <c:pt idx="790">
                  <c:v>42795</c:v>
                </c:pt>
                <c:pt idx="791">
                  <c:v>42796</c:v>
                </c:pt>
                <c:pt idx="792">
                  <c:v>42797</c:v>
                </c:pt>
                <c:pt idx="793">
                  <c:v>42798</c:v>
                </c:pt>
                <c:pt idx="794">
                  <c:v>42799</c:v>
                </c:pt>
                <c:pt idx="795">
                  <c:v>42800</c:v>
                </c:pt>
                <c:pt idx="796">
                  <c:v>42801</c:v>
                </c:pt>
                <c:pt idx="797">
                  <c:v>42802</c:v>
                </c:pt>
                <c:pt idx="798">
                  <c:v>42803</c:v>
                </c:pt>
                <c:pt idx="799">
                  <c:v>42804</c:v>
                </c:pt>
                <c:pt idx="800">
                  <c:v>42805</c:v>
                </c:pt>
                <c:pt idx="801">
                  <c:v>42806</c:v>
                </c:pt>
                <c:pt idx="802">
                  <c:v>42807</c:v>
                </c:pt>
                <c:pt idx="803">
                  <c:v>42808</c:v>
                </c:pt>
                <c:pt idx="804">
                  <c:v>42809</c:v>
                </c:pt>
                <c:pt idx="805">
                  <c:v>42810</c:v>
                </c:pt>
                <c:pt idx="806">
                  <c:v>42811</c:v>
                </c:pt>
                <c:pt idx="807">
                  <c:v>42812</c:v>
                </c:pt>
                <c:pt idx="808">
                  <c:v>42813</c:v>
                </c:pt>
                <c:pt idx="809">
                  <c:v>42814</c:v>
                </c:pt>
                <c:pt idx="810">
                  <c:v>42815</c:v>
                </c:pt>
                <c:pt idx="811">
                  <c:v>42816</c:v>
                </c:pt>
                <c:pt idx="812">
                  <c:v>42817</c:v>
                </c:pt>
                <c:pt idx="813">
                  <c:v>42818</c:v>
                </c:pt>
                <c:pt idx="814">
                  <c:v>42819</c:v>
                </c:pt>
                <c:pt idx="815">
                  <c:v>42820</c:v>
                </c:pt>
                <c:pt idx="816">
                  <c:v>42821</c:v>
                </c:pt>
                <c:pt idx="817">
                  <c:v>42822</c:v>
                </c:pt>
                <c:pt idx="818">
                  <c:v>42823</c:v>
                </c:pt>
                <c:pt idx="819">
                  <c:v>42824</c:v>
                </c:pt>
                <c:pt idx="820">
                  <c:v>42825</c:v>
                </c:pt>
                <c:pt idx="821">
                  <c:v>42826</c:v>
                </c:pt>
                <c:pt idx="822">
                  <c:v>42827</c:v>
                </c:pt>
                <c:pt idx="823">
                  <c:v>42828</c:v>
                </c:pt>
                <c:pt idx="824">
                  <c:v>42829</c:v>
                </c:pt>
                <c:pt idx="825">
                  <c:v>42830</c:v>
                </c:pt>
                <c:pt idx="826">
                  <c:v>42831</c:v>
                </c:pt>
                <c:pt idx="827">
                  <c:v>42832</c:v>
                </c:pt>
                <c:pt idx="828">
                  <c:v>42833</c:v>
                </c:pt>
                <c:pt idx="829">
                  <c:v>42834</c:v>
                </c:pt>
                <c:pt idx="830">
                  <c:v>42835</c:v>
                </c:pt>
                <c:pt idx="831">
                  <c:v>42836</c:v>
                </c:pt>
                <c:pt idx="832">
                  <c:v>42837</c:v>
                </c:pt>
                <c:pt idx="833">
                  <c:v>42838</c:v>
                </c:pt>
                <c:pt idx="834">
                  <c:v>42839</c:v>
                </c:pt>
                <c:pt idx="835">
                  <c:v>42840</c:v>
                </c:pt>
                <c:pt idx="836">
                  <c:v>42841</c:v>
                </c:pt>
                <c:pt idx="837">
                  <c:v>42842</c:v>
                </c:pt>
                <c:pt idx="838">
                  <c:v>42843</c:v>
                </c:pt>
                <c:pt idx="839">
                  <c:v>42844</c:v>
                </c:pt>
                <c:pt idx="840">
                  <c:v>42845</c:v>
                </c:pt>
                <c:pt idx="841">
                  <c:v>42846</c:v>
                </c:pt>
                <c:pt idx="842">
                  <c:v>42847</c:v>
                </c:pt>
                <c:pt idx="843">
                  <c:v>42848</c:v>
                </c:pt>
                <c:pt idx="844">
                  <c:v>42849</c:v>
                </c:pt>
                <c:pt idx="845">
                  <c:v>42850</c:v>
                </c:pt>
                <c:pt idx="846">
                  <c:v>42851</c:v>
                </c:pt>
                <c:pt idx="847">
                  <c:v>42852</c:v>
                </c:pt>
                <c:pt idx="848">
                  <c:v>42853</c:v>
                </c:pt>
                <c:pt idx="849">
                  <c:v>42854</c:v>
                </c:pt>
                <c:pt idx="850">
                  <c:v>42855</c:v>
                </c:pt>
                <c:pt idx="851">
                  <c:v>42856</c:v>
                </c:pt>
                <c:pt idx="852">
                  <c:v>42857</c:v>
                </c:pt>
                <c:pt idx="853">
                  <c:v>42858</c:v>
                </c:pt>
                <c:pt idx="854">
                  <c:v>42859</c:v>
                </c:pt>
                <c:pt idx="855">
                  <c:v>42860</c:v>
                </c:pt>
                <c:pt idx="856">
                  <c:v>42861</c:v>
                </c:pt>
                <c:pt idx="857">
                  <c:v>42862</c:v>
                </c:pt>
                <c:pt idx="858">
                  <c:v>42863</c:v>
                </c:pt>
                <c:pt idx="859">
                  <c:v>42864</c:v>
                </c:pt>
                <c:pt idx="860">
                  <c:v>42865</c:v>
                </c:pt>
                <c:pt idx="861">
                  <c:v>42866</c:v>
                </c:pt>
                <c:pt idx="862">
                  <c:v>42867</c:v>
                </c:pt>
                <c:pt idx="863">
                  <c:v>42868</c:v>
                </c:pt>
                <c:pt idx="864">
                  <c:v>42869</c:v>
                </c:pt>
                <c:pt idx="865">
                  <c:v>42870</c:v>
                </c:pt>
                <c:pt idx="866">
                  <c:v>42871</c:v>
                </c:pt>
                <c:pt idx="867">
                  <c:v>42872</c:v>
                </c:pt>
                <c:pt idx="868">
                  <c:v>42873</c:v>
                </c:pt>
                <c:pt idx="869">
                  <c:v>42874</c:v>
                </c:pt>
                <c:pt idx="870">
                  <c:v>42875</c:v>
                </c:pt>
                <c:pt idx="871">
                  <c:v>42876</c:v>
                </c:pt>
                <c:pt idx="872">
                  <c:v>42877</c:v>
                </c:pt>
                <c:pt idx="873">
                  <c:v>42878</c:v>
                </c:pt>
                <c:pt idx="874">
                  <c:v>42879</c:v>
                </c:pt>
                <c:pt idx="875">
                  <c:v>42880</c:v>
                </c:pt>
                <c:pt idx="876">
                  <c:v>42881</c:v>
                </c:pt>
                <c:pt idx="877">
                  <c:v>42882</c:v>
                </c:pt>
                <c:pt idx="878">
                  <c:v>42883</c:v>
                </c:pt>
                <c:pt idx="879">
                  <c:v>42884</c:v>
                </c:pt>
                <c:pt idx="880">
                  <c:v>42885</c:v>
                </c:pt>
                <c:pt idx="881">
                  <c:v>42886</c:v>
                </c:pt>
                <c:pt idx="882">
                  <c:v>42887</c:v>
                </c:pt>
                <c:pt idx="883">
                  <c:v>42888</c:v>
                </c:pt>
                <c:pt idx="884">
                  <c:v>42889</c:v>
                </c:pt>
                <c:pt idx="885">
                  <c:v>42890</c:v>
                </c:pt>
                <c:pt idx="886">
                  <c:v>42891</c:v>
                </c:pt>
                <c:pt idx="887">
                  <c:v>42892</c:v>
                </c:pt>
                <c:pt idx="888">
                  <c:v>42893</c:v>
                </c:pt>
                <c:pt idx="889">
                  <c:v>42894</c:v>
                </c:pt>
                <c:pt idx="890">
                  <c:v>42895</c:v>
                </c:pt>
                <c:pt idx="891">
                  <c:v>42896</c:v>
                </c:pt>
                <c:pt idx="892">
                  <c:v>42897</c:v>
                </c:pt>
                <c:pt idx="893">
                  <c:v>42898</c:v>
                </c:pt>
                <c:pt idx="894">
                  <c:v>42899</c:v>
                </c:pt>
                <c:pt idx="895">
                  <c:v>42900</c:v>
                </c:pt>
                <c:pt idx="896">
                  <c:v>42901</c:v>
                </c:pt>
                <c:pt idx="897">
                  <c:v>42902</c:v>
                </c:pt>
                <c:pt idx="898">
                  <c:v>42903</c:v>
                </c:pt>
                <c:pt idx="899">
                  <c:v>42904</c:v>
                </c:pt>
                <c:pt idx="900">
                  <c:v>42905</c:v>
                </c:pt>
                <c:pt idx="901">
                  <c:v>42906</c:v>
                </c:pt>
                <c:pt idx="902">
                  <c:v>42907</c:v>
                </c:pt>
                <c:pt idx="903">
                  <c:v>42908</c:v>
                </c:pt>
                <c:pt idx="904">
                  <c:v>42909</c:v>
                </c:pt>
                <c:pt idx="905">
                  <c:v>42910</c:v>
                </c:pt>
                <c:pt idx="906">
                  <c:v>42911</c:v>
                </c:pt>
                <c:pt idx="907">
                  <c:v>42912</c:v>
                </c:pt>
                <c:pt idx="908">
                  <c:v>42913</c:v>
                </c:pt>
                <c:pt idx="909">
                  <c:v>42914</c:v>
                </c:pt>
                <c:pt idx="910">
                  <c:v>42915</c:v>
                </c:pt>
                <c:pt idx="911">
                  <c:v>42916</c:v>
                </c:pt>
                <c:pt idx="912">
                  <c:v>42917</c:v>
                </c:pt>
                <c:pt idx="913">
                  <c:v>42918</c:v>
                </c:pt>
                <c:pt idx="914">
                  <c:v>42919</c:v>
                </c:pt>
                <c:pt idx="915">
                  <c:v>42920</c:v>
                </c:pt>
                <c:pt idx="916">
                  <c:v>42921</c:v>
                </c:pt>
                <c:pt idx="917">
                  <c:v>42922</c:v>
                </c:pt>
                <c:pt idx="918">
                  <c:v>42923</c:v>
                </c:pt>
                <c:pt idx="919">
                  <c:v>42924</c:v>
                </c:pt>
                <c:pt idx="920">
                  <c:v>42925</c:v>
                </c:pt>
                <c:pt idx="921">
                  <c:v>42926</c:v>
                </c:pt>
                <c:pt idx="922">
                  <c:v>42927</c:v>
                </c:pt>
                <c:pt idx="923">
                  <c:v>42928</c:v>
                </c:pt>
                <c:pt idx="924">
                  <c:v>42929</c:v>
                </c:pt>
                <c:pt idx="925">
                  <c:v>42930</c:v>
                </c:pt>
              </c:numCache>
            </c:numRef>
          </c:cat>
          <c:val>
            <c:numRef>
              <c:f>Sheet2!$E$14:$E$939</c:f>
              <c:numCache>
                <c:formatCode>General</c:formatCode>
                <c:ptCount val="926"/>
                <c:pt idx="0">
                  <c:v>229.96</c:v>
                </c:pt>
                <c:pt idx="1">
                  <c:v>228.41</c:v>
                </c:pt>
                <c:pt idx="2">
                  <c:v>228.41</c:v>
                </c:pt>
                <c:pt idx="3">
                  <c:v>228.41</c:v>
                </c:pt>
                <c:pt idx="4">
                  <c:v>226.73</c:v>
                </c:pt>
                <c:pt idx="5">
                  <c:v>225.38</c:v>
                </c:pt>
                <c:pt idx="6">
                  <c:v>225.06</c:v>
                </c:pt>
                <c:pt idx="7">
                  <c:v>225.88</c:v>
                </c:pt>
                <c:pt idx="8">
                  <c:v>225.57</c:v>
                </c:pt>
                <c:pt idx="9">
                  <c:v>225.57</c:v>
                </c:pt>
                <c:pt idx="10">
                  <c:v>225.57</c:v>
                </c:pt>
                <c:pt idx="11">
                  <c:v>220.83</c:v>
                </c:pt>
                <c:pt idx="12">
                  <c:v>219.7</c:v>
                </c:pt>
                <c:pt idx="13">
                  <c:v>223.28</c:v>
                </c:pt>
                <c:pt idx="14">
                  <c:v>220.43</c:v>
                </c:pt>
                <c:pt idx="15">
                  <c:v>224.24</c:v>
                </c:pt>
                <c:pt idx="16">
                  <c:v>224.24</c:v>
                </c:pt>
                <c:pt idx="17">
                  <c:v>224.24</c:v>
                </c:pt>
                <c:pt idx="18">
                  <c:v>224.24</c:v>
                </c:pt>
                <c:pt idx="19">
                  <c:v>218.97</c:v>
                </c:pt>
                <c:pt idx="20">
                  <c:v>221.23</c:v>
                </c:pt>
                <c:pt idx="21">
                  <c:v>218.34</c:v>
                </c:pt>
                <c:pt idx="22">
                  <c:v>216.61</c:v>
                </c:pt>
                <c:pt idx="23">
                  <c:v>216.61</c:v>
                </c:pt>
                <c:pt idx="24">
                  <c:v>216.61</c:v>
                </c:pt>
                <c:pt idx="25">
                  <c:v>216.05</c:v>
                </c:pt>
                <c:pt idx="26">
                  <c:v>217.91</c:v>
                </c:pt>
                <c:pt idx="27">
                  <c:v>214.99</c:v>
                </c:pt>
                <c:pt idx="28">
                  <c:v>212.64</c:v>
                </c:pt>
                <c:pt idx="29">
                  <c:v>218.84</c:v>
                </c:pt>
                <c:pt idx="30">
                  <c:v>218.84</c:v>
                </c:pt>
                <c:pt idx="31">
                  <c:v>218.84</c:v>
                </c:pt>
                <c:pt idx="32">
                  <c:v>220.44</c:v>
                </c:pt>
                <c:pt idx="33">
                  <c:v>227.42</c:v>
                </c:pt>
                <c:pt idx="34">
                  <c:v>220.48</c:v>
                </c:pt>
                <c:pt idx="35">
                  <c:v>223.17</c:v>
                </c:pt>
                <c:pt idx="36">
                  <c:v>224.85</c:v>
                </c:pt>
                <c:pt idx="37">
                  <c:v>224.85</c:v>
                </c:pt>
                <c:pt idx="38">
                  <c:v>224.85</c:v>
                </c:pt>
                <c:pt idx="39">
                  <c:v>227.91</c:v>
                </c:pt>
                <c:pt idx="40">
                  <c:v>223.65</c:v>
                </c:pt>
                <c:pt idx="41">
                  <c:v>221.99</c:v>
                </c:pt>
                <c:pt idx="42">
                  <c:v>226.1</c:v>
                </c:pt>
                <c:pt idx="43">
                  <c:v>229.19</c:v>
                </c:pt>
                <c:pt idx="44">
                  <c:v>229.19</c:v>
                </c:pt>
                <c:pt idx="45">
                  <c:v>229.19</c:v>
                </c:pt>
                <c:pt idx="46">
                  <c:v>229.19</c:v>
                </c:pt>
                <c:pt idx="47">
                  <c:v>228.8</c:v>
                </c:pt>
                <c:pt idx="48">
                  <c:v>227.28</c:v>
                </c:pt>
                <c:pt idx="49">
                  <c:v>226.25</c:v>
                </c:pt>
                <c:pt idx="50">
                  <c:v>224.76</c:v>
                </c:pt>
                <c:pt idx="51">
                  <c:v>224.76</c:v>
                </c:pt>
                <c:pt idx="52">
                  <c:v>224.76</c:v>
                </c:pt>
                <c:pt idx="53">
                  <c:v>221.97</c:v>
                </c:pt>
                <c:pt idx="54">
                  <c:v>222.25</c:v>
                </c:pt>
                <c:pt idx="55">
                  <c:v>223.95</c:v>
                </c:pt>
                <c:pt idx="56">
                  <c:v>220.95</c:v>
                </c:pt>
                <c:pt idx="57">
                  <c:v>224.08</c:v>
                </c:pt>
                <c:pt idx="58">
                  <c:v>224.08</c:v>
                </c:pt>
                <c:pt idx="59">
                  <c:v>224.08</c:v>
                </c:pt>
                <c:pt idx="60">
                  <c:v>221.98</c:v>
                </c:pt>
                <c:pt idx="61">
                  <c:v>222.02</c:v>
                </c:pt>
                <c:pt idx="62">
                  <c:v>223.2</c:v>
                </c:pt>
                <c:pt idx="63">
                  <c:v>222.12</c:v>
                </c:pt>
                <c:pt idx="64">
                  <c:v>220.14</c:v>
                </c:pt>
                <c:pt idx="65">
                  <c:v>220.14</c:v>
                </c:pt>
                <c:pt idx="66">
                  <c:v>220.14</c:v>
                </c:pt>
                <c:pt idx="67">
                  <c:v>219.31</c:v>
                </c:pt>
                <c:pt idx="68">
                  <c:v>216.05</c:v>
                </c:pt>
                <c:pt idx="69">
                  <c:v>215.89</c:v>
                </c:pt>
                <c:pt idx="70">
                  <c:v>214.66</c:v>
                </c:pt>
                <c:pt idx="71">
                  <c:v>210.7</c:v>
                </c:pt>
                <c:pt idx="72">
                  <c:v>210.7</c:v>
                </c:pt>
                <c:pt idx="73">
                  <c:v>210.7</c:v>
                </c:pt>
                <c:pt idx="74">
                  <c:v>210.12</c:v>
                </c:pt>
                <c:pt idx="75">
                  <c:v>209</c:v>
                </c:pt>
                <c:pt idx="76">
                  <c:v>212.04</c:v>
                </c:pt>
                <c:pt idx="77">
                  <c:v>210.99</c:v>
                </c:pt>
                <c:pt idx="78">
                  <c:v>214.11</c:v>
                </c:pt>
                <c:pt idx="79">
                  <c:v>214.11</c:v>
                </c:pt>
                <c:pt idx="80">
                  <c:v>214.11</c:v>
                </c:pt>
                <c:pt idx="81">
                  <c:v>215.76</c:v>
                </c:pt>
                <c:pt idx="82">
                  <c:v>215.53</c:v>
                </c:pt>
                <c:pt idx="83">
                  <c:v>217.16</c:v>
                </c:pt>
                <c:pt idx="84">
                  <c:v>219.49</c:v>
                </c:pt>
                <c:pt idx="85">
                  <c:v>215.16</c:v>
                </c:pt>
                <c:pt idx="86">
                  <c:v>215.16</c:v>
                </c:pt>
                <c:pt idx="87">
                  <c:v>215.16</c:v>
                </c:pt>
                <c:pt idx="88">
                  <c:v>214.25</c:v>
                </c:pt>
                <c:pt idx="89">
                  <c:v>211.86</c:v>
                </c:pt>
                <c:pt idx="90">
                  <c:v>216.12</c:v>
                </c:pt>
                <c:pt idx="91">
                  <c:v>216.09</c:v>
                </c:pt>
                <c:pt idx="92">
                  <c:v>216.09</c:v>
                </c:pt>
                <c:pt idx="93">
                  <c:v>216.09</c:v>
                </c:pt>
                <c:pt idx="94">
                  <c:v>216.09</c:v>
                </c:pt>
                <c:pt idx="95">
                  <c:v>220.02</c:v>
                </c:pt>
                <c:pt idx="96">
                  <c:v>221.85</c:v>
                </c:pt>
                <c:pt idx="97">
                  <c:v>216.4</c:v>
                </c:pt>
                <c:pt idx="98">
                  <c:v>216.13</c:v>
                </c:pt>
                <c:pt idx="99">
                  <c:v>217.12</c:v>
                </c:pt>
                <c:pt idx="100">
                  <c:v>217.12</c:v>
                </c:pt>
                <c:pt idx="101">
                  <c:v>217.12</c:v>
                </c:pt>
                <c:pt idx="102">
                  <c:v>216.83</c:v>
                </c:pt>
                <c:pt idx="103">
                  <c:v>219.04</c:v>
                </c:pt>
                <c:pt idx="104">
                  <c:v>223.58</c:v>
                </c:pt>
                <c:pt idx="105">
                  <c:v>225.72</c:v>
                </c:pt>
                <c:pt idx="106">
                  <c:v>223.94</c:v>
                </c:pt>
                <c:pt idx="107">
                  <c:v>223.94</c:v>
                </c:pt>
                <c:pt idx="108">
                  <c:v>223.94</c:v>
                </c:pt>
                <c:pt idx="109">
                  <c:v>222.72</c:v>
                </c:pt>
                <c:pt idx="110">
                  <c:v>221.04</c:v>
                </c:pt>
                <c:pt idx="111">
                  <c:v>220.78</c:v>
                </c:pt>
                <c:pt idx="112">
                  <c:v>223.69</c:v>
                </c:pt>
                <c:pt idx="113">
                  <c:v>224.05</c:v>
                </c:pt>
                <c:pt idx="114">
                  <c:v>224.05</c:v>
                </c:pt>
                <c:pt idx="115">
                  <c:v>224.05</c:v>
                </c:pt>
                <c:pt idx="116">
                  <c:v>223.97</c:v>
                </c:pt>
                <c:pt idx="117">
                  <c:v>224.69</c:v>
                </c:pt>
                <c:pt idx="118">
                  <c:v>227.29</c:v>
                </c:pt>
                <c:pt idx="119">
                  <c:v>229.49</c:v>
                </c:pt>
                <c:pt idx="120">
                  <c:v>227.95</c:v>
                </c:pt>
                <c:pt idx="121">
                  <c:v>227.95</c:v>
                </c:pt>
                <c:pt idx="122">
                  <c:v>227.95</c:v>
                </c:pt>
                <c:pt idx="123">
                  <c:v>227.84</c:v>
                </c:pt>
                <c:pt idx="124">
                  <c:v>230.84</c:v>
                </c:pt>
                <c:pt idx="125">
                  <c:v>230.26</c:v>
                </c:pt>
                <c:pt idx="126">
                  <c:v>226.83</c:v>
                </c:pt>
                <c:pt idx="127">
                  <c:v>229.16</c:v>
                </c:pt>
                <c:pt idx="128">
                  <c:v>229.16</c:v>
                </c:pt>
                <c:pt idx="129">
                  <c:v>229.16</c:v>
                </c:pt>
                <c:pt idx="130">
                  <c:v>228.27</c:v>
                </c:pt>
                <c:pt idx="131">
                  <c:v>231.09</c:v>
                </c:pt>
                <c:pt idx="132">
                  <c:v>231.14</c:v>
                </c:pt>
                <c:pt idx="133">
                  <c:v>231.77</c:v>
                </c:pt>
                <c:pt idx="134">
                  <c:v>231.46</c:v>
                </c:pt>
                <c:pt idx="135">
                  <c:v>231.46</c:v>
                </c:pt>
                <c:pt idx="136">
                  <c:v>231.46</c:v>
                </c:pt>
                <c:pt idx="137">
                  <c:v>230.68</c:v>
                </c:pt>
                <c:pt idx="138">
                  <c:v>226.22</c:v>
                </c:pt>
                <c:pt idx="139">
                  <c:v>226.43</c:v>
                </c:pt>
                <c:pt idx="140">
                  <c:v>228.24</c:v>
                </c:pt>
                <c:pt idx="141">
                  <c:v>225.56</c:v>
                </c:pt>
                <c:pt idx="142">
                  <c:v>225.56</c:v>
                </c:pt>
                <c:pt idx="143">
                  <c:v>225.56</c:v>
                </c:pt>
                <c:pt idx="144">
                  <c:v>225.56</c:v>
                </c:pt>
                <c:pt idx="145">
                  <c:v>221.72</c:v>
                </c:pt>
                <c:pt idx="146">
                  <c:v>220.19</c:v>
                </c:pt>
                <c:pt idx="147">
                  <c:v>220.91</c:v>
                </c:pt>
                <c:pt idx="148">
                  <c:v>223.18</c:v>
                </c:pt>
                <c:pt idx="149">
                  <c:v>223.18</c:v>
                </c:pt>
                <c:pt idx="150">
                  <c:v>223.18</c:v>
                </c:pt>
                <c:pt idx="151">
                  <c:v>223.48</c:v>
                </c:pt>
                <c:pt idx="152">
                  <c:v>225.82</c:v>
                </c:pt>
                <c:pt idx="153">
                  <c:v>223.58</c:v>
                </c:pt>
                <c:pt idx="154">
                  <c:v>221.66</c:v>
                </c:pt>
                <c:pt idx="155">
                  <c:v>222.53</c:v>
                </c:pt>
                <c:pt idx="156">
                  <c:v>222.53</c:v>
                </c:pt>
                <c:pt idx="157">
                  <c:v>222.53</c:v>
                </c:pt>
                <c:pt idx="158">
                  <c:v>223.03</c:v>
                </c:pt>
                <c:pt idx="159">
                  <c:v>226.43</c:v>
                </c:pt>
                <c:pt idx="160">
                  <c:v>228.18</c:v>
                </c:pt>
                <c:pt idx="161">
                  <c:v>225.31</c:v>
                </c:pt>
                <c:pt idx="162">
                  <c:v>223.53</c:v>
                </c:pt>
                <c:pt idx="163">
                  <c:v>223.53</c:v>
                </c:pt>
                <c:pt idx="164">
                  <c:v>223.53</c:v>
                </c:pt>
                <c:pt idx="165">
                  <c:v>222.55</c:v>
                </c:pt>
                <c:pt idx="166">
                  <c:v>223.77</c:v>
                </c:pt>
                <c:pt idx="167">
                  <c:v>223.52</c:v>
                </c:pt>
                <c:pt idx="168">
                  <c:v>224.12</c:v>
                </c:pt>
                <c:pt idx="169">
                  <c:v>222.13</c:v>
                </c:pt>
                <c:pt idx="170">
                  <c:v>222.13</c:v>
                </c:pt>
                <c:pt idx="171">
                  <c:v>222.13</c:v>
                </c:pt>
                <c:pt idx="172">
                  <c:v>223.23</c:v>
                </c:pt>
                <c:pt idx="173">
                  <c:v>224.36</c:v>
                </c:pt>
                <c:pt idx="174">
                  <c:v>224.04</c:v>
                </c:pt>
                <c:pt idx="175">
                  <c:v>224.35</c:v>
                </c:pt>
                <c:pt idx="176">
                  <c:v>224.88</c:v>
                </c:pt>
                <c:pt idx="177">
                  <c:v>224.88</c:v>
                </c:pt>
                <c:pt idx="178">
                  <c:v>224.88</c:v>
                </c:pt>
                <c:pt idx="179">
                  <c:v>223.58</c:v>
                </c:pt>
                <c:pt idx="180">
                  <c:v>227.17</c:v>
                </c:pt>
                <c:pt idx="181">
                  <c:v>224.06</c:v>
                </c:pt>
                <c:pt idx="182">
                  <c:v>224.55</c:v>
                </c:pt>
                <c:pt idx="183">
                  <c:v>224.55</c:v>
                </c:pt>
                <c:pt idx="184">
                  <c:v>224.55</c:v>
                </c:pt>
                <c:pt idx="185">
                  <c:v>224.55</c:v>
                </c:pt>
                <c:pt idx="186">
                  <c:v>217.87</c:v>
                </c:pt>
                <c:pt idx="187">
                  <c:v>215.53</c:v>
                </c:pt>
                <c:pt idx="188">
                  <c:v>215.26</c:v>
                </c:pt>
                <c:pt idx="189">
                  <c:v>217.59</c:v>
                </c:pt>
                <c:pt idx="190">
                  <c:v>218.25</c:v>
                </c:pt>
                <c:pt idx="191">
                  <c:v>218.25</c:v>
                </c:pt>
                <c:pt idx="192">
                  <c:v>218.25</c:v>
                </c:pt>
                <c:pt idx="193">
                  <c:v>218.51</c:v>
                </c:pt>
                <c:pt idx="194">
                  <c:v>219.38</c:v>
                </c:pt>
                <c:pt idx="195">
                  <c:v>216.62</c:v>
                </c:pt>
                <c:pt idx="196">
                  <c:v>215.55</c:v>
                </c:pt>
                <c:pt idx="197">
                  <c:v>214.54</c:v>
                </c:pt>
                <c:pt idx="198">
                  <c:v>214.54</c:v>
                </c:pt>
                <c:pt idx="199">
                  <c:v>214.54</c:v>
                </c:pt>
                <c:pt idx="200">
                  <c:v>211.84</c:v>
                </c:pt>
                <c:pt idx="201">
                  <c:v>212.01</c:v>
                </c:pt>
                <c:pt idx="202">
                  <c:v>209.3</c:v>
                </c:pt>
                <c:pt idx="203">
                  <c:v>206.97</c:v>
                </c:pt>
                <c:pt idx="204">
                  <c:v>205.04</c:v>
                </c:pt>
                <c:pt idx="205">
                  <c:v>205.04</c:v>
                </c:pt>
                <c:pt idx="206">
                  <c:v>205.04</c:v>
                </c:pt>
                <c:pt idx="207">
                  <c:v>202.69</c:v>
                </c:pt>
                <c:pt idx="208">
                  <c:v>204.39</c:v>
                </c:pt>
                <c:pt idx="209">
                  <c:v>205.49</c:v>
                </c:pt>
                <c:pt idx="210">
                  <c:v>204.72</c:v>
                </c:pt>
                <c:pt idx="211">
                  <c:v>202.57</c:v>
                </c:pt>
                <c:pt idx="212">
                  <c:v>202.57</c:v>
                </c:pt>
                <c:pt idx="213">
                  <c:v>202.57</c:v>
                </c:pt>
                <c:pt idx="214">
                  <c:v>199.3</c:v>
                </c:pt>
                <c:pt idx="215">
                  <c:v>200.87</c:v>
                </c:pt>
                <c:pt idx="216">
                  <c:v>199.78</c:v>
                </c:pt>
                <c:pt idx="217">
                  <c:v>198.54</c:v>
                </c:pt>
                <c:pt idx="218">
                  <c:v>198.32</c:v>
                </c:pt>
                <c:pt idx="219">
                  <c:v>198.32</c:v>
                </c:pt>
                <c:pt idx="220">
                  <c:v>198.32</c:v>
                </c:pt>
                <c:pt idx="221">
                  <c:v>202.45</c:v>
                </c:pt>
                <c:pt idx="222">
                  <c:v>199.31</c:v>
                </c:pt>
                <c:pt idx="223">
                  <c:v>198.9</c:v>
                </c:pt>
                <c:pt idx="224">
                  <c:v>197.83</c:v>
                </c:pt>
                <c:pt idx="225">
                  <c:v>197.97</c:v>
                </c:pt>
                <c:pt idx="226">
                  <c:v>197.97</c:v>
                </c:pt>
                <c:pt idx="227">
                  <c:v>197.97</c:v>
                </c:pt>
                <c:pt idx="228">
                  <c:v>196.53</c:v>
                </c:pt>
                <c:pt idx="229">
                  <c:v>196.77</c:v>
                </c:pt>
                <c:pt idx="230">
                  <c:v>193.75</c:v>
                </c:pt>
                <c:pt idx="231">
                  <c:v>194.66</c:v>
                </c:pt>
                <c:pt idx="232">
                  <c:v>191.34</c:v>
                </c:pt>
                <c:pt idx="233">
                  <c:v>191.34</c:v>
                </c:pt>
                <c:pt idx="234">
                  <c:v>191.34</c:v>
                </c:pt>
                <c:pt idx="235">
                  <c:v>186.22</c:v>
                </c:pt>
                <c:pt idx="236">
                  <c:v>187.66</c:v>
                </c:pt>
                <c:pt idx="237">
                  <c:v>185.28</c:v>
                </c:pt>
                <c:pt idx="238">
                  <c:v>192.63</c:v>
                </c:pt>
                <c:pt idx="239">
                  <c:v>197.1</c:v>
                </c:pt>
                <c:pt idx="240">
                  <c:v>197.1</c:v>
                </c:pt>
                <c:pt idx="241">
                  <c:v>197.1</c:v>
                </c:pt>
                <c:pt idx="242">
                  <c:v>202.09</c:v>
                </c:pt>
                <c:pt idx="243">
                  <c:v>196</c:v>
                </c:pt>
                <c:pt idx="244">
                  <c:v>196.78</c:v>
                </c:pt>
                <c:pt idx="245">
                  <c:v>198.5</c:v>
                </c:pt>
                <c:pt idx="246">
                  <c:v>196.7</c:v>
                </c:pt>
                <c:pt idx="247">
                  <c:v>196.7</c:v>
                </c:pt>
                <c:pt idx="248">
                  <c:v>196.7</c:v>
                </c:pt>
                <c:pt idx="249">
                  <c:v>196.7</c:v>
                </c:pt>
                <c:pt idx="250">
                  <c:v>198.39</c:v>
                </c:pt>
                <c:pt idx="251">
                  <c:v>195.8</c:v>
                </c:pt>
                <c:pt idx="252">
                  <c:v>198.01</c:v>
                </c:pt>
                <c:pt idx="253">
                  <c:v>196.72</c:v>
                </c:pt>
                <c:pt idx="254">
                  <c:v>196.72</c:v>
                </c:pt>
                <c:pt idx="255">
                  <c:v>196.72</c:v>
                </c:pt>
                <c:pt idx="256">
                  <c:v>195.8</c:v>
                </c:pt>
                <c:pt idx="257">
                  <c:v>196.02</c:v>
                </c:pt>
                <c:pt idx="258">
                  <c:v>198.98</c:v>
                </c:pt>
                <c:pt idx="259">
                  <c:v>198.22</c:v>
                </c:pt>
                <c:pt idx="260">
                  <c:v>194.18</c:v>
                </c:pt>
                <c:pt idx="261">
                  <c:v>194.18</c:v>
                </c:pt>
                <c:pt idx="262">
                  <c:v>194.18</c:v>
                </c:pt>
                <c:pt idx="263">
                  <c:v>196.85</c:v>
                </c:pt>
                <c:pt idx="264">
                  <c:v>194.82</c:v>
                </c:pt>
                <c:pt idx="265">
                  <c:v>192.38</c:v>
                </c:pt>
                <c:pt idx="266">
                  <c:v>193.58</c:v>
                </c:pt>
                <c:pt idx="267">
                  <c:v>195.71</c:v>
                </c:pt>
                <c:pt idx="268">
                  <c:v>195.71</c:v>
                </c:pt>
                <c:pt idx="269">
                  <c:v>195.71</c:v>
                </c:pt>
                <c:pt idx="270">
                  <c:v>192.8</c:v>
                </c:pt>
                <c:pt idx="271">
                  <c:v>193.57</c:v>
                </c:pt>
                <c:pt idx="272">
                  <c:v>193.76</c:v>
                </c:pt>
                <c:pt idx="273">
                  <c:v>192.51</c:v>
                </c:pt>
                <c:pt idx="274">
                  <c:v>194.11</c:v>
                </c:pt>
                <c:pt idx="275">
                  <c:v>194.11</c:v>
                </c:pt>
                <c:pt idx="276">
                  <c:v>194.11</c:v>
                </c:pt>
                <c:pt idx="277">
                  <c:v>196.38</c:v>
                </c:pt>
                <c:pt idx="278">
                  <c:v>200.13</c:v>
                </c:pt>
                <c:pt idx="279">
                  <c:v>199.59</c:v>
                </c:pt>
                <c:pt idx="280">
                  <c:v>201.3</c:v>
                </c:pt>
                <c:pt idx="281">
                  <c:v>202.69</c:v>
                </c:pt>
                <c:pt idx="282">
                  <c:v>202.69</c:v>
                </c:pt>
                <c:pt idx="283">
                  <c:v>202.69</c:v>
                </c:pt>
                <c:pt idx="284">
                  <c:v>199.73</c:v>
                </c:pt>
                <c:pt idx="285">
                  <c:v>199.46</c:v>
                </c:pt>
                <c:pt idx="286">
                  <c:v>199.83</c:v>
                </c:pt>
                <c:pt idx="287">
                  <c:v>198.99</c:v>
                </c:pt>
                <c:pt idx="288">
                  <c:v>199.45</c:v>
                </c:pt>
                <c:pt idx="289">
                  <c:v>199.45</c:v>
                </c:pt>
                <c:pt idx="290">
                  <c:v>199.45</c:v>
                </c:pt>
                <c:pt idx="291">
                  <c:v>196.73</c:v>
                </c:pt>
                <c:pt idx="292">
                  <c:v>197.42</c:v>
                </c:pt>
                <c:pt idx="293">
                  <c:v>195.59</c:v>
                </c:pt>
                <c:pt idx="294">
                  <c:v>195.61</c:v>
                </c:pt>
                <c:pt idx="295">
                  <c:v>193.71</c:v>
                </c:pt>
                <c:pt idx="296">
                  <c:v>193.71</c:v>
                </c:pt>
                <c:pt idx="297">
                  <c:v>193.71</c:v>
                </c:pt>
                <c:pt idx="298">
                  <c:v>192.28</c:v>
                </c:pt>
                <c:pt idx="299">
                  <c:v>191.34</c:v>
                </c:pt>
                <c:pt idx="300">
                  <c:v>195.07</c:v>
                </c:pt>
                <c:pt idx="301">
                  <c:v>194.16</c:v>
                </c:pt>
                <c:pt idx="302">
                  <c:v>195.61</c:v>
                </c:pt>
                <c:pt idx="303">
                  <c:v>195.61</c:v>
                </c:pt>
                <c:pt idx="304">
                  <c:v>195.61</c:v>
                </c:pt>
                <c:pt idx="305">
                  <c:v>194.91</c:v>
                </c:pt>
                <c:pt idx="306">
                  <c:v>197.56</c:v>
                </c:pt>
                <c:pt idx="307">
                  <c:v>194.13</c:v>
                </c:pt>
                <c:pt idx="308">
                  <c:v>192.44</c:v>
                </c:pt>
                <c:pt idx="309">
                  <c:v>191.03</c:v>
                </c:pt>
                <c:pt idx="310">
                  <c:v>191.03</c:v>
                </c:pt>
                <c:pt idx="311">
                  <c:v>191.03</c:v>
                </c:pt>
                <c:pt idx="312">
                  <c:v>189.22</c:v>
                </c:pt>
                <c:pt idx="313">
                  <c:v>189.42</c:v>
                </c:pt>
                <c:pt idx="314">
                  <c:v>188.35</c:v>
                </c:pt>
                <c:pt idx="315">
                  <c:v>186.43</c:v>
                </c:pt>
                <c:pt idx="316">
                  <c:v>184.77</c:v>
                </c:pt>
                <c:pt idx="317">
                  <c:v>184.77</c:v>
                </c:pt>
                <c:pt idx="318">
                  <c:v>184.77</c:v>
                </c:pt>
                <c:pt idx="319">
                  <c:v>185.42</c:v>
                </c:pt>
                <c:pt idx="320">
                  <c:v>183.71</c:v>
                </c:pt>
                <c:pt idx="321">
                  <c:v>183.6</c:v>
                </c:pt>
                <c:pt idx="322">
                  <c:v>184.12</c:v>
                </c:pt>
                <c:pt idx="323">
                  <c:v>183.73</c:v>
                </c:pt>
                <c:pt idx="324">
                  <c:v>183.73</c:v>
                </c:pt>
                <c:pt idx="325">
                  <c:v>183.73</c:v>
                </c:pt>
                <c:pt idx="326">
                  <c:v>183.43</c:v>
                </c:pt>
                <c:pt idx="327">
                  <c:v>185.27</c:v>
                </c:pt>
                <c:pt idx="328">
                  <c:v>185.7</c:v>
                </c:pt>
                <c:pt idx="329">
                  <c:v>185.7</c:v>
                </c:pt>
                <c:pt idx="330">
                  <c:v>183.24</c:v>
                </c:pt>
                <c:pt idx="331">
                  <c:v>183.24</c:v>
                </c:pt>
                <c:pt idx="332">
                  <c:v>183.24</c:v>
                </c:pt>
                <c:pt idx="333">
                  <c:v>182.54</c:v>
                </c:pt>
                <c:pt idx="334">
                  <c:v>184.39</c:v>
                </c:pt>
                <c:pt idx="335">
                  <c:v>180.85</c:v>
                </c:pt>
                <c:pt idx="336">
                  <c:v>183.3</c:v>
                </c:pt>
                <c:pt idx="337">
                  <c:v>183.24</c:v>
                </c:pt>
                <c:pt idx="338">
                  <c:v>183.24</c:v>
                </c:pt>
                <c:pt idx="339">
                  <c:v>183.24</c:v>
                </c:pt>
                <c:pt idx="340">
                  <c:v>178.57</c:v>
                </c:pt>
                <c:pt idx="341">
                  <c:v>177.39</c:v>
                </c:pt>
                <c:pt idx="342">
                  <c:v>177.56</c:v>
                </c:pt>
                <c:pt idx="343">
                  <c:v>177.03</c:v>
                </c:pt>
                <c:pt idx="344">
                  <c:v>174.86</c:v>
                </c:pt>
                <c:pt idx="345">
                  <c:v>174.86</c:v>
                </c:pt>
                <c:pt idx="346">
                  <c:v>174.86</c:v>
                </c:pt>
                <c:pt idx="347">
                  <c:v>174.26</c:v>
                </c:pt>
                <c:pt idx="348">
                  <c:v>174.23</c:v>
                </c:pt>
                <c:pt idx="349">
                  <c:v>171.81</c:v>
                </c:pt>
                <c:pt idx="350">
                  <c:v>170.7</c:v>
                </c:pt>
                <c:pt idx="351">
                  <c:v>172.16</c:v>
                </c:pt>
                <c:pt idx="352">
                  <c:v>172.16</c:v>
                </c:pt>
                <c:pt idx="353">
                  <c:v>172.16</c:v>
                </c:pt>
                <c:pt idx="354">
                  <c:v>172.42</c:v>
                </c:pt>
                <c:pt idx="355">
                  <c:v>171.95</c:v>
                </c:pt>
                <c:pt idx="356">
                  <c:v>175.22</c:v>
                </c:pt>
                <c:pt idx="357">
                  <c:v>176.09</c:v>
                </c:pt>
                <c:pt idx="358">
                  <c:v>176.09</c:v>
                </c:pt>
                <c:pt idx="359">
                  <c:v>176.09</c:v>
                </c:pt>
                <c:pt idx="360">
                  <c:v>176.09</c:v>
                </c:pt>
                <c:pt idx="361">
                  <c:v>174.46</c:v>
                </c:pt>
                <c:pt idx="362">
                  <c:v>177.34</c:v>
                </c:pt>
                <c:pt idx="363">
                  <c:v>174.89</c:v>
                </c:pt>
                <c:pt idx="364">
                  <c:v>176.27</c:v>
                </c:pt>
                <c:pt idx="365">
                  <c:v>176.27</c:v>
                </c:pt>
                <c:pt idx="366">
                  <c:v>176.27</c:v>
                </c:pt>
                <c:pt idx="367">
                  <c:v>176.27</c:v>
                </c:pt>
                <c:pt idx="368">
                  <c:v>174.49</c:v>
                </c:pt>
                <c:pt idx="369">
                  <c:v>173.07</c:v>
                </c:pt>
                <c:pt idx="370">
                  <c:v>169.45</c:v>
                </c:pt>
                <c:pt idx="371">
                  <c:v>168.54</c:v>
                </c:pt>
                <c:pt idx="372">
                  <c:v>168.58</c:v>
                </c:pt>
                <c:pt idx="373">
                  <c:v>168.58</c:v>
                </c:pt>
                <c:pt idx="374">
                  <c:v>168.58</c:v>
                </c:pt>
                <c:pt idx="375">
                  <c:v>164.24</c:v>
                </c:pt>
                <c:pt idx="376">
                  <c:v>162.07</c:v>
                </c:pt>
                <c:pt idx="377">
                  <c:v>162.38999999999999</c:v>
                </c:pt>
                <c:pt idx="378">
                  <c:v>163.12</c:v>
                </c:pt>
                <c:pt idx="379">
                  <c:v>159.93</c:v>
                </c:pt>
                <c:pt idx="380">
                  <c:v>159.93</c:v>
                </c:pt>
                <c:pt idx="381">
                  <c:v>159.93</c:v>
                </c:pt>
                <c:pt idx="382">
                  <c:v>159.93</c:v>
                </c:pt>
                <c:pt idx="383">
                  <c:v>159.47999999999999</c:v>
                </c:pt>
                <c:pt idx="384">
                  <c:v>156.32</c:v>
                </c:pt>
                <c:pt idx="385">
                  <c:v>159.13999999999999</c:v>
                </c:pt>
                <c:pt idx="386">
                  <c:v>163.80000000000001</c:v>
                </c:pt>
                <c:pt idx="387">
                  <c:v>163.80000000000001</c:v>
                </c:pt>
                <c:pt idx="388">
                  <c:v>163.80000000000001</c:v>
                </c:pt>
                <c:pt idx="389">
                  <c:v>160.46</c:v>
                </c:pt>
                <c:pt idx="390">
                  <c:v>162.68</c:v>
                </c:pt>
                <c:pt idx="391">
                  <c:v>164.18</c:v>
                </c:pt>
                <c:pt idx="392">
                  <c:v>165.22</c:v>
                </c:pt>
                <c:pt idx="393">
                  <c:v>166.75</c:v>
                </c:pt>
                <c:pt idx="394">
                  <c:v>166.75</c:v>
                </c:pt>
                <c:pt idx="395">
                  <c:v>166.75</c:v>
                </c:pt>
                <c:pt idx="396">
                  <c:v>163.49</c:v>
                </c:pt>
                <c:pt idx="397">
                  <c:v>160.18</c:v>
                </c:pt>
                <c:pt idx="398">
                  <c:v>164.19</c:v>
                </c:pt>
                <c:pt idx="399">
                  <c:v>163.44999999999999</c:v>
                </c:pt>
                <c:pt idx="400">
                  <c:v>161.93</c:v>
                </c:pt>
                <c:pt idx="401">
                  <c:v>161.93</c:v>
                </c:pt>
                <c:pt idx="402">
                  <c:v>161.93</c:v>
                </c:pt>
                <c:pt idx="403">
                  <c:v>160.58000000000001</c:v>
                </c:pt>
                <c:pt idx="404">
                  <c:v>156.58000000000001</c:v>
                </c:pt>
                <c:pt idx="405">
                  <c:v>156.4</c:v>
                </c:pt>
                <c:pt idx="406">
                  <c:v>155.01</c:v>
                </c:pt>
                <c:pt idx="407">
                  <c:v>160.36000000000001</c:v>
                </c:pt>
                <c:pt idx="408">
                  <c:v>160.36000000000001</c:v>
                </c:pt>
                <c:pt idx="409">
                  <c:v>160.36000000000001</c:v>
                </c:pt>
                <c:pt idx="410">
                  <c:v>160.36000000000001</c:v>
                </c:pt>
                <c:pt idx="411">
                  <c:v>158.87</c:v>
                </c:pt>
                <c:pt idx="412">
                  <c:v>162.54</c:v>
                </c:pt>
                <c:pt idx="413">
                  <c:v>161.88999999999999</c:v>
                </c:pt>
                <c:pt idx="414">
                  <c:v>159.63</c:v>
                </c:pt>
                <c:pt idx="415">
                  <c:v>159.63</c:v>
                </c:pt>
                <c:pt idx="416">
                  <c:v>159.63</c:v>
                </c:pt>
                <c:pt idx="417">
                  <c:v>162.63999999999999</c:v>
                </c:pt>
                <c:pt idx="418">
                  <c:v>160.44</c:v>
                </c:pt>
                <c:pt idx="419">
                  <c:v>161.49</c:v>
                </c:pt>
                <c:pt idx="420">
                  <c:v>162.63999999999999</c:v>
                </c:pt>
                <c:pt idx="421">
                  <c:v>161.66999999999999</c:v>
                </c:pt>
                <c:pt idx="422">
                  <c:v>161.66999999999999</c:v>
                </c:pt>
                <c:pt idx="423">
                  <c:v>161.66999999999999</c:v>
                </c:pt>
                <c:pt idx="424">
                  <c:v>163.22</c:v>
                </c:pt>
                <c:pt idx="425">
                  <c:v>163.87</c:v>
                </c:pt>
                <c:pt idx="426">
                  <c:v>165.04</c:v>
                </c:pt>
                <c:pt idx="427">
                  <c:v>165.04</c:v>
                </c:pt>
                <c:pt idx="428">
                  <c:v>168.55</c:v>
                </c:pt>
                <c:pt idx="429">
                  <c:v>168.55</c:v>
                </c:pt>
                <c:pt idx="430">
                  <c:v>168.55</c:v>
                </c:pt>
                <c:pt idx="431">
                  <c:v>171.7</c:v>
                </c:pt>
                <c:pt idx="432">
                  <c:v>169.47</c:v>
                </c:pt>
                <c:pt idx="433">
                  <c:v>172.22</c:v>
                </c:pt>
                <c:pt idx="434">
                  <c:v>171.89</c:v>
                </c:pt>
                <c:pt idx="435">
                  <c:v>173.53</c:v>
                </c:pt>
                <c:pt idx="436">
                  <c:v>173.53</c:v>
                </c:pt>
                <c:pt idx="437">
                  <c:v>173.53</c:v>
                </c:pt>
                <c:pt idx="438">
                  <c:v>172.38</c:v>
                </c:pt>
                <c:pt idx="439">
                  <c:v>171.07</c:v>
                </c:pt>
                <c:pt idx="440">
                  <c:v>173.76</c:v>
                </c:pt>
                <c:pt idx="441">
                  <c:v>177.66</c:v>
                </c:pt>
                <c:pt idx="442">
                  <c:v>176.35</c:v>
                </c:pt>
                <c:pt idx="443">
                  <c:v>176.35</c:v>
                </c:pt>
                <c:pt idx="444">
                  <c:v>176.35</c:v>
                </c:pt>
                <c:pt idx="445">
                  <c:v>176.37</c:v>
                </c:pt>
                <c:pt idx="446">
                  <c:v>177.12</c:v>
                </c:pt>
                <c:pt idx="447">
                  <c:v>173.24</c:v>
                </c:pt>
                <c:pt idx="448">
                  <c:v>172.18</c:v>
                </c:pt>
                <c:pt idx="449">
                  <c:v>172.18</c:v>
                </c:pt>
                <c:pt idx="450">
                  <c:v>172.18</c:v>
                </c:pt>
                <c:pt idx="451">
                  <c:v>172.18</c:v>
                </c:pt>
                <c:pt idx="452">
                  <c:v>172.57</c:v>
                </c:pt>
                <c:pt idx="453">
                  <c:v>171.47</c:v>
                </c:pt>
                <c:pt idx="454">
                  <c:v>170.97</c:v>
                </c:pt>
                <c:pt idx="455">
                  <c:v>170.52</c:v>
                </c:pt>
                <c:pt idx="456">
                  <c:v>168.03</c:v>
                </c:pt>
                <c:pt idx="457">
                  <c:v>168.03</c:v>
                </c:pt>
                <c:pt idx="458">
                  <c:v>168.03</c:v>
                </c:pt>
                <c:pt idx="459">
                  <c:v>165.79</c:v>
                </c:pt>
                <c:pt idx="460">
                  <c:v>165.22</c:v>
                </c:pt>
                <c:pt idx="461">
                  <c:v>167.52</c:v>
                </c:pt>
                <c:pt idx="462">
                  <c:v>166.84</c:v>
                </c:pt>
                <c:pt idx="463">
                  <c:v>171.04</c:v>
                </c:pt>
                <c:pt idx="464">
                  <c:v>171.04</c:v>
                </c:pt>
                <c:pt idx="465">
                  <c:v>171.04</c:v>
                </c:pt>
                <c:pt idx="466">
                  <c:v>171.82</c:v>
                </c:pt>
                <c:pt idx="467">
                  <c:v>175.49</c:v>
                </c:pt>
                <c:pt idx="468">
                  <c:v>175.65</c:v>
                </c:pt>
                <c:pt idx="469">
                  <c:v>174.77</c:v>
                </c:pt>
                <c:pt idx="470">
                  <c:v>173.64</c:v>
                </c:pt>
                <c:pt idx="471">
                  <c:v>173.64</c:v>
                </c:pt>
                <c:pt idx="472">
                  <c:v>173.64</c:v>
                </c:pt>
                <c:pt idx="473">
                  <c:v>174.11</c:v>
                </c:pt>
                <c:pt idx="474">
                  <c:v>177.92</c:v>
                </c:pt>
                <c:pt idx="475">
                  <c:v>181.44</c:v>
                </c:pt>
                <c:pt idx="476">
                  <c:v>179.88</c:v>
                </c:pt>
                <c:pt idx="477">
                  <c:v>179.65</c:v>
                </c:pt>
                <c:pt idx="478">
                  <c:v>179.65</c:v>
                </c:pt>
                <c:pt idx="479">
                  <c:v>179.65</c:v>
                </c:pt>
                <c:pt idx="480">
                  <c:v>178.87</c:v>
                </c:pt>
                <c:pt idx="481">
                  <c:v>181.48</c:v>
                </c:pt>
                <c:pt idx="482">
                  <c:v>182.49</c:v>
                </c:pt>
                <c:pt idx="483">
                  <c:v>183.16</c:v>
                </c:pt>
                <c:pt idx="484">
                  <c:v>184.61</c:v>
                </c:pt>
                <c:pt idx="485">
                  <c:v>184.61</c:v>
                </c:pt>
                <c:pt idx="486">
                  <c:v>184.61</c:v>
                </c:pt>
                <c:pt idx="487">
                  <c:v>182.53</c:v>
                </c:pt>
                <c:pt idx="488">
                  <c:v>179.84</c:v>
                </c:pt>
                <c:pt idx="489">
                  <c:v>179.87</c:v>
                </c:pt>
                <c:pt idx="490">
                  <c:v>178.93</c:v>
                </c:pt>
                <c:pt idx="491">
                  <c:v>179.91</c:v>
                </c:pt>
                <c:pt idx="492">
                  <c:v>179.91</c:v>
                </c:pt>
                <c:pt idx="493">
                  <c:v>179.91</c:v>
                </c:pt>
                <c:pt idx="494">
                  <c:v>177.04</c:v>
                </c:pt>
                <c:pt idx="495">
                  <c:v>180.28</c:v>
                </c:pt>
                <c:pt idx="496">
                  <c:v>183.34</c:v>
                </c:pt>
                <c:pt idx="497">
                  <c:v>183.65</c:v>
                </c:pt>
                <c:pt idx="498">
                  <c:v>182.55</c:v>
                </c:pt>
                <c:pt idx="499">
                  <c:v>182.55</c:v>
                </c:pt>
                <c:pt idx="500">
                  <c:v>182.55</c:v>
                </c:pt>
                <c:pt idx="501">
                  <c:v>184.58</c:v>
                </c:pt>
                <c:pt idx="502">
                  <c:v>185.86</c:v>
                </c:pt>
                <c:pt idx="503">
                  <c:v>185.4</c:v>
                </c:pt>
                <c:pt idx="504">
                  <c:v>183.88</c:v>
                </c:pt>
                <c:pt idx="505">
                  <c:v>184.21</c:v>
                </c:pt>
                <c:pt idx="506">
                  <c:v>184.21</c:v>
                </c:pt>
                <c:pt idx="507">
                  <c:v>184.21</c:v>
                </c:pt>
                <c:pt idx="508">
                  <c:v>183.19</c:v>
                </c:pt>
                <c:pt idx="509">
                  <c:v>183.35</c:v>
                </c:pt>
                <c:pt idx="510">
                  <c:v>185.3</c:v>
                </c:pt>
                <c:pt idx="511">
                  <c:v>185.59</c:v>
                </c:pt>
                <c:pt idx="512">
                  <c:v>186.14</c:v>
                </c:pt>
                <c:pt idx="513">
                  <c:v>186.14</c:v>
                </c:pt>
                <c:pt idx="514">
                  <c:v>186.14</c:v>
                </c:pt>
                <c:pt idx="515">
                  <c:v>186.14</c:v>
                </c:pt>
                <c:pt idx="516">
                  <c:v>186.15</c:v>
                </c:pt>
                <c:pt idx="517">
                  <c:v>186.82</c:v>
                </c:pt>
                <c:pt idx="518">
                  <c:v>188.03</c:v>
                </c:pt>
                <c:pt idx="519">
                  <c:v>188.67</c:v>
                </c:pt>
                <c:pt idx="520">
                  <c:v>188.67</c:v>
                </c:pt>
                <c:pt idx="521">
                  <c:v>188.67</c:v>
                </c:pt>
                <c:pt idx="522">
                  <c:v>191.27</c:v>
                </c:pt>
                <c:pt idx="523">
                  <c:v>192.43</c:v>
                </c:pt>
                <c:pt idx="524">
                  <c:v>195.82</c:v>
                </c:pt>
                <c:pt idx="525">
                  <c:v>195.1</c:v>
                </c:pt>
                <c:pt idx="526">
                  <c:v>192.89</c:v>
                </c:pt>
                <c:pt idx="527">
                  <c:v>192.89</c:v>
                </c:pt>
                <c:pt idx="528">
                  <c:v>192.89</c:v>
                </c:pt>
                <c:pt idx="529">
                  <c:v>192.9</c:v>
                </c:pt>
                <c:pt idx="530">
                  <c:v>192.21</c:v>
                </c:pt>
                <c:pt idx="531">
                  <c:v>191.74</c:v>
                </c:pt>
                <c:pt idx="532">
                  <c:v>188.89</c:v>
                </c:pt>
                <c:pt idx="533">
                  <c:v>192.38</c:v>
                </c:pt>
                <c:pt idx="534">
                  <c:v>192.38</c:v>
                </c:pt>
                <c:pt idx="535">
                  <c:v>192.38</c:v>
                </c:pt>
                <c:pt idx="536">
                  <c:v>194.41</c:v>
                </c:pt>
                <c:pt idx="537">
                  <c:v>193.08</c:v>
                </c:pt>
                <c:pt idx="538">
                  <c:v>191.81</c:v>
                </c:pt>
                <c:pt idx="539">
                  <c:v>193.52</c:v>
                </c:pt>
                <c:pt idx="540">
                  <c:v>188.69</c:v>
                </c:pt>
                <c:pt idx="541">
                  <c:v>188.69</c:v>
                </c:pt>
                <c:pt idx="542">
                  <c:v>188.69</c:v>
                </c:pt>
                <c:pt idx="543">
                  <c:v>187.57</c:v>
                </c:pt>
                <c:pt idx="544">
                  <c:v>191.54</c:v>
                </c:pt>
                <c:pt idx="545">
                  <c:v>191.54</c:v>
                </c:pt>
                <c:pt idx="546">
                  <c:v>192.57</c:v>
                </c:pt>
                <c:pt idx="547">
                  <c:v>194.26</c:v>
                </c:pt>
                <c:pt idx="548">
                  <c:v>194.26</c:v>
                </c:pt>
                <c:pt idx="549">
                  <c:v>194.26</c:v>
                </c:pt>
                <c:pt idx="550">
                  <c:v>194.26</c:v>
                </c:pt>
                <c:pt idx="551">
                  <c:v>189.66</c:v>
                </c:pt>
                <c:pt idx="552">
                  <c:v>189.96</c:v>
                </c:pt>
                <c:pt idx="553">
                  <c:v>185.7</c:v>
                </c:pt>
                <c:pt idx="554">
                  <c:v>187.17</c:v>
                </c:pt>
                <c:pt idx="555">
                  <c:v>187.17</c:v>
                </c:pt>
                <c:pt idx="556">
                  <c:v>187.17</c:v>
                </c:pt>
                <c:pt idx="557">
                  <c:v>186.71</c:v>
                </c:pt>
                <c:pt idx="558">
                  <c:v>190.23</c:v>
                </c:pt>
                <c:pt idx="559">
                  <c:v>188.59</c:v>
                </c:pt>
                <c:pt idx="560">
                  <c:v>190.1</c:v>
                </c:pt>
                <c:pt idx="561">
                  <c:v>188.86</c:v>
                </c:pt>
                <c:pt idx="562">
                  <c:v>188.86</c:v>
                </c:pt>
                <c:pt idx="563">
                  <c:v>188.86</c:v>
                </c:pt>
                <c:pt idx="564">
                  <c:v>188.19</c:v>
                </c:pt>
                <c:pt idx="565">
                  <c:v>186.1</c:v>
                </c:pt>
                <c:pt idx="566">
                  <c:v>185.09</c:v>
                </c:pt>
                <c:pt idx="567">
                  <c:v>183.67</c:v>
                </c:pt>
                <c:pt idx="568">
                  <c:v>182.9</c:v>
                </c:pt>
                <c:pt idx="569">
                  <c:v>182.9</c:v>
                </c:pt>
                <c:pt idx="570">
                  <c:v>182.9</c:v>
                </c:pt>
                <c:pt idx="571">
                  <c:v>181.31</c:v>
                </c:pt>
                <c:pt idx="572">
                  <c:v>181.22</c:v>
                </c:pt>
                <c:pt idx="573">
                  <c:v>179.62</c:v>
                </c:pt>
                <c:pt idx="574">
                  <c:v>179.21</c:v>
                </c:pt>
                <c:pt idx="575">
                  <c:v>181.01</c:v>
                </c:pt>
                <c:pt idx="576">
                  <c:v>181.01</c:v>
                </c:pt>
                <c:pt idx="577">
                  <c:v>181.01</c:v>
                </c:pt>
                <c:pt idx="578">
                  <c:v>178.21</c:v>
                </c:pt>
                <c:pt idx="579">
                  <c:v>177.32</c:v>
                </c:pt>
                <c:pt idx="580">
                  <c:v>179.79</c:v>
                </c:pt>
                <c:pt idx="581">
                  <c:v>181.35</c:v>
                </c:pt>
                <c:pt idx="582">
                  <c:v>181.8</c:v>
                </c:pt>
                <c:pt idx="583">
                  <c:v>181.8</c:v>
                </c:pt>
                <c:pt idx="584">
                  <c:v>181.8</c:v>
                </c:pt>
                <c:pt idx="585">
                  <c:v>182.8</c:v>
                </c:pt>
                <c:pt idx="586">
                  <c:v>181.43</c:v>
                </c:pt>
                <c:pt idx="587">
                  <c:v>179.55</c:v>
                </c:pt>
                <c:pt idx="588">
                  <c:v>181.99</c:v>
                </c:pt>
                <c:pt idx="589">
                  <c:v>182.68</c:v>
                </c:pt>
                <c:pt idx="590">
                  <c:v>182.68</c:v>
                </c:pt>
                <c:pt idx="591">
                  <c:v>182.68</c:v>
                </c:pt>
                <c:pt idx="592">
                  <c:v>185.14</c:v>
                </c:pt>
                <c:pt idx="593">
                  <c:v>186.64</c:v>
                </c:pt>
                <c:pt idx="594">
                  <c:v>186.9</c:v>
                </c:pt>
                <c:pt idx="595">
                  <c:v>189.34</c:v>
                </c:pt>
                <c:pt idx="596">
                  <c:v>188.78</c:v>
                </c:pt>
                <c:pt idx="597">
                  <c:v>188.78</c:v>
                </c:pt>
                <c:pt idx="598">
                  <c:v>188.78</c:v>
                </c:pt>
                <c:pt idx="599">
                  <c:v>187.08</c:v>
                </c:pt>
                <c:pt idx="600">
                  <c:v>188.38</c:v>
                </c:pt>
                <c:pt idx="601">
                  <c:v>185.75</c:v>
                </c:pt>
                <c:pt idx="602">
                  <c:v>186.24</c:v>
                </c:pt>
                <c:pt idx="603">
                  <c:v>186.11</c:v>
                </c:pt>
                <c:pt idx="604">
                  <c:v>186.11</c:v>
                </c:pt>
                <c:pt idx="605">
                  <c:v>186.11</c:v>
                </c:pt>
                <c:pt idx="606">
                  <c:v>184.43</c:v>
                </c:pt>
                <c:pt idx="607">
                  <c:v>182.82</c:v>
                </c:pt>
                <c:pt idx="608">
                  <c:v>180.21</c:v>
                </c:pt>
                <c:pt idx="609">
                  <c:v>178.21</c:v>
                </c:pt>
                <c:pt idx="610">
                  <c:v>179.99</c:v>
                </c:pt>
                <c:pt idx="611">
                  <c:v>179.99</c:v>
                </c:pt>
                <c:pt idx="612">
                  <c:v>179.99</c:v>
                </c:pt>
                <c:pt idx="613">
                  <c:v>179.99</c:v>
                </c:pt>
                <c:pt idx="614">
                  <c:v>180.9</c:v>
                </c:pt>
                <c:pt idx="615">
                  <c:v>182.47</c:v>
                </c:pt>
                <c:pt idx="616">
                  <c:v>185.63</c:v>
                </c:pt>
                <c:pt idx="617">
                  <c:v>182.54</c:v>
                </c:pt>
                <c:pt idx="618">
                  <c:v>182.54</c:v>
                </c:pt>
                <c:pt idx="619">
                  <c:v>182.54</c:v>
                </c:pt>
                <c:pt idx="620">
                  <c:v>182.94</c:v>
                </c:pt>
                <c:pt idx="621">
                  <c:v>180.56</c:v>
                </c:pt>
                <c:pt idx="622">
                  <c:v>179.49</c:v>
                </c:pt>
                <c:pt idx="623">
                  <c:v>180.68</c:v>
                </c:pt>
                <c:pt idx="624">
                  <c:v>180.78</c:v>
                </c:pt>
                <c:pt idx="625">
                  <c:v>180.78</c:v>
                </c:pt>
                <c:pt idx="626">
                  <c:v>180.78</c:v>
                </c:pt>
                <c:pt idx="627">
                  <c:v>181.64</c:v>
                </c:pt>
                <c:pt idx="628">
                  <c:v>182.97</c:v>
                </c:pt>
                <c:pt idx="629">
                  <c:v>184.86</c:v>
                </c:pt>
                <c:pt idx="630">
                  <c:v>186.32</c:v>
                </c:pt>
                <c:pt idx="631">
                  <c:v>183.1</c:v>
                </c:pt>
                <c:pt idx="632">
                  <c:v>183.1</c:v>
                </c:pt>
                <c:pt idx="633">
                  <c:v>183.1</c:v>
                </c:pt>
                <c:pt idx="634">
                  <c:v>184.98</c:v>
                </c:pt>
                <c:pt idx="635">
                  <c:v>183.11</c:v>
                </c:pt>
                <c:pt idx="636">
                  <c:v>185.9</c:v>
                </c:pt>
                <c:pt idx="637">
                  <c:v>185.83</c:v>
                </c:pt>
                <c:pt idx="638">
                  <c:v>186.32</c:v>
                </c:pt>
                <c:pt idx="639">
                  <c:v>186.32</c:v>
                </c:pt>
                <c:pt idx="640">
                  <c:v>186.32</c:v>
                </c:pt>
                <c:pt idx="641">
                  <c:v>187.03</c:v>
                </c:pt>
                <c:pt idx="642">
                  <c:v>187.3</c:v>
                </c:pt>
                <c:pt idx="643">
                  <c:v>188.78</c:v>
                </c:pt>
                <c:pt idx="644">
                  <c:v>188.54</c:v>
                </c:pt>
                <c:pt idx="645">
                  <c:v>188.32</c:v>
                </c:pt>
                <c:pt idx="646">
                  <c:v>188.32</c:v>
                </c:pt>
                <c:pt idx="647">
                  <c:v>188.32</c:v>
                </c:pt>
                <c:pt idx="648">
                  <c:v>190.28</c:v>
                </c:pt>
                <c:pt idx="649">
                  <c:v>189.16</c:v>
                </c:pt>
                <c:pt idx="650">
                  <c:v>188.07</c:v>
                </c:pt>
                <c:pt idx="651">
                  <c:v>189.14</c:v>
                </c:pt>
                <c:pt idx="652">
                  <c:v>189.47</c:v>
                </c:pt>
                <c:pt idx="653">
                  <c:v>189.47</c:v>
                </c:pt>
                <c:pt idx="654">
                  <c:v>189.47</c:v>
                </c:pt>
                <c:pt idx="655">
                  <c:v>189.39</c:v>
                </c:pt>
                <c:pt idx="656">
                  <c:v>189.78</c:v>
                </c:pt>
                <c:pt idx="657">
                  <c:v>190.77</c:v>
                </c:pt>
                <c:pt idx="658">
                  <c:v>188.78</c:v>
                </c:pt>
                <c:pt idx="659">
                  <c:v>189.4</c:v>
                </c:pt>
                <c:pt idx="660">
                  <c:v>189.4</c:v>
                </c:pt>
                <c:pt idx="661">
                  <c:v>189.4</c:v>
                </c:pt>
                <c:pt idx="662">
                  <c:v>189.44</c:v>
                </c:pt>
                <c:pt idx="663">
                  <c:v>189.35</c:v>
                </c:pt>
                <c:pt idx="664">
                  <c:v>188.72</c:v>
                </c:pt>
                <c:pt idx="665">
                  <c:v>190.05</c:v>
                </c:pt>
                <c:pt idx="666">
                  <c:v>189.21</c:v>
                </c:pt>
                <c:pt idx="667">
                  <c:v>189.21</c:v>
                </c:pt>
                <c:pt idx="668">
                  <c:v>189.21</c:v>
                </c:pt>
                <c:pt idx="669">
                  <c:v>186.28</c:v>
                </c:pt>
                <c:pt idx="670">
                  <c:v>185.81</c:v>
                </c:pt>
                <c:pt idx="671">
                  <c:v>184.29</c:v>
                </c:pt>
                <c:pt idx="672">
                  <c:v>183.38</c:v>
                </c:pt>
                <c:pt idx="673">
                  <c:v>182.5</c:v>
                </c:pt>
                <c:pt idx="674">
                  <c:v>182.5</c:v>
                </c:pt>
                <c:pt idx="675">
                  <c:v>182.5</c:v>
                </c:pt>
                <c:pt idx="676">
                  <c:v>183.5</c:v>
                </c:pt>
                <c:pt idx="677">
                  <c:v>183.55</c:v>
                </c:pt>
                <c:pt idx="678">
                  <c:v>183.99</c:v>
                </c:pt>
                <c:pt idx="679">
                  <c:v>183.33</c:v>
                </c:pt>
                <c:pt idx="680">
                  <c:v>180.74</c:v>
                </c:pt>
                <c:pt idx="681">
                  <c:v>180.74</c:v>
                </c:pt>
                <c:pt idx="682">
                  <c:v>180.74</c:v>
                </c:pt>
                <c:pt idx="683">
                  <c:v>180.26</c:v>
                </c:pt>
                <c:pt idx="684">
                  <c:v>183.08</c:v>
                </c:pt>
                <c:pt idx="685">
                  <c:v>182.34</c:v>
                </c:pt>
                <c:pt idx="686">
                  <c:v>182.44</c:v>
                </c:pt>
                <c:pt idx="687">
                  <c:v>183.14</c:v>
                </c:pt>
                <c:pt idx="688">
                  <c:v>183.14</c:v>
                </c:pt>
                <c:pt idx="689">
                  <c:v>183.14</c:v>
                </c:pt>
                <c:pt idx="690">
                  <c:v>187.31</c:v>
                </c:pt>
                <c:pt idx="691">
                  <c:v>187.56</c:v>
                </c:pt>
                <c:pt idx="692">
                  <c:v>187.69</c:v>
                </c:pt>
                <c:pt idx="693">
                  <c:v>187.69</c:v>
                </c:pt>
                <c:pt idx="694">
                  <c:v>185.73</c:v>
                </c:pt>
                <c:pt idx="695">
                  <c:v>185.73</c:v>
                </c:pt>
                <c:pt idx="696">
                  <c:v>185.73</c:v>
                </c:pt>
                <c:pt idx="697">
                  <c:v>187.76</c:v>
                </c:pt>
                <c:pt idx="698">
                  <c:v>183.98</c:v>
                </c:pt>
                <c:pt idx="699">
                  <c:v>189.31</c:v>
                </c:pt>
                <c:pt idx="700">
                  <c:v>191.41</c:v>
                </c:pt>
                <c:pt idx="701">
                  <c:v>191.69</c:v>
                </c:pt>
                <c:pt idx="702">
                  <c:v>191.69</c:v>
                </c:pt>
                <c:pt idx="703">
                  <c:v>191.69</c:v>
                </c:pt>
                <c:pt idx="704">
                  <c:v>193.48</c:v>
                </c:pt>
                <c:pt idx="705">
                  <c:v>192.53</c:v>
                </c:pt>
                <c:pt idx="706">
                  <c:v>190.85</c:v>
                </c:pt>
                <c:pt idx="707">
                  <c:v>190.85</c:v>
                </c:pt>
                <c:pt idx="708">
                  <c:v>191.98</c:v>
                </c:pt>
                <c:pt idx="709">
                  <c:v>191.98</c:v>
                </c:pt>
                <c:pt idx="710">
                  <c:v>191.98</c:v>
                </c:pt>
                <c:pt idx="711">
                  <c:v>193.35</c:v>
                </c:pt>
                <c:pt idx="712">
                  <c:v>193.46</c:v>
                </c:pt>
                <c:pt idx="713">
                  <c:v>191.79</c:v>
                </c:pt>
                <c:pt idx="714">
                  <c:v>190.48</c:v>
                </c:pt>
                <c:pt idx="715">
                  <c:v>191.43</c:v>
                </c:pt>
                <c:pt idx="716">
                  <c:v>191.43</c:v>
                </c:pt>
                <c:pt idx="717">
                  <c:v>191.43</c:v>
                </c:pt>
                <c:pt idx="718">
                  <c:v>191.22</c:v>
                </c:pt>
                <c:pt idx="719">
                  <c:v>190.57</c:v>
                </c:pt>
                <c:pt idx="720">
                  <c:v>190.78</c:v>
                </c:pt>
                <c:pt idx="721">
                  <c:v>190.31</c:v>
                </c:pt>
                <c:pt idx="722">
                  <c:v>190.53</c:v>
                </c:pt>
                <c:pt idx="723">
                  <c:v>190.53</c:v>
                </c:pt>
                <c:pt idx="724">
                  <c:v>190.53</c:v>
                </c:pt>
                <c:pt idx="725">
                  <c:v>190.53</c:v>
                </c:pt>
                <c:pt idx="726">
                  <c:v>192.75</c:v>
                </c:pt>
                <c:pt idx="727">
                  <c:v>193.03</c:v>
                </c:pt>
                <c:pt idx="728">
                  <c:v>192.9</c:v>
                </c:pt>
                <c:pt idx="729">
                  <c:v>192.51</c:v>
                </c:pt>
                <c:pt idx="730">
                  <c:v>192.51</c:v>
                </c:pt>
                <c:pt idx="731">
                  <c:v>192.51</c:v>
                </c:pt>
                <c:pt idx="732">
                  <c:v>192.51</c:v>
                </c:pt>
                <c:pt idx="733">
                  <c:v>190.15</c:v>
                </c:pt>
                <c:pt idx="734">
                  <c:v>192.98</c:v>
                </c:pt>
                <c:pt idx="735">
                  <c:v>193.71</c:v>
                </c:pt>
                <c:pt idx="736">
                  <c:v>193.54</c:v>
                </c:pt>
                <c:pt idx="737">
                  <c:v>193.54</c:v>
                </c:pt>
                <c:pt idx="738">
                  <c:v>193.54</c:v>
                </c:pt>
                <c:pt idx="739">
                  <c:v>190.6</c:v>
                </c:pt>
                <c:pt idx="740">
                  <c:v>191.14</c:v>
                </c:pt>
                <c:pt idx="741">
                  <c:v>192.29</c:v>
                </c:pt>
                <c:pt idx="742">
                  <c:v>194.97</c:v>
                </c:pt>
                <c:pt idx="743">
                  <c:v>194.54</c:v>
                </c:pt>
                <c:pt idx="744">
                  <c:v>194.54</c:v>
                </c:pt>
                <c:pt idx="745">
                  <c:v>194.54</c:v>
                </c:pt>
                <c:pt idx="746">
                  <c:v>194.54</c:v>
                </c:pt>
                <c:pt idx="747">
                  <c:v>195.14</c:v>
                </c:pt>
                <c:pt idx="748">
                  <c:v>193.36</c:v>
                </c:pt>
                <c:pt idx="749">
                  <c:v>192.96</c:v>
                </c:pt>
                <c:pt idx="750">
                  <c:v>194.02</c:v>
                </c:pt>
                <c:pt idx="751">
                  <c:v>194.02</c:v>
                </c:pt>
                <c:pt idx="752">
                  <c:v>194.02</c:v>
                </c:pt>
                <c:pt idx="753">
                  <c:v>194.44</c:v>
                </c:pt>
                <c:pt idx="754">
                  <c:v>194.95</c:v>
                </c:pt>
                <c:pt idx="755">
                  <c:v>193.98</c:v>
                </c:pt>
                <c:pt idx="756">
                  <c:v>194.26</c:v>
                </c:pt>
                <c:pt idx="757">
                  <c:v>193.43</c:v>
                </c:pt>
                <c:pt idx="758">
                  <c:v>193.43</c:v>
                </c:pt>
                <c:pt idx="759">
                  <c:v>193.43</c:v>
                </c:pt>
                <c:pt idx="760">
                  <c:v>191.26</c:v>
                </c:pt>
                <c:pt idx="761">
                  <c:v>192.04</c:v>
                </c:pt>
                <c:pt idx="762">
                  <c:v>194.34</c:v>
                </c:pt>
                <c:pt idx="763">
                  <c:v>193.52</c:v>
                </c:pt>
                <c:pt idx="764">
                  <c:v>193.2</c:v>
                </c:pt>
                <c:pt idx="765">
                  <c:v>193.2</c:v>
                </c:pt>
                <c:pt idx="766">
                  <c:v>193.2</c:v>
                </c:pt>
                <c:pt idx="767">
                  <c:v>192.16</c:v>
                </c:pt>
                <c:pt idx="768">
                  <c:v>191.37</c:v>
                </c:pt>
                <c:pt idx="769">
                  <c:v>192.26</c:v>
                </c:pt>
                <c:pt idx="770">
                  <c:v>192.76</c:v>
                </c:pt>
                <c:pt idx="771">
                  <c:v>194.04</c:v>
                </c:pt>
                <c:pt idx="772">
                  <c:v>194.04</c:v>
                </c:pt>
                <c:pt idx="773">
                  <c:v>194.04</c:v>
                </c:pt>
                <c:pt idx="774">
                  <c:v>192.06</c:v>
                </c:pt>
                <c:pt idx="775">
                  <c:v>192.28</c:v>
                </c:pt>
                <c:pt idx="776">
                  <c:v>193.26</c:v>
                </c:pt>
                <c:pt idx="777">
                  <c:v>192.76</c:v>
                </c:pt>
                <c:pt idx="778">
                  <c:v>192.12</c:v>
                </c:pt>
                <c:pt idx="779">
                  <c:v>192.12</c:v>
                </c:pt>
                <c:pt idx="780">
                  <c:v>192.12</c:v>
                </c:pt>
                <c:pt idx="781">
                  <c:v>192.12</c:v>
                </c:pt>
                <c:pt idx="782">
                  <c:v>192.05</c:v>
                </c:pt>
                <c:pt idx="783">
                  <c:v>191.23</c:v>
                </c:pt>
                <c:pt idx="784">
                  <c:v>191.63</c:v>
                </c:pt>
                <c:pt idx="785">
                  <c:v>190.93</c:v>
                </c:pt>
                <c:pt idx="786">
                  <c:v>190.93</c:v>
                </c:pt>
                <c:pt idx="787">
                  <c:v>190.93</c:v>
                </c:pt>
                <c:pt idx="788">
                  <c:v>189.88</c:v>
                </c:pt>
                <c:pt idx="789">
                  <c:v>190.62</c:v>
                </c:pt>
                <c:pt idx="790">
                  <c:v>191.27</c:v>
                </c:pt>
                <c:pt idx="791">
                  <c:v>188.81</c:v>
                </c:pt>
                <c:pt idx="792">
                  <c:v>189.72</c:v>
                </c:pt>
                <c:pt idx="793">
                  <c:v>189.72</c:v>
                </c:pt>
                <c:pt idx="794">
                  <c:v>189.72</c:v>
                </c:pt>
                <c:pt idx="795">
                  <c:v>189.42</c:v>
                </c:pt>
                <c:pt idx="796">
                  <c:v>188.02</c:v>
                </c:pt>
                <c:pt idx="797">
                  <c:v>185.05</c:v>
                </c:pt>
                <c:pt idx="798">
                  <c:v>183.22</c:v>
                </c:pt>
                <c:pt idx="799">
                  <c:v>182.65</c:v>
                </c:pt>
                <c:pt idx="800">
                  <c:v>182.65</c:v>
                </c:pt>
                <c:pt idx="801">
                  <c:v>182.65</c:v>
                </c:pt>
                <c:pt idx="802">
                  <c:v>183.16</c:v>
                </c:pt>
                <c:pt idx="803">
                  <c:v>182.12</c:v>
                </c:pt>
                <c:pt idx="804">
                  <c:v>183.8</c:v>
                </c:pt>
                <c:pt idx="805">
                  <c:v>184.04</c:v>
                </c:pt>
                <c:pt idx="806">
                  <c:v>184.48</c:v>
                </c:pt>
                <c:pt idx="807">
                  <c:v>184.48</c:v>
                </c:pt>
                <c:pt idx="808">
                  <c:v>184.48</c:v>
                </c:pt>
                <c:pt idx="809">
                  <c:v>184.78</c:v>
                </c:pt>
                <c:pt idx="810">
                  <c:v>184.29</c:v>
                </c:pt>
                <c:pt idx="811">
                  <c:v>183.85</c:v>
                </c:pt>
                <c:pt idx="812">
                  <c:v>183.64</c:v>
                </c:pt>
                <c:pt idx="813">
                  <c:v>183.47</c:v>
                </c:pt>
                <c:pt idx="814">
                  <c:v>183.47</c:v>
                </c:pt>
                <c:pt idx="815">
                  <c:v>183.47</c:v>
                </c:pt>
                <c:pt idx="816">
                  <c:v>183.1</c:v>
                </c:pt>
                <c:pt idx="817">
                  <c:v>184.08</c:v>
                </c:pt>
                <c:pt idx="818">
                  <c:v>185.21</c:v>
                </c:pt>
                <c:pt idx="819">
                  <c:v>185.21</c:v>
                </c:pt>
                <c:pt idx="820">
                  <c:v>185.88</c:v>
                </c:pt>
                <c:pt idx="821">
                  <c:v>185.88</c:v>
                </c:pt>
                <c:pt idx="822">
                  <c:v>185.88</c:v>
                </c:pt>
                <c:pt idx="823">
                  <c:v>184.53</c:v>
                </c:pt>
                <c:pt idx="824">
                  <c:v>185.59</c:v>
                </c:pt>
                <c:pt idx="825">
                  <c:v>186.15</c:v>
                </c:pt>
                <c:pt idx="826">
                  <c:v>186.78</c:v>
                </c:pt>
                <c:pt idx="827">
                  <c:v>187.11</c:v>
                </c:pt>
                <c:pt idx="828">
                  <c:v>187.11</c:v>
                </c:pt>
                <c:pt idx="829">
                  <c:v>187.11</c:v>
                </c:pt>
                <c:pt idx="830">
                  <c:v>187.63</c:v>
                </c:pt>
                <c:pt idx="831">
                  <c:v>188</c:v>
                </c:pt>
                <c:pt idx="832">
                  <c:v>187.38</c:v>
                </c:pt>
                <c:pt idx="833">
                  <c:v>187.77</c:v>
                </c:pt>
                <c:pt idx="834">
                  <c:v>187.77</c:v>
                </c:pt>
                <c:pt idx="835">
                  <c:v>187.77</c:v>
                </c:pt>
                <c:pt idx="836">
                  <c:v>187.77</c:v>
                </c:pt>
                <c:pt idx="837">
                  <c:v>187.39</c:v>
                </c:pt>
                <c:pt idx="838">
                  <c:v>186.54</c:v>
                </c:pt>
                <c:pt idx="839">
                  <c:v>183.92</c:v>
                </c:pt>
                <c:pt idx="840">
                  <c:v>183.04</c:v>
                </c:pt>
                <c:pt idx="841">
                  <c:v>181.87</c:v>
                </c:pt>
                <c:pt idx="842">
                  <c:v>181.87</c:v>
                </c:pt>
                <c:pt idx="843">
                  <c:v>181.87</c:v>
                </c:pt>
                <c:pt idx="844">
                  <c:v>180.93</c:v>
                </c:pt>
                <c:pt idx="845">
                  <c:v>181.91</c:v>
                </c:pt>
                <c:pt idx="846">
                  <c:v>181.71</c:v>
                </c:pt>
                <c:pt idx="847">
                  <c:v>180.49</c:v>
                </c:pt>
                <c:pt idx="848">
                  <c:v>181.73</c:v>
                </c:pt>
                <c:pt idx="849">
                  <c:v>181.73</c:v>
                </c:pt>
                <c:pt idx="850">
                  <c:v>181.73</c:v>
                </c:pt>
                <c:pt idx="851">
                  <c:v>181.59</c:v>
                </c:pt>
                <c:pt idx="852">
                  <c:v>180.34</c:v>
                </c:pt>
                <c:pt idx="853">
                  <c:v>180.4</c:v>
                </c:pt>
                <c:pt idx="854">
                  <c:v>177.01</c:v>
                </c:pt>
                <c:pt idx="855">
                  <c:v>177.92</c:v>
                </c:pt>
                <c:pt idx="856">
                  <c:v>177.92</c:v>
                </c:pt>
                <c:pt idx="857">
                  <c:v>177.92</c:v>
                </c:pt>
                <c:pt idx="858">
                  <c:v>178.13</c:v>
                </c:pt>
                <c:pt idx="859">
                  <c:v>177.29</c:v>
                </c:pt>
                <c:pt idx="860">
                  <c:v>179.51</c:v>
                </c:pt>
                <c:pt idx="861">
                  <c:v>180.44</c:v>
                </c:pt>
                <c:pt idx="862">
                  <c:v>181.69</c:v>
                </c:pt>
                <c:pt idx="863">
                  <c:v>181.69</c:v>
                </c:pt>
                <c:pt idx="864">
                  <c:v>181.69</c:v>
                </c:pt>
                <c:pt idx="865">
                  <c:v>182.74</c:v>
                </c:pt>
                <c:pt idx="866">
                  <c:v>182.14</c:v>
                </c:pt>
                <c:pt idx="867">
                  <c:v>183.24</c:v>
                </c:pt>
                <c:pt idx="868">
                  <c:v>182.51</c:v>
                </c:pt>
                <c:pt idx="869">
                  <c:v>185.08</c:v>
                </c:pt>
                <c:pt idx="870">
                  <c:v>185.08</c:v>
                </c:pt>
                <c:pt idx="871">
                  <c:v>185.08</c:v>
                </c:pt>
                <c:pt idx="872">
                  <c:v>186.07</c:v>
                </c:pt>
                <c:pt idx="873">
                  <c:v>185.06</c:v>
                </c:pt>
                <c:pt idx="874">
                  <c:v>183.92</c:v>
                </c:pt>
                <c:pt idx="875">
                  <c:v>181.15</c:v>
                </c:pt>
                <c:pt idx="876">
                  <c:v>182</c:v>
                </c:pt>
                <c:pt idx="877">
                  <c:v>182</c:v>
                </c:pt>
                <c:pt idx="878">
                  <c:v>182</c:v>
                </c:pt>
                <c:pt idx="879">
                  <c:v>182</c:v>
                </c:pt>
                <c:pt idx="880">
                  <c:v>181.33</c:v>
                </c:pt>
                <c:pt idx="881">
                  <c:v>179.77</c:v>
                </c:pt>
                <c:pt idx="882">
                  <c:v>179.09</c:v>
                </c:pt>
                <c:pt idx="883">
                  <c:v>177.96</c:v>
                </c:pt>
                <c:pt idx="884">
                  <c:v>177.96</c:v>
                </c:pt>
                <c:pt idx="885">
                  <c:v>177.96</c:v>
                </c:pt>
                <c:pt idx="886">
                  <c:v>177.3</c:v>
                </c:pt>
                <c:pt idx="887">
                  <c:v>178.08</c:v>
                </c:pt>
                <c:pt idx="888">
                  <c:v>175.61</c:v>
                </c:pt>
                <c:pt idx="889">
                  <c:v>176.1</c:v>
                </c:pt>
                <c:pt idx="890">
                  <c:v>176.76</c:v>
                </c:pt>
                <c:pt idx="891">
                  <c:v>176.76</c:v>
                </c:pt>
                <c:pt idx="892">
                  <c:v>176.76</c:v>
                </c:pt>
                <c:pt idx="893">
                  <c:v>175.93</c:v>
                </c:pt>
                <c:pt idx="894">
                  <c:v>175.83</c:v>
                </c:pt>
                <c:pt idx="895">
                  <c:v>173.02</c:v>
                </c:pt>
                <c:pt idx="896">
                  <c:v>172.78</c:v>
                </c:pt>
                <c:pt idx="897">
                  <c:v>173.05</c:v>
                </c:pt>
                <c:pt idx="898">
                  <c:v>173.05</c:v>
                </c:pt>
                <c:pt idx="899">
                  <c:v>173.05</c:v>
                </c:pt>
                <c:pt idx="900">
                  <c:v>171.28</c:v>
                </c:pt>
                <c:pt idx="901">
                  <c:v>169.66</c:v>
                </c:pt>
                <c:pt idx="902">
                  <c:v>169.66</c:v>
                </c:pt>
                <c:pt idx="903">
                  <c:v>166.5</c:v>
                </c:pt>
                <c:pt idx="904">
                  <c:v>167.74</c:v>
                </c:pt>
                <c:pt idx="905">
                  <c:v>167.74</c:v>
                </c:pt>
                <c:pt idx="906">
                  <c:v>167.74</c:v>
                </c:pt>
                <c:pt idx="907">
                  <c:v>168.57</c:v>
                </c:pt>
                <c:pt idx="908">
                  <c:v>170.01</c:v>
                </c:pt>
                <c:pt idx="909">
                  <c:v>170.98</c:v>
                </c:pt>
                <c:pt idx="910">
                  <c:v>171.89</c:v>
                </c:pt>
                <c:pt idx="911">
                  <c:v>174.78</c:v>
                </c:pt>
                <c:pt idx="912">
                  <c:v>174.78</c:v>
                </c:pt>
                <c:pt idx="913">
                  <c:v>174.78</c:v>
                </c:pt>
                <c:pt idx="914">
                  <c:v>176.16</c:v>
                </c:pt>
                <c:pt idx="915">
                  <c:v>176.16</c:v>
                </c:pt>
                <c:pt idx="916">
                  <c:v>173.65</c:v>
                </c:pt>
                <c:pt idx="917">
                  <c:v>174.43</c:v>
                </c:pt>
                <c:pt idx="918">
                  <c:v>172.56</c:v>
                </c:pt>
                <c:pt idx="919">
                  <c:v>172.56</c:v>
                </c:pt>
                <c:pt idx="920">
                  <c:v>172.56</c:v>
                </c:pt>
                <c:pt idx="921">
                  <c:v>172.74</c:v>
                </c:pt>
                <c:pt idx="922">
                  <c:v>173.92</c:v>
                </c:pt>
                <c:pt idx="923">
                  <c:v>173.88</c:v>
                </c:pt>
                <c:pt idx="924">
                  <c:v>174.35</c:v>
                </c:pt>
                <c:pt idx="925">
                  <c:v>176.28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16-4600-8CB2-20DB752B9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3817720"/>
        <c:axId val="353818504"/>
      </c:lineChart>
      <c:dateAx>
        <c:axId val="353818112"/>
        <c:scaling>
          <c:orientation val="minMax"/>
        </c:scaling>
        <c:delete val="0"/>
        <c:axPos val="b"/>
        <c:numFmt formatCode="yyyy\/m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3814976"/>
        <c:crosses val="autoZero"/>
        <c:auto val="0"/>
        <c:lblOffset val="100"/>
        <c:baseTimeUnit val="days"/>
        <c:majorUnit val="6"/>
        <c:majorTimeUnit val="months"/>
      </c:dateAx>
      <c:valAx>
        <c:axId val="353814976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3818112"/>
        <c:crosses val="autoZero"/>
        <c:crossBetween val="between"/>
        <c:majorUnit val="10"/>
      </c:valAx>
      <c:valAx>
        <c:axId val="353818504"/>
        <c:scaling>
          <c:orientation val="minMax"/>
          <c:min val="15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3817720"/>
        <c:crosses val="max"/>
        <c:crossBetween val="between"/>
        <c:majorUnit val="20"/>
        <c:minorUnit val="20"/>
      </c:valAx>
      <c:dateAx>
        <c:axId val="35381772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53818504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6361863686402674E-2"/>
          <c:y val="0.91904324840648377"/>
          <c:w val="0.88766272951258662"/>
          <c:h val="6.99180655341596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595959"/>
          </a:solidFill>
        </a:defRPr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490383246882524E-2"/>
          <c:y val="0.11347573162425609"/>
          <c:w val="0.85568872531228546"/>
          <c:h val="0.6880235054402218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G-7</c:v>
                </c:pt>
              </c:strCache>
            </c:strRef>
          </c:tx>
          <c:spPr>
            <a:ln w="28575" cap="rnd">
              <a:solidFill>
                <a:srgbClr val="A9954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Sheet1!$C$2:$BZ$2</c:f>
              <c:numCache>
                <c:formatCode>yyyy\/m</c:formatCode>
                <c:ptCount val="76"/>
                <c:pt idx="0">
                  <c:v>40544</c:v>
                </c:pt>
                <c:pt idx="1">
                  <c:v>40575</c:v>
                </c:pt>
                <c:pt idx="2">
                  <c:v>40603</c:v>
                </c:pt>
                <c:pt idx="3">
                  <c:v>40634</c:v>
                </c:pt>
                <c:pt idx="4">
                  <c:v>40664</c:v>
                </c:pt>
                <c:pt idx="5">
                  <c:v>40695</c:v>
                </c:pt>
                <c:pt idx="6">
                  <c:v>40725</c:v>
                </c:pt>
                <c:pt idx="7">
                  <c:v>40756</c:v>
                </c:pt>
                <c:pt idx="8">
                  <c:v>40787</c:v>
                </c:pt>
                <c:pt idx="9">
                  <c:v>40817</c:v>
                </c:pt>
                <c:pt idx="10">
                  <c:v>40848</c:v>
                </c:pt>
                <c:pt idx="11">
                  <c:v>40878</c:v>
                </c:pt>
                <c:pt idx="12">
                  <c:v>40909</c:v>
                </c:pt>
                <c:pt idx="13">
                  <c:v>40940</c:v>
                </c:pt>
                <c:pt idx="14">
                  <c:v>40969</c:v>
                </c:pt>
                <c:pt idx="15">
                  <c:v>41000</c:v>
                </c:pt>
                <c:pt idx="16">
                  <c:v>41030</c:v>
                </c:pt>
                <c:pt idx="17">
                  <c:v>41061</c:v>
                </c:pt>
                <c:pt idx="18">
                  <c:v>41091</c:v>
                </c:pt>
                <c:pt idx="19">
                  <c:v>41122</c:v>
                </c:pt>
                <c:pt idx="20">
                  <c:v>41153</c:v>
                </c:pt>
                <c:pt idx="21">
                  <c:v>41183</c:v>
                </c:pt>
                <c:pt idx="22">
                  <c:v>41214</c:v>
                </c:pt>
                <c:pt idx="23">
                  <c:v>41244</c:v>
                </c:pt>
                <c:pt idx="24">
                  <c:v>41275</c:v>
                </c:pt>
                <c:pt idx="25">
                  <c:v>41306</c:v>
                </c:pt>
                <c:pt idx="26">
                  <c:v>41334</c:v>
                </c:pt>
                <c:pt idx="27">
                  <c:v>41365</c:v>
                </c:pt>
                <c:pt idx="28">
                  <c:v>41395</c:v>
                </c:pt>
                <c:pt idx="29">
                  <c:v>41426</c:v>
                </c:pt>
                <c:pt idx="30">
                  <c:v>41456</c:v>
                </c:pt>
                <c:pt idx="31">
                  <c:v>41487</c:v>
                </c:pt>
                <c:pt idx="32">
                  <c:v>41518</c:v>
                </c:pt>
                <c:pt idx="33">
                  <c:v>41548</c:v>
                </c:pt>
                <c:pt idx="34">
                  <c:v>41579</c:v>
                </c:pt>
                <c:pt idx="35">
                  <c:v>41609</c:v>
                </c:pt>
                <c:pt idx="36">
                  <c:v>41640</c:v>
                </c:pt>
                <c:pt idx="37">
                  <c:v>41671</c:v>
                </c:pt>
                <c:pt idx="38">
                  <c:v>41699</c:v>
                </c:pt>
                <c:pt idx="39">
                  <c:v>41730</c:v>
                </c:pt>
                <c:pt idx="40">
                  <c:v>41760</c:v>
                </c:pt>
                <c:pt idx="41">
                  <c:v>41791</c:v>
                </c:pt>
                <c:pt idx="42">
                  <c:v>41821</c:v>
                </c:pt>
                <c:pt idx="43">
                  <c:v>41852</c:v>
                </c:pt>
                <c:pt idx="44">
                  <c:v>41883</c:v>
                </c:pt>
                <c:pt idx="45">
                  <c:v>41913</c:v>
                </c:pt>
                <c:pt idx="46">
                  <c:v>41944</c:v>
                </c:pt>
                <c:pt idx="47">
                  <c:v>41974</c:v>
                </c:pt>
                <c:pt idx="48">
                  <c:v>42005</c:v>
                </c:pt>
                <c:pt idx="49">
                  <c:v>42036</c:v>
                </c:pt>
                <c:pt idx="50">
                  <c:v>42064</c:v>
                </c:pt>
                <c:pt idx="51">
                  <c:v>42095</c:v>
                </c:pt>
                <c:pt idx="52">
                  <c:v>42125</c:v>
                </c:pt>
                <c:pt idx="53">
                  <c:v>42156</c:v>
                </c:pt>
                <c:pt idx="54">
                  <c:v>42186</c:v>
                </c:pt>
                <c:pt idx="55">
                  <c:v>42217</c:v>
                </c:pt>
                <c:pt idx="56">
                  <c:v>42248</c:v>
                </c:pt>
                <c:pt idx="57">
                  <c:v>42278</c:v>
                </c:pt>
                <c:pt idx="58">
                  <c:v>42309</c:v>
                </c:pt>
                <c:pt idx="59">
                  <c:v>42339</c:v>
                </c:pt>
                <c:pt idx="60">
                  <c:v>42370</c:v>
                </c:pt>
                <c:pt idx="61">
                  <c:v>42401</c:v>
                </c:pt>
                <c:pt idx="62">
                  <c:v>42430</c:v>
                </c:pt>
                <c:pt idx="63">
                  <c:v>42461</c:v>
                </c:pt>
                <c:pt idx="64">
                  <c:v>42491</c:v>
                </c:pt>
                <c:pt idx="65">
                  <c:v>42522</c:v>
                </c:pt>
                <c:pt idx="66">
                  <c:v>42552</c:v>
                </c:pt>
                <c:pt idx="67">
                  <c:v>42583</c:v>
                </c:pt>
                <c:pt idx="68">
                  <c:v>42614</c:v>
                </c:pt>
                <c:pt idx="69">
                  <c:v>42644</c:v>
                </c:pt>
                <c:pt idx="70">
                  <c:v>42675</c:v>
                </c:pt>
                <c:pt idx="71">
                  <c:v>42705</c:v>
                </c:pt>
                <c:pt idx="72">
                  <c:v>42736</c:v>
                </c:pt>
                <c:pt idx="73">
                  <c:v>42767</c:v>
                </c:pt>
                <c:pt idx="74">
                  <c:v>42795</c:v>
                </c:pt>
                <c:pt idx="75">
                  <c:v>42826</c:v>
                </c:pt>
              </c:numCache>
            </c:numRef>
          </c:cat>
          <c:val>
            <c:numRef>
              <c:f>Sheet1!$C$3:$BZ$3</c:f>
              <c:numCache>
                <c:formatCode>General</c:formatCode>
                <c:ptCount val="76"/>
                <c:pt idx="0">
                  <c:v>1.5994619999999999</c:v>
                </c:pt>
                <c:pt idx="1">
                  <c:v>1.8996660000000001</c:v>
                </c:pt>
                <c:pt idx="2">
                  <c:v>2.2670569999999999</c:v>
                </c:pt>
                <c:pt idx="3">
                  <c:v>2.5843240000000001</c:v>
                </c:pt>
                <c:pt idx="4">
                  <c:v>2.826794</c:v>
                </c:pt>
                <c:pt idx="5">
                  <c:v>2.817177</c:v>
                </c:pt>
                <c:pt idx="6">
                  <c:v>2.9093079999999998</c:v>
                </c:pt>
                <c:pt idx="7">
                  <c:v>3.0221689999999999</c:v>
                </c:pt>
                <c:pt idx="8">
                  <c:v>3.1392829999999998</c:v>
                </c:pt>
                <c:pt idx="9">
                  <c:v>2.9294129999999998</c:v>
                </c:pt>
                <c:pt idx="10">
                  <c:v>2.815334</c:v>
                </c:pt>
                <c:pt idx="11">
                  <c:v>2.5241280000000001</c:v>
                </c:pt>
                <c:pt idx="12">
                  <c:v>2.5002930000000001</c:v>
                </c:pt>
                <c:pt idx="13">
                  <c:v>2.4970029999999999</c:v>
                </c:pt>
                <c:pt idx="14">
                  <c:v>2.3897050000000002</c:v>
                </c:pt>
                <c:pt idx="15">
                  <c:v>2.1227</c:v>
                </c:pt>
                <c:pt idx="16">
                  <c:v>1.7037960000000001</c:v>
                </c:pt>
                <c:pt idx="17">
                  <c:v>1.5931770000000001</c:v>
                </c:pt>
                <c:pt idx="18">
                  <c:v>1.4172039999999999</c:v>
                </c:pt>
                <c:pt idx="19">
                  <c:v>1.625586</c:v>
                </c:pt>
                <c:pt idx="20">
                  <c:v>1.7620450000000001</c:v>
                </c:pt>
                <c:pt idx="21">
                  <c:v>1.82965</c:v>
                </c:pt>
                <c:pt idx="22">
                  <c:v>1.601988</c:v>
                </c:pt>
                <c:pt idx="23">
                  <c:v>1.5574300000000001</c:v>
                </c:pt>
                <c:pt idx="24">
                  <c:v>1.401349</c:v>
                </c:pt>
                <c:pt idx="25">
                  <c:v>1.5645009999999999</c:v>
                </c:pt>
                <c:pt idx="26">
                  <c:v>1.2201770000000001</c:v>
                </c:pt>
                <c:pt idx="27">
                  <c:v>0.89589980000000002</c:v>
                </c:pt>
                <c:pt idx="28">
                  <c:v>1.1887289999999999</c:v>
                </c:pt>
                <c:pt idx="29">
                  <c:v>1.5403340000000001</c:v>
                </c:pt>
                <c:pt idx="30">
                  <c:v>1.7355959999999999</c:v>
                </c:pt>
                <c:pt idx="31">
                  <c:v>1.4385790000000001</c:v>
                </c:pt>
                <c:pt idx="32">
                  <c:v>1.257735</c:v>
                </c:pt>
                <c:pt idx="33">
                  <c:v>1.047777</c:v>
                </c:pt>
                <c:pt idx="34">
                  <c:v>1.2632140000000001</c:v>
                </c:pt>
                <c:pt idx="35">
                  <c:v>1.4420599999999999</c:v>
                </c:pt>
                <c:pt idx="36">
                  <c:v>1.4333819999999999</c:v>
                </c:pt>
                <c:pt idx="37">
                  <c:v>1.17886</c:v>
                </c:pt>
                <c:pt idx="38">
                  <c:v>1.368527</c:v>
                </c:pt>
                <c:pt idx="39">
                  <c:v>1.922674</c:v>
                </c:pt>
                <c:pt idx="40">
                  <c:v>1.995252</c:v>
                </c:pt>
                <c:pt idx="41">
                  <c:v>1.9743729999999999</c:v>
                </c:pt>
                <c:pt idx="42">
                  <c:v>1.856425</c:v>
                </c:pt>
                <c:pt idx="43">
                  <c:v>1.6489940000000001</c:v>
                </c:pt>
                <c:pt idx="44">
                  <c:v>1.587745</c:v>
                </c:pt>
                <c:pt idx="45">
                  <c:v>1.576346</c:v>
                </c:pt>
                <c:pt idx="46">
                  <c:v>1.2583679999999999</c:v>
                </c:pt>
                <c:pt idx="47">
                  <c:v>0.84029089999999995</c:v>
                </c:pt>
                <c:pt idx="48">
                  <c:v>0.2537201</c:v>
                </c:pt>
                <c:pt idx="49">
                  <c:v>0.31519350000000002</c:v>
                </c:pt>
                <c:pt idx="50">
                  <c:v>0.3257427</c:v>
                </c:pt>
                <c:pt idx="51">
                  <c:v>4.759832E-2</c:v>
                </c:pt>
                <c:pt idx="52">
                  <c:v>0.17539650000000001</c:v>
                </c:pt>
                <c:pt idx="53">
                  <c:v>0.2243685</c:v>
                </c:pt>
                <c:pt idx="54">
                  <c:v>0.22577</c:v>
                </c:pt>
                <c:pt idx="55">
                  <c:v>0.22948479999999999</c:v>
                </c:pt>
                <c:pt idx="56">
                  <c:v>3.375773E-2</c:v>
                </c:pt>
                <c:pt idx="57">
                  <c:v>0.20629459999999999</c:v>
                </c:pt>
                <c:pt idx="58">
                  <c:v>0.43154999999999999</c:v>
                </c:pt>
                <c:pt idx="59">
                  <c:v>0.53569900000000004</c:v>
                </c:pt>
                <c:pt idx="60">
                  <c:v>0.91245180000000004</c:v>
                </c:pt>
                <c:pt idx="61">
                  <c:v>0.63486909999999996</c:v>
                </c:pt>
                <c:pt idx="62">
                  <c:v>0.56301630000000003</c:v>
                </c:pt>
                <c:pt idx="63">
                  <c:v>0.6263531</c:v>
                </c:pt>
                <c:pt idx="64">
                  <c:v>0.58934520000000001</c:v>
                </c:pt>
                <c:pt idx="65">
                  <c:v>0.62432989999999999</c:v>
                </c:pt>
                <c:pt idx="66">
                  <c:v>0.53576639999999998</c:v>
                </c:pt>
                <c:pt idx="67">
                  <c:v>0.66153720000000005</c:v>
                </c:pt>
                <c:pt idx="68">
                  <c:v>0.95978189999999997</c:v>
                </c:pt>
                <c:pt idx="69">
                  <c:v>1.148137</c:v>
                </c:pt>
                <c:pt idx="70">
                  <c:v>1.2449570000000001</c:v>
                </c:pt>
                <c:pt idx="71">
                  <c:v>1.5820879999999999</c:v>
                </c:pt>
                <c:pt idx="72">
                  <c:v>1.9842919999999999</c:v>
                </c:pt>
                <c:pt idx="73">
                  <c:v>2.1526369999999999</c:v>
                </c:pt>
                <c:pt idx="74">
                  <c:v>1.867453</c:v>
                </c:pt>
                <c:pt idx="75">
                  <c:v>1.8849469999999999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79-486A-841C-810BBC02B5FD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OECD</c:v>
                </c:pt>
              </c:strCache>
            </c:strRef>
          </c:tx>
          <c:spPr>
            <a:ln w="28575" cap="rnd">
              <a:solidFill>
                <a:srgbClr val="4F3B3A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Sheet1!$C$2:$BZ$2</c:f>
              <c:numCache>
                <c:formatCode>yyyy\/m</c:formatCode>
                <c:ptCount val="76"/>
                <c:pt idx="0">
                  <c:v>40544</c:v>
                </c:pt>
                <c:pt idx="1">
                  <c:v>40575</c:v>
                </c:pt>
                <c:pt idx="2">
                  <c:v>40603</c:v>
                </c:pt>
                <c:pt idx="3">
                  <c:v>40634</c:v>
                </c:pt>
                <c:pt idx="4">
                  <c:v>40664</c:v>
                </c:pt>
                <c:pt idx="5">
                  <c:v>40695</c:v>
                </c:pt>
                <c:pt idx="6">
                  <c:v>40725</c:v>
                </c:pt>
                <c:pt idx="7">
                  <c:v>40756</c:v>
                </c:pt>
                <c:pt idx="8">
                  <c:v>40787</c:v>
                </c:pt>
                <c:pt idx="9">
                  <c:v>40817</c:v>
                </c:pt>
                <c:pt idx="10">
                  <c:v>40848</c:v>
                </c:pt>
                <c:pt idx="11">
                  <c:v>40878</c:v>
                </c:pt>
                <c:pt idx="12">
                  <c:v>40909</c:v>
                </c:pt>
                <c:pt idx="13">
                  <c:v>40940</c:v>
                </c:pt>
                <c:pt idx="14">
                  <c:v>40969</c:v>
                </c:pt>
                <c:pt idx="15">
                  <c:v>41000</c:v>
                </c:pt>
                <c:pt idx="16">
                  <c:v>41030</c:v>
                </c:pt>
                <c:pt idx="17">
                  <c:v>41061</c:v>
                </c:pt>
                <c:pt idx="18">
                  <c:v>41091</c:v>
                </c:pt>
                <c:pt idx="19">
                  <c:v>41122</c:v>
                </c:pt>
                <c:pt idx="20">
                  <c:v>41153</c:v>
                </c:pt>
                <c:pt idx="21">
                  <c:v>41183</c:v>
                </c:pt>
                <c:pt idx="22">
                  <c:v>41214</c:v>
                </c:pt>
                <c:pt idx="23">
                  <c:v>41244</c:v>
                </c:pt>
                <c:pt idx="24">
                  <c:v>41275</c:v>
                </c:pt>
                <c:pt idx="25">
                  <c:v>41306</c:v>
                </c:pt>
                <c:pt idx="26">
                  <c:v>41334</c:v>
                </c:pt>
                <c:pt idx="27">
                  <c:v>41365</c:v>
                </c:pt>
                <c:pt idx="28">
                  <c:v>41395</c:v>
                </c:pt>
                <c:pt idx="29">
                  <c:v>41426</c:v>
                </c:pt>
                <c:pt idx="30">
                  <c:v>41456</c:v>
                </c:pt>
                <c:pt idx="31">
                  <c:v>41487</c:v>
                </c:pt>
                <c:pt idx="32">
                  <c:v>41518</c:v>
                </c:pt>
                <c:pt idx="33">
                  <c:v>41548</c:v>
                </c:pt>
                <c:pt idx="34">
                  <c:v>41579</c:v>
                </c:pt>
                <c:pt idx="35">
                  <c:v>41609</c:v>
                </c:pt>
                <c:pt idx="36">
                  <c:v>41640</c:v>
                </c:pt>
                <c:pt idx="37">
                  <c:v>41671</c:v>
                </c:pt>
                <c:pt idx="38">
                  <c:v>41699</c:v>
                </c:pt>
                <c:pt idx="39">
                  <c:v>41730</c:v>
                </c:pt>
                <c:pt idx="40">
                  <c:v>41760</c:v>
                </c:pt>
                <c:pt idx="41">
                  <c:v>41791</c:v>
                </c:pt>
                <c:pt idx="42">
                  <c:v>41821</c:v>
                </c:pt>
                <c:pt idx="43">
                  <c:v>41852</c:v>
                </c:pt>
                <c:pt idx="44">
                  <c:v>41883</c:v>
                </c:pt>
                <c:pt idx="45">
                  <c:v>41913</c:v>
                </c:pt>
                <c:pt idx="46">
                  <c:v>41944</c:v>
                </c:pt>
                <c:pt idx="47">
                  <c:v>41974</c:v>
                </c:pt>
                <c:pt idx="48">
                  <c:v>42005</c:v>
                </c:pt>
                <c:pt idx="49">
                  <c:v>42036</c:v>
                </c:pt>
                <c:pt idx="50">
                  <c:v>42064</c:v>
                </c:pt>
                <c:pt idx="51">
                  <c:v>42095</c:v>
                </c:pt>
                <c:pt idx="52">
                  <c:v>42125</c:v>
                </c:pt>
                <c:pt idx="53">
                  <c:v>42156</c:v>
                </c:pt>
                <c:pt idx="54">
                  <c:v>42186</c:v>
                </c:pt>
                <c:pt idx="55">
                  <c:v>42217</c:v>
                </c:pt>
                <c:pt idx="56">
                  <c:v>42248</c:v>
                </c:pt>
                <c:pt idx="57">
                  <c:v>42278</c:v>
                </c:pt>
                <c:pt idx="58">
                  <c:v>42309</c:v>
                </c:pt>
                <c:pt idx="59">
                  <c:v>42339</c:v>
                </c:pt>
                <c:pt idx="60">
                  <c:v>42370</c:v>
                </c:pt>
                <c:pt idx="61">
                  <c:v>42401</c:v>
                </c:pt>
                <c:pt idx="62">
                  <c:v>42430</c:v>
                </c:pt>
                <c:pt idx="63">
                  <c:v>42461</c:v>
                </c:pt>
                <c:pt idx="64">
                  <c:v>42491</c:v>
                </c:pt>
                <c:pt idx="65">
                  <c:v>42522</c:v>
                </c:pt>
                <c:pt idx="66">
                  <c:v>42552</c:v>
                </c:pt>
                <c:pt idx="67">
                  <c:v>42583</c:v>
                </c:pt>
                <c:pt idx="68">
                  <c:v>42614</c:v>
                </c:pt>
                <c:pt idx="69">
                  <c:v>42644</c:v>
                </c:pt>
                <c:pt idx="70">
                  <c:v>42675</c:v>
                </c:pt>
                <c:pt idx="71">
                  <c:v>42705</c:v>
                </c:pt>
                <c:pt idx="72">
                  <c:v>42736</c:v>
                </c:pt>
                <c:pt idx="73">
                  <c:v>42767</c:v>
                </c:pt>
                <c:pt idx="74">
                  <c:v>42795</c:v>
                </c:pt>
                <c:pt idx="75">
                  <c:v>42826</c:v>
                </c:pt>
              </c:numCache>
            </c:numRef>
          </c:cat>
          <c:val>
            <c:numRef>
              <c:f>Sheet1!$C$4:$BZ$4</c:f>
              <c:numCache>
                <c:formatCode>General</c:formatCode>
                <c:ptCount val="76"/>
                <c:pt idx="0">
                  <c:v>2.0522800000000001</c:v>
                </c:pt>
                <c:pt idx="1">
                  <c:v>2.2785600000000001</c:v>
                </c:pt>
                <c:pt idx="2">
                  <c:v>2.5615060000000001</c:v>
                </c:pt>
                <c:pt idx="3">
                  <c:v>2.816983</c:v>
                </c:pt>
                <c:pt idx="4">
                  <c:v>3.063504</c:v>
                </c:pt>
                <c:pt idx="5">
                  <c:v>3.0165739999999999</c:v>
                </c:pt>
                <c:pt idx="6">
                  <c:v>3.0911439999999999</c:v>
                </c:pt>
                <c:pt idx="7">
                  <c:v>3.177918</c:v>
                </c:pt>
                <c:pt idx="8">
                  <c:v>3.2288230000000002</c:v>
                </c:pt>
                <c:pt idx="9">
                  <c:v>3.096419</c:v>
                </c:pt>
                <c:pt idx="10">
                  <c:v>3.0904039999999999</c:v>
                </c:pt>
                <c:pt idx="11">
                  <c:v>2.8683139999999998</c:v>
                </c:pt>
                <c:pt idx="12">
                  <c:v>2.802238</c:v>
                </c:pt>
                <c:pt idx="13">
                  <c:v>2.787668</c:v>
                </c:pt>
                <c:pt idx="14">
                  <c:v>2.6564190000000001</c:v>
                </c:pt>
                <c:pt idx="15">
                  <c:v>2.44787</c:v>
                </c:pt>
                <c:pt idx="16">
                  <c:v>2.0485319999999998</c:v>
                </c:pt>
                <c:pt idx="17">
                  <c:v>1.9884980000000001</c:v>
                </c:pt>
                <c:pt idx="18">
                  <c:v>1.8725339999999999</c:v>
                </c:pt>
                <c:pt idx="19">
                  <c:v>2.050068</c:v>
                </c:pt>
                <c:pt idx="20">
                  <c:v>2.2103820000000001</c:v>
                </c:pt>
                <c:pt idx="21">
                  <c:v>2.2321019999999998</c:v>
                </c:pt>
                <c:pt idx="22">
                  <c:v>1.9386810000000001</c:v>
                </c:pt>
                <c:pt idx="23">
                  <c:v>1.860128</c:v>
                </c:pt>
                <c:pt idx="24">
                  <c:v>1.7267570000000001</c:v>
                </c:pt>
                <c:pt idx="25">
                  <c:v>1.829488</c:v>
                </c:pt>
                <c:pt idx="26">
                  <c:v>1.581561</c:v>
                </c:pt>
                <c:pt idx="27">
                  <c:v>1.2612540000000001</c:v>
                </c:pt>
                <c:pt idx="28">
                  <c:v>1.498014</c:v>
                </c:pt>
                <c:pt idx="29">
                  <c:v>1.819288</c:v>
                </c:pt>
                <c:pt idx="30">
                  <c:v>1.9784360000000001</c:v>
                </c:pt>
                <c:pt idx="31">
                  <c:v>1.7041710000000001</c:v>
                </c:pt>
                <c:pt idx="32">
                  <c:v>1.496265</c:v>
                </c:pt>
                <c:pt idx="33">
                  <c:v>1.2971520000000001</c:v>
                </c:pt>
                <c:pt idx="34">
                  <c:v>1.4787319999999999</c:v>
                </c:pt>
                <c:pt idx="35">
                  <c:v>1.645437</c:v>
                </c:pt>
                <c:pt idx="36">
                  <c:v>1.6601109999999999</c:v>
                </c:pt>
                <c:pt idx="37">
                  <c:v>1.4496560000000001</c:v>
                </c:pt>
                <c:pt idx="38">
                  <c:v>1.582714</c:v>
                </c:pt>
                <c:pt idx="39">
                  <c:v>2.039221</c:v>
                </c:pt>
                <c:pt idx="40">
                  <c:v>2.093188</c:v>
                </c:pt>
                <c:pt idx="41">
                  <c:v>2.0709070000000001</c:v>
                </c:pt>
                <c:pt idx="42">
                  <c:v>1.9661770000000001</c:v>
                </c:pt>
                <c:pt idx="43">
                  <c:v>1.812084</c:v>
                </c:pt>
                <c:pt idx="44">
                  <c:v>1.7439910000000001</c:v>
                </c:pt>
                <c:pt idx="45">
                  <c:v>1.742083</c:v>
                </c:pt>
                <c:pt idx="46">
                  <c:v>1.4921960000000001</c:v>
                </c:pt>
                <c:pt idx="47">
                  <c:v>1.084125</c:v>
                </c:pt>
                <c:pt idx="48">
                  <c:v>0.53854610000000003</c:v>
                </c:pt>
                <c:pt idx="49">
                  <c:v>0.59373620000000005</c:v>
                </c:pt>
                <c:pt idx="50">
                  <c:v>0.62743249999999995</c:v>
                </c:pt>
                <c:pt idx="51">
                  <c:v>0.44800119999999999</c:v>
                </c:pt>
                <c:pt idx="52">
                  <c:v>0.57797909999999997</c:v>
                </c:pt>
                <c:pt idx="53">
                  <c:v>0.60019370000000005</c:v>
                </c:pt>
                <c:pt idx="54">
                  <c:v>0.58065610000000001</c:v>
                </c:pt>
                <c:pt idx="55">
                  <c:v>0.57593470000000002</c:v>
                </c:pt>
                <c:pt idx="56">
                  <c:v>0.41852460000000002</c:v>
                </c:pt>
                <c:pt idx="57">
                  <c:v>0.55383369999999998</c:v>
                </c:pt>
                <c:pt idx="58">
                  <c:v>0.74258849999999998</c:v>
                </c:pt>
                <c:pt idx="59">
                  <c:v>0.86603699999999995</c:v>
                </c:pt>
                <c:pt idx="60">
                  <c:v>1.170226</c:v>
                </c:pt>
                <c:pt idx="61">
                  <c:v>0.94427479999999997</c:v>
                </c:pt>
                <c:pt idx="62">
                  <c:v>0.82534739999999995</c:v>
                </c:pt>
                <c:pt idx="63">
                  <c:v>0.83246880000000001</c:v>
                </c:pt>
                <c:pt idx="64">
                  <c:v>0.80463209999999996</c:v>
                </c:pt>
                <c:pt idx="65">
                  <c:v>0.87773849999999998</c:v>
                </c:pt>
                <c:pt idx="66">
                  <c:v>0.85201669999999996</c:v>
                </c:pt>
                <c:pt idx="67">
                  <c:v>0.94361589999999995</c:v>
                </c:pt>
                <c:pt idx="68">
                  <c:v>1.184842</c:v>
                </c:pt>
                <c:pt idx="69">
                  <c:v>1.3713919999999999</c:v>
                </c:pt>
                <c:pt idx="70">
                  <c:v>1.4574149999999999</c:v>
                </c:pt>
                <c:pt idx="71">
                  <c:v>1.8183800000000001</c:v>
                </c:pt>
                <c:pt idx="72">
                  <c:v>2.316144</c:v>
                </c:pt>
                <c:pt idx="73">
                  <c:v>2.500451</c:v>
                </c:pt>
                <c:pt idx="74">
                  <c:v>2.3120880000000001</c:v>
                </c:pt>
                <c:pt idx="75">
                  <c:v>2.3709929999999999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79-486A-841C-810BBC02B5FD}"/>
            </c:ext>
          </c:extLst>
        </c:ser>
        <c:ser>
          <c:idx val="2"/>
          <c:order val="2"/>
          <c:tx>
            <c:strRef>
              <c:f>Sheet1!$B$5</c:f>
              <c:strCache>
                <c:ptCount val="1"/>
                <c:pt idx="0">
                  <c:v>한국</c:v>
                </c:pt>
              </c:strCache>
            </c:strRef>
          </c:tx>
          <c:spPr>
            <a:ln w="28575" cap="rnd" cmpd="sng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Sheet1!$C$2:$BZ$2</c:f>
              <c:numCache>
                <c:formatCode>yyyy\/m</c:formatCode>
                <c:ptCount val="76"/>
                <c:pt idx="0">
                  <c:v>40544</c:v>
                </c:pt>
                <c:pt idx="1">
                  <c:v>40575</c:v>
                </c:pt>
                <c:pt idx="2">
                  <c:v>40603</c:v>
                </c:pt>
                <c:pt idx="3">
                  <c:v>40634</c:v>
                </c:pt>
                <c:pt idx="4">
                  <c:v>40664</c:v>
                </c:pt>
                <c:pt idx="5">
                  <c:v>40695</c:v>
                </c:pt>
                <c:pt idx="6">
                  <c:v>40725</c:v>
                </c:pt>
                <c:pt idx="7">
                  <c:v>40756</c:v>
                </c:pt>
                <c:pt idx="8">
                  <c:v>40787</c:v>
                </c:pt>
                <c:pt idx="9">
                  <c:v>40817</c:v>
                </c:pt>
                <c:pt idx="10">
                  <c:v>40848</c:v>
                </c:pt>
                <c:pt idx="11">
                  <c:v>40878</c:v>
                </c:pt>
                <c:pt idx="12">
                  <c:v>40909</c:v>
                </c:pt>
                <c:pt idx="13">
                  <c:v>40940</c:v>
                </c:pt>
                <c:pt idx="14">
                  <c:v>40969</c:v>
                </c:pt>
                <c:pt idx="15">
                  <c:v>41000</c:v>
                </c:pt>
                <c:pt idx="16">
                  <c:v>41030</c:v>
                </c:pt>
                <c:pt idx="17">
                  <c:v>41061</c:v>
                </c:pt>
                <c:pt idx="18">
                  <c:v>41091</c:v>
                </c:pt>
                <c:pt idx="19">
                  <c:v>41122</c:v>
                </c:pt>
                <c:pt idx="20">
                  <c:v>41153</c:v>
                </c:pt>
                <c:pt idx="21">
                  <c:v>41183</c:v>
                </c:pt>
                <c:pt idx="22">
                  <c:v>41214</c:v>
                </c:pt>
                <c:pt idx="23">
                  <c:v>41244</c:v>
                </c:pt>
                <c:pt idx="24">
                  <c:v>41275</c:v>
                </c:pt>
                <c:pt idx="25">
                  <c:v>41306</c:v>
                </c:pt>
                <c:pt idx="26">
                  <c:v>41334</c:v>
                </c:pt>
                <c:pt idx="27">
                  <c:v>41365</c:v>
                </c:pt>
                <c:pt idx="28">
                  <c:v>41395</c:v>
                </c:pt>
                <c:pt idx="29">
                  <c:v>41426</c:v>
                </c:pt>
                <c:pt idx="30">
                  <c:v>41456</c:v>
                </c:pt>
                <c:pt idx="31">
                  <c:v>41487</c:v>
                </c:pt>
                <c:pt idx="32">
                  <c:v>41518</c:v>
                </c:pt>
                <c:pt idx="33">
                  <c:v>41548</c:v>
                </c:pt>
                <c:pt idx="34">
                  <c:v>41579</c:v>
                </c:pt>
                <c:pt idx="35">
                  <c:v>41609</c:v>
                </c:pt>
                <c:pt idx="36">
                  <c:v>41640</c:v>
                </c:pt>
                <c:pt idx="37">
                  <c:v>41671</c:v>
                </c:pt>
                <c:pt idx="38">
                  <c:v>41699</c:v>
                </c:pt>
                <c:pt idx="39">
                  <c:v>41730</c:v>
                </c:pt>
                <c:pt idx="40">
                  <c:v>41760</c:v>
                </c:pt>
                <c:pt idx="41">
                  <c:v>41791</c:v>
                </c:pt>
                <c:pt idx="42">
                  <c:v>41821</c:v>
                </c:pt>
                <c:pt idx="43">
                  <c:v>41852</c:v>
                </c:pt>
                <c:pt idx="44">
                  <c:v>41883</c:v>
                </c:pt>
                <c:pt idx="45">
                  <c:v>41913</c:v>
                </c:pt>
                <c:pt idx="46">
                  <c:v>41944</c:v>
                </c:pt>
                <c:pt idx="47">
                  <c:v>41974</c:v>
                </c:pt>
                <c:pt idx="48">
                  <c:v>42005</c:v>
                </c:pt>
                <c:pt idx="49">
                  <c:v>42036</c:v>
                </c:pt>
                <c:pt idx="50">
                  <c:v>42064</c:v>
                </c:pt>
                <c:pt idx="51">
                  <c:v>42095</c:v>
                </c:pt>
                <c:pt idx="52">
                  <c:v>42125</c:v>
                </c:pt>
                <c:pt idx="53">
                  <c:v>42156</c:v>
                </c:pt>
                <c:pt idx="54">
                  <c:v>42186</c:v>
                </c:pt>
                <c:pt idx="55">
                  <c:v>42217</c:v>
                </c:pt>
                <c:pt idx="56">
                  <c:v>42248</c:v>
                </c:pt>
                <c:pt idx="57">
                  <c:v>42278</c:v>
                </c:pt>
                <c:pt idx="58">
                  <c:v>42309</c:v>
                </c:pt>
                <c:pt idx="59">
                  <c:v>42339</c:v>
                </c:pt>
                <c:pt idx="60">
                  <c:v>42370</c:v>
                </c:pt>
                <c:pt idx="61">
                  <c:v>42401</c:v>
                </c:pt>
                <c:pt idx="62">
                  <c:v>42430</c:v>
                </c:pt>
                <c:pt idx="63">
                  <c:v>42461</c:v>
                </c:pt>
                <c:pt idx="64">
                  <c:v>42491</c:v>
                </c:pt>
                <c:pt idx="65">
                  <c:v>42522</c:v>
                </c:pt>
                <c:pt idx="66">
                  <c:v>42552</c:v>
                </c:pt>
                <c:pt idx="67">
                  <c:v>42583</c:v>
                </c:pt>
                <c:pt idx="68">
                  <c:v>42614</c:v>
                </c:pt>
                <c:pt idx="69">
                  <c:v>42644</c:v>
                </c:pt>
                <c:pt idx="70">
                  <c:v>42675</c:v>
                </c:pt>
                <c:pt idx="71">
                  <c:v>42705</c:v>
                </c:pt>
                <c:pt idx="72">
                  <c:v>42736</c:v>
                </c:pt>
                <c:pt idx="73">
                  <c:v>42767</c:v>
                </c:pt>
                <c:pt idx="74">
                  <c:v>42795</c:v>
                </c:pt>
                <c:pt idx="75">
                  <c:v>42826</c:v>
                </c:pt>
              </c:numCache>
            </c:numRef>
          </c:cat>
          <c:val>
            <c:numRef>
              <c:f>Sheet1!$C$5:$BZ$5</c:f>
              <c:numCache>
                <c:formatCode>General</c:formatCode>
                <c:ptCount val="76"/>
                <c:pt idx="0">
                  <c:v>3.4409939999999999</c:v>
                </c:pt>
                <c:pt idx="1">
                  <c:v>3.9387279999999998</c:v>
                </c:pt>
                <c:pt idx="2">
                  <c:v>4.1333659999999997</c:v>
                </c:pt>
                <c:pt idx="3">
                  <c:v>3.8157920000000001</c:v>
                </c:pt>
                <c:pt idx="4">
                  <c:v>3.9121959999999998</c:v>
                </c:pt>
                <c:pt idx="5">
                  <c:v>4.2171060000000002</c:v>
                </c:pt>
                <c:pt idx="6">
                  <c:v>4.5090450000000004</c:v>
                </c:pt>
                <c:pt idx="7">
                  <c:v>4.6857899999999999</c:v>
                </c:pt>
                <c:pt idx="8">
                  <c:v>3.7591779999999999</c:v>
                </c:pt>
                <c:pt idx="9">
                  <c:v>3.5614979999999998</c:v>
                </c:pt>
                <c:pt idx="10">
                  <c:v>4.1751719999999999</c:v>
                </c:pt>
                <c:pt idx="11">
                  <c:v>4.1586480000000003</c:v>
                </c:pt>
                <c:pt idx="12">
                  <c:v>3.345869</c:v>
                </c:pt>
                <c:pt idx="13">
                  <c:v>3.0328580000000001</c:v>
                </c:pt>
                <c:pt idx="14">
                  <c:v>2.661791</c:v>
                </c:pt>
                <c:pt idx="15">
                  <c:v>2.5530200000000001</c:v>
                </c:pt>
                <c:pt idx="16">
                  <c:v>2.5385550000000001</c:v>
                </c:pt>
                <c:pt idx="17">
                  <c:v>2.1961979999999999</c:v>
                </c:pt>
                <c:pt idx="18">
                  <c:v>1.477122</c:v>
                </c:pt>
                <c:pt idx="19">
                  <c:v>1.266472</c:v>
                </c:pt>
                <c:pt idx="20">
                  <c:v>2.0873240000000002</c:v>
                </c:pt>
                <c:pt idx="21">
                  <c:v>2.0913089999999999</c:v>
                </c:pt>
                <c:pt idx="22">
                  <c:v>1.631426</c:v>
                </c:pt>
                <c:pt idx="23">
                  <c:v>1.4258580000000001</c:v>
                </c:pt>
                <c:pt idx="24">
                  <c:v>1.6291690000000001</c:v>
                </c:pt>
                <c:pt idx="25">
                  <c:v>1.5836520000000001</c:v>
                </c:pt>
                <c:pt idx="26">
                  <c:v>1.461025</c:v>
                </c:pt>
                <c:pt idx="27">
                  <c:v>1.329647</c:v>
                </c:pt>
                <c:pt idx="28">
                  <c:v>1.148439</c:v>
                </c:pt>
                <c:pt idx="29">
                  <c:v>1.168701</c:v>
                </c:pt>
                <c:pt idx="30">
                  <c:v>1.615397</c:v>
                </c:pt>
                <c:pt idx="31">
                  <c:v>1.504683</c:v>
                </c:pt>
                <c:pt idx="32">
                  <c:v>0.98028159999999998</c:v>
                </c:pt>
                <c:pt idx="33">
                  <c:v>0.86089110000000002</c:v>
                </c:pt>
                <c:pt idx="34">
                  <c:v>1.201093</c:v>
                </c:pt>
                <c:pt idx="35">
                  <c:v>1.143381</c:v>
                </c:pt>
                <c:pt idx="36">
                  <c:v>1.0802959999999999</c:v>
                </c:pt>
                <c:pt idx="37">
                  <c:v>1.0124599999999999</c:v>
                </c:pt>
                <c:pt idx="38">
                  <c:v>1.292008</c:v>
                </c:pt>
                <c:pt idx="39">
                  <c:v>1.4981960000000001</c:v>
                </c:pt>
                <c:pt idx="40">
                  <c:v>1.6657979999999999</c:v>
                </c:pt>
                <c:pt idx="41">
                  <c:v>1.658617</c:v>
                </c:pt>
                <c:pt idx="42">
                  <c:v>1.5897159999999999</c:v>
                </c:pt>
                <c:pt idx="43">
                  <c:v>1.408107</c:v>
                </c:pt>
                <c:pt idx="44">
                  <c:v>1.1464369999999999</c:v>
                </c:pt>
                <c:pt idx="45">
                  <c:v>1.14994</c:v>
                </c:pt>
                <c:pt idx="46">
                  <c:v>0.96577020000000002</c:v>
                </c:pt>
                <c:pt idx="47">
                  <c:v>0.83334180000000002</c:v>
                </c:pt>
                <c:pt idx="48">
                  <c:v>0.97462729999999997</c:v>
                </c:pt>
                <c:pt idx="49">
                  <c:v>0.64499200000000001</c:v>
                </c:pt>
                <c:pt idx="50">
                  <c:v>0.47051470000000001</c:v>
                </c:pt>
                <c:pt idx="51">
                  <c:v>0.43597770000000002</c:v>
                </c:pt>
                <c:pt idx="52">
                  <c:v>0.55186409999999997</c:v>
                </c:pt>
                <c:pt idx="53">
                  <c:v>0.70153900000000002</c:v>
                </c:pt>
                <c:pt idx="54">
                  <c:v>0.73468080000000002</c:v>
                </c:pt>
                <c:pt idx="55">
                  <c:v>0.70029699999999995</c:v>
                </c:pt>
                <c:pt idx="56">
                  <c:v>0.50397559999999997</c:v>
                </c:pt>
                <c:pt idx="57">
                  <c:v>0.80758850000000004</c:v>
                </c:pt>
                <c:pt idx="58">
                  <c:v>0.81930820000000004</c:v>
                </c:pt>
                <c:pt idx="59">
                  <c:v>1.1322129999999999</c:v>
                </c:pt>
                <c:pt idx="60">
                  <c:v>0.62142929999999996</c:v>
                </c:pt>
                <c:pt idx="61">
                  <c:v>1.1132280000000001</c:v>
                </c:pt>
                <c:pt idx="62">
                  <c:v>0.84235859999999996</c:v>
                </c:pt>
                <c:pt idx="63">
                  <c:v>1.0025059999999999</c:v>
                </c:pt>
                <c:pt idx="64">
                  <c:v>0.77976610000000002</c:v>
                </c:pt>
                <c:pt idx="65">
                  <c:v>0.73963020000000002</c:v>
                </c:pt>
                <c:pt idx="66">
                  <c:v>0.36915100000000001</c:v>
                </c:pt>
                <c:pt idx="67">
                  <c:v>0.48819370000000001</c:v>
                </c:pt>
                <c:pt idx="68">
                  <c:v>1.348517</c:v>
                </c:pt>
                <c:pt idx="69">
                  <c:v>1.4883630000000001</c:v>
                </c:pt>
                <c:pt idx="70">
                  <c:v>1.5312250000000001</c:v>
                </c:pt>
                <c:pt idx="71">
                  <c:v>1.3370580000000001</c:v>
                </c:pt>
                <c:pt idx="72">
                  <c:v>2.0320749999999999</c:v>
                </c:pt>
                <c:pt idx="73">
                  <c:v>1.93414</c:v>
                </c:pt>
                <c:pt idx="74">
                  <c:v>2.2175820000000002</c:v>
                </c:pt>
                <c:pt idx="75">
                  <c:v>1.8957820000000001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79-486A-841C-810BBC02B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5699200"/>
        <c:axId val="355692536"/>
      </c:lineChart>
      <c:dateAx>
        <c:axId val="355699200"/>
        <c:scaling>
          <c:orientation val="minMax"/>
          <c:min val="42005"/>
        </c:scaling>
        <c:delete val="0"/>
        <c:axPos val="b"/>
        <c:numFmt formatCode="&quot;'&quot;yy\.\ m&quot;월&quot;;@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ko-KR" altLang="en-US" sz="11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5692536"/>
        <c:crosses val="autoZero"/>
        <c:auto val="1"/>
        <c:lblOffset val="100"/>
        <c:baseTimeUnit val="months"/>
        <c:majorUnit val="4"/>
        <c:majorTimeUnit val="months"/>
      </c:dateAx>
      <c:valAx>
        <c:axId val="355692536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ko-KR" altLang="en-US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5699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alt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927676213913548E-2"/>
          <c:y val="5.9828140136700882E-2"/>
          <c:w val="0.90296375971139564"/>
          <c:h val="0.8443927208392362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A99543"/>
            </a:solidFill>
            <a:ln>
              <a:noFill/>
            </a:ln>
            <a:effectLst/>
          </c:spPr>
          <c:invertIfNegative val="0"/>
          <c:cat>
            <c:numRef>
              <c:f>Sheet1!$F$28:$P$28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Sheet1!$F$29:$P$29</c:f>
              <c:numCache>
                <c:formatCode>General</c:formatCode>
                <c:ptCount val="11"/>
                <c:pt idx="0">
                  <c:v>-7.1488391460438692</c:v>
                </c:pt>
                <c:pt idx="1">
                  <c:v>-3.9132836440027918</c:v>
                </c:pt>
                <c:pt idx="2">
                  <c:v>-4.5180473825299439</c:v>
                </c:pt>
                <c:pt idx="3">
                  <c:v>-3.6094523994990833</c:v>
                </c:pt>
                <c:pt idx="4">
                  <c:v>-2.2095358143925972</c:v>
                </c:pt>
                <c:pt idx="5">
                  <c:v>-2.5079104380333406</c:v>
                </c:pt>
                <c:pt idx="6">
                  <c:v>-1.9314408675427552</c:v>
                </c:pt>
                <c:pt idx="7">
                  <c:v>-1.6621605471558614</c:v>
                </c:pt>
                <c:pt idx="8">
                  <c:v>-0.98200825920147861</c:v>
                </c:pt>
                <c:pt idx="9">
                  <c:v>-0.86704939047302854</c:v>
                </c:pt>
                <c:pt idx="10">
                  <c:v>-0.57209067166218674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7C-49F0-B980-21809B61CC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2159592"/>
        <c:axId val="462160376"/>
      </c:barChart>
      <c:catAx>
        <c:axId val="462159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2160376"/>
        <c:crosses val="autoZero"/>
        <c:auto val="1"/>
        <c:lblAlgn val="ctr"/>
        <c:lblOffset val="100"/>
        <c:noMultiLvlLbl val="0"/>
      </c:catAx>
      <c:valAx>
        <c:axId val="462160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ko-KR" altLang="en-US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2159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494073903392764E-2"/>
          <c:y val="3.3240013838505403E-2"/>
          <c:w val="0.86870973874379276"/>
          <c:h val="0.79537235991224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'Statistic Data'!$A$2:$C$2</c:f>
              <c:strCache>
                <c:ptCount val="3"/>
                <c:pt idx="0">
                  <c:v>가계신용(좌축)</c:v>
                </c:pt>
              </c:strCache>
            </c:strRef>
          </c:tx>
          <c:spPr>
            <a:solidFill>
              <a:srgbClr val="A99543"/>
            </a:solidFill>
            <a:ln w="25400">
              <a:solidFill>
                <a:schemeClr val="bg1"/>
              </a:solidFill>
            </a:ln>
          </c:spPr>
          <c:invertIfNegative val="0"/>
          <c:cat>
            <c:strRef>
              <c:f>'Statistic Data'!$D$1:$V$1</c:f>
              <c:strCache>
                <c:ptCount val="19"/>
                <c:pt idx="0">
                  <c:v>2012 3</c:v>
                </c:pt>
                <c:pt idx="1">
                  <c:v>2012 4</c:v>
                </c:pt>
                <c:pt idx="2">
                  <c:v>2013 1</c:v>
                </c:pt>
                <c:pt idx="3">
                  <c:v>2013 2</c:v>
                </c:pt>
                <c:pt idx="4">
                  <c:v>2013 3</c:v>
                </c:pt>
                <c:pt idx="5">
                  <c:v>2013 4</c:v>
                </c:pt>
                <c:pt idx="6">
                  <c:v>2014 1</c:v>
                </c:pt>
                <c:pt idx="7">
                  <c:v>2014 2</c:v>
                </c:pt>
                <c:pt idx="8">
                  <c:v>2014 3</c:v>
                </c:pt>
                <c:pt idx="9">
                  <c:v>2014 4</c:v>
                </c:pt>
                <c:pt idx="10">
                  <c:v>2015 1</c:v>
                </c:pt>
                <c:pt idx="11">
                  <c:v>2015 2</c:v>
                </c:pt>
                <c:pt idx="12">
                  <c:v>2015 3</c:v>
                </c:pt>
                <c:pt idx="13">
                  <c:v>2015 4</c:v>
                </c:pt>
                <c:pt idx="14">
                  <c:v>2016 1</c:v>
                </c:pt>
                <c:pt idx="15">
                  <c:v>2016 2</c:v>
                </c:pt>
                <c:pt idx="16">
                  <c:v>2016 3</c:v>
                </c:pt>
                <c:pt idx="17">
                  <c:v>2016 4</c:v>
                </c:pt>
                <c:pt idx="18">
                  <c:v>2017 1</c:v>
                </c:pt>
              </c:strCache>
            </c:strRef>
          </c:cat>
          <c:val>
            <c:numRef>
              <c:f>'Statistic Data'!$D$2:$V$2</c:f>
              <c:numCache>
                <c:formatCode>#,##0.0</c:formatCode>
                <c:ptCount val="19"/>
                <c:pt idx="0">
                  <c:v>940745.6</c:v>
                </c:pt>
                <c:pt idx="1">
                  <c:v>963794.4</c:v>
                </c:pt>
                <c:pt idx="2">
                  <c:v>962874.9</c:v>
                </c:pt>
                <c:pt idx="3">
                  <c:v>979641.9</c:v>
                </c:pt>
                <c:pt idx="4">
                  <c:v>993617</c:v>
                </c:pt>
                <c:pt idx="5">
                  <c:v>1019040.5</c:v>
                </c:pt>
                <c:pt idx="6">
                  <c:v>1022446.2</c:v>
                </c:pt>
                <c:pt idx="7">
                  <c:v>1035889.5</c:v>
                </c:pt>
                <c:pt idx="8">
                  <c:v>1056441.5</c:v>
                </c:pt>
                <c:pt idx="9">
                  <c:v>1085259.2</c:v>
                </c:pt>
                <c:pt idx="10">
                  <c:v>1098305</c:v>
                </c:pt>
                <c:pt idx="11">
                  <c:v>1131535.5</c:v>
                </c:pt>
                <c:pt idx="12">
                  <c:v>1164895.2</c:v>
                </c:pt>
                <c:pt idx="13">
                  <c:v>1203099.2</c:v>
                </c:pt>
                <c:pt idx="14">
                  <c:v>1223653.8999999999</c:v>
                </c:pt>
                <c:pt idx="15">
                  <c:v>1257583.2</c:v>
                </c:pt>
                <c:pt idx="16">
                  <c:v>1296456.7</c:v>
                </c:pt>
                <c:pt idx="17">
                  <c:v>1342526.8</c:v>
                </c:pt>
                <c:pt idx="18">
                  <c:v>1359653.8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8C-4E46-862F-23E9895D1F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6"/>
        <c:axId val="355589112"/>
        <c:axId val="355692928"/>
      </c:barChart>
      <c:lineChart>
        <c:grouping val="standard"/>
        <c:varyColors val="0"/>
        <c:ser>
          <c:idx val="1"/>
          <c:order val="1"/>
          <c:tx>
            <c:strRef>
              <c:f>'Statistic Data'!$A$3:$C$3</c:f>
              <c:strCache>
                <c:ptCount val="3"/>
                <c:pt idx="0">
                  <c:v>증가율(우축)</c:v>
                </c:pt>
              </c:strCache>
            </c:strRef>
          </c:tx>
          <c:spPr>
            <a:ln w="28575" cap="rnd">
              <a:solidFill>
                <a:srgbClr val="4F3B3A"/>
              </a:solidFill>
              <a:round/>
            </a:ln>
            <a:effectLst/>
          </c:spPr>
          <c:marker>
            <c:symbol val="none"/>
          </c:marker>
          <c:cat>
            <c:strRef>
              <c:f>'Statistic Data'!$D$1:$V$1</c:f>
              <c:strCache>
                <c:ptCount val="19"/>
                <c:pt idx="0">
                  <c:v>2012 3</c:v>
                </c:pt>
                <c:pt idx="1">
                  <c:v>2012 4</c:v>
                </c:pt>
                <c:pt idx="2">
                  <c:v>2013 1</c:v>
                </c:pt>
                <c:pt idx="3">
                  <c:v>2013 2</c:v>
                </c:pt>
                <c:pt idx="4">
                  <c:v>2013 3</c:v>
                </c:pt>
                <c:pt idx="5">
                  <c:v>2013 4</c:v>
                </c:pt>
                <c:pt idx="6">
                  <c:v>2014 1</c:v>
                </c:pt>
                <c:pt idx="7">
                  <c:v>2014 2</c:v>
                </c:pt>
                <c:pt idx="8">
                  <c:v>2014 3</c:v>
                </c:pt>
                <c:pt idx="9">
                  <c:v>2014 4</c:v>
                </c:pt>
                <c:pt idx="10">
                  <c:v>2015 1</c:v>
                </c:pt>
                <c:pt idx="11">
                  <c:v>2015 2</c:v>
                </c:pt>
                <c:pt idx="12">
                  <c:v>2015 3</c:v>
                </c:pt>
                <c:pt idx="13">
                  <c:v>2015 4</c:v>
                </c:pt>
                <c:pt idx="14">
                  <c:v>2016 1</c:v>
                </c:pt>
                <c:pt idx="15">
                  <c:v>2016 2</c:v>
                </c:pt>
                <c:pt idx="16">
                  <c:v>2016 3</c:v>
                </c:pt>
                <c:pt idx="17">
                  <c:v>2016 4</c:v>
                </c:pt>
                <c:pt idx="18">
                  <c:v>2017 1</c:v>
                </c:pt>
              </c:strCache>
            </c:strRef>
          </c:cat>
          <c:val>
            <c:numRef>
              <c:f>'Statistic Data'!$D$3:$V$3</c:f>
              <c:numCache>
                <c:formatCode>General</c:formatCode>
                <c:ptCount val="19"/>
                <c:pt idx="0">
                  <c:v>5.6</c:v>
                </c:pt>
                <c:pt idx="1">
                  <c:v>5.2</c:v>
                </c:pt>
                <c:pt idx="2">
                  <c:v>5.0999999999999996</c:v>
                </c:pt>
                <c:pt idx="3">
                  <c:v>5.5</c:v>
                </c:pt>
                <c:pt idx="4">
                  <c:v>5.6</c:v>
                </c:pt>
                <c:pt idx="5">
                  <c:v>5.7</c:v>
                </c:pt>
                <c:pt idx="6">
                  <c:v>6.2</c:v>
                </c:pt>
                <c:pt idx="7">
                  <c:v>5.7</c:v>
                </c:pt>
                <c:pt idx="8">
                  <c:v>6.3</c:v>
                </c:pt>
                <c:pt idx="9">
                  <c:v>6.5</c:v>
                </c:pt>
                <c:pt idx="10">
                  <c:v>7.4</c:v>
                </c:pt>
                <c:pt idx="11">
                  <c:v>9.1999999999999993</c:v>
                </c:pt>
                <c:pt idx="12">
                  <c:v>10.3</c:v>
                </c:pt>
                <c:pt idx="13">
                  <c:v>10.9</c:v>
                </c:pt>
                <c:pt idx="14">
                  <c:v>11.4</c:v>
                </c:pt>
                <c:pt idx="15">
                  <c:v>11.1</c:v>
                </c:pt>
                <c:pt idx="16">
                  <c:v>11.3</c:v>
                </c:pt>
                <c:pt idx="17">
                  <c:v>11.6</c:v>
                </c:pt>
                <c:pt idx="18">
                  <c:v>11.1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8C-4E46-862F-23E9895D1F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5693320"/>
        <c:axId val="355694888"/>
      </c:lineChart>
      <c:catAx>
        <c:axId val="355589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ko-KR" altLang="en-US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5692928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355692928"/>
        <c:scaling>
          <c:orientation val="minMax"/>
          <c:max val="1500000"/>
          <c:min val="5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 algn="ctr">
              <a:defRPr lang="ko-KR" altLang="en-US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5589112"/>
        <c:crosses val="autoZero"/>
        <c:crossBetween val="between"/>
        <c:majorUnit val="200000"/>
        <c:minorUnit val="100000"/>
      </c:valAx>
      <c:catAx>
        <c:axId val="3556933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55694888"/>
        <c:crosses val="autoZero"/>
        <c:auto val="1"/>
        <c:lblAlgn val="ctr"/>
        <c:lblOffset val="100"/>
        <c:noMultiLvlLbl val="0"/>
      </c:catAx>
      <c:valAx>
        <c:axId val="355694888"/>
        <c:scaling>
          <c:orientation val="minMax"/>
          <c:min val="4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 algn="ctr">
              <a:defRPr lang="ko-KR" altLang="en-US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5693320"/>
        <c:crosses val="max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lang="ko-KR" alt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6053765032279878E-2"/>
          <c:y val="4.4407394115054899E-2"/>
          <c:w val="0.87958848657192279"/>
          <c:h val="0.74087944812171491"/>
        </c:manualLayout>
      </c:layout>
      <c:lineChart>
        <c:grouping val="standard"/>
        <c:varyColors val="0"/>
        <c:ser>
          <c:idx val="0"/>
          <c:order val="0"/>
          <c:tx>
            <c:strRef>
              <c:f>'Statistic Data'!$D$30</c:f>
              <c:strCache>
                <c:ptCount val="1"/>
                <c:pt idx="0">
                  <c:v>GDP</c:v>
                </c:pt>
              </c:strCache>
            </c:strRef>
          </c:tx>
          <c:spPr>
            <a:ln w="28575" cmpd="sng">
              <a:solidFill>
                <a:srgbClr val="4F3B3A"/>
              </a:solidFill>
              <a:prstDash val="solid"/>
            </a:ln>
          </c:spPr>
          <c:marker>
            <c:symbol val="none"/>
          </c:marker>
          <c:cat>
            <c:strRef>
              <c:f>'Statistic Data'!$E$29:$BA$29</c:f>
              <c:strCache>
                <c:ptCount val="49"/>
                <c:pt idx="0">
                  <c:v>2005</c:v>
                </c:pt>
                <c:pt idx="1">
                  <c:v>2005.2/4</c:v>
                </c:pt>
                <c:pt idx="2">
                  <c:v>2005.3/4</c:v>
                </c:pt>
                <c:pt idx="3">
                  <c:v>2005.4/4</c:v>
                </c:pt>
                <c:pt idx="4">
                  <c:v>2006</c:v>
                </c:pt>
                <c:pt idx="5">
                  <c:v>2006.2/4</c:v>
                </c:pt>
                <c:pt idx="6">
                  <c:v>2006.3/4</c:v>
                </c:pt>
                <c:pt idx="7">
                  <c:v>2006.4/4</c:v>
                </c:pt>
                <c:pt idx="8">
                  <c:v>2007</c:v>
                </c:pt>
                <c:pt idx="9">
                  <c:v>2007.2/4</c:v>
                </c:pt>
                <c:pt idx="10">
                  <c:v>2007.3/4</c:v>
                </c:pt>
                <c:pt idx="11">
                  <c:v>2007.4/4</c:v>
                </c:pt>
                <c:pt idx="12">
                  <c:v>2008</c:v>
                </c:pt>
                <c:pt idx="13">
                  <c:v>2008.2/4</c:v>
                </c:pt>
                <c:pt idx="14">
                  <c:v>2008.3/4</c:v>
                </c:pt>
                <c:pt idx="15">
                  <c:v>2008.4/4</c:v>
                </c:pt>
                <c:pt idx="16">
                  <c:v>2009</c:v>
                </c:pt>
                <c:pt idx="17">
                  <c:v>2009.2/4</c:v>
                </c:pt>
                <c:pt idx="18">
                  <c:v>2009.3/4</c:v>
                </c:pt>
                <c:pt idx="19">
                  <c:v>2009.4/4</c:v>
                </c:pt>
                <c:pt idx="20">
                  <c:v>2010</c:v>
                </c:pt>
                <c:pt idx="21">
                  <c:v>2010.2/4</c:v>
                </c:pt>
                <c:pt idx="22">
                  <c:v>2010.3/4</c:v>
                </c:pt>
                <c:pt idx="23">
                  <c:v>2010.4/4</c:v>
                </c:pt>
                <c:pt idx="24">
                  <c:v>2011</c:v>
                </c:pt>
                <c:pt idx="25">
                  <c:v>2011.2/4</c:v>
                </c:pt>
                <c:pt idx="26">
                  <c:v>2011.3/4</c:v>
                </c:pt>
                <c:pt idx="27">
                  <c:v>2011.4/4</c:v>
                </c:pt>
                <c:pt idx="28">
                  <c:v>2012</c:v>
                </c:pt>
                <c:pt idx="29">
                  <c:v>2012.2/4</c:v>
                </c:pt>
                <c:pt idx="30">
                  <c:v>2012.3/4</c:v>
                </c:pt>
                <c:pt idx="31">
                  <c:v>2012.4/4</c:v>
                </c:pt>
                <c:pt idx="32">
                  <c:v>2013</c:v>
                </c:pt>
                <c:pt idx="33">
                  <c:v>2013.2/4</c:v>
                </c:pt>
                <c:pt idx="34">
                  <c:v>2013.3/4</c:v>
                </c:pt>
                <c:pt idx="35">
                  <c:v>2013.4/4</c:v>
                </c:pt>
                <c:pt idx="36">
                  <c:v>2014</c:v>
                </c:pt>
                <c:pt idx="37">
                  <c:v>2014.2/4</c:v>
                </c:pt>
                <c:pt idx="38">
                  <c:v>2014.3/4</c:v>
                </c:pt>
                <c:pt idx="39">
                  <c:v>2014.4/4</c:v>
                </c:pt>
                <c:pt idx="40">
                  <c:v>2015</c:v>
                </c:pt>
                <c:pt idx="41">
                  <c:v>2015.2/4</c:v>
                </c:pt>
                <c:pt idx="42">
                  <c:v>2015.3/4</c:v>
                </c:pt>
                <c:pt idx="43">
                  <c:v>2015.4/4</c:v>
                </c:pt>
                <c:pt idx="44">
                  <c:v>2016</c:v>
                </c:pt>
                <c:pt idx="45">
                  <c:v>2016.2/4</c:v>
                </c:pt>
                <c:pt idx="46">
                  <c:v>2016.3/4</c:v>
                </c:pt>
                <c:pt idx="47">
                  <c:v>2016.4/4</c:v>
                </c:pt>
                <c:pt idx="48">
                  <c:v>2017</c:v>
                </c:pt>
              </c:strCache>
            </c:strRef>
          </c:cat>
          <c:val>
            <c:numRef>
              <c:f>'Statistic Data'!$E$30:$BA$30</c:f>
              <c:numCache>
                <c:formatCode>General</c:formatCode>
                <c:ptCount val="49"/>
                <c:pt idx="0">
                  <c:v>100</c:v>
                </c:pt>
                <c:pt idx="1">
                  <c:v>101.84926064397261</c:v>
                </c:pt>
                <c:pt idx="2">
                  <c:v>103.21574760275165</c:v>
                </c:pt>
                <c:pt idx="3">
                  <c:v>104.23902995729432</c:v>
                </c:pt>
                <c:pt idx="4">
                  <c:v>106.12940550773547</c:v>
                </c:pt>
                <c:pt idx="5">
                  <c:v>106.71736054171956</c:v>
                </c:pt>
                <c:pt idx="6">
                  <c:v>108.47093702415135</c:v>
                </c:pt>
                <c:pt idx="7">
                  <c:v>109.17254173222364</c:v>
                </c:pt>
                <c:pt idx="8">
                  <c:v>110.98662321175878</c:v>
                </c:pt>
                <c:pt idx="9">
                  <c:v>112.77925687675501</c:v>
                </c:pt>
                <c:pt idx="10">
                  <c:v>114.0252878439169</c:v>
                </c:pt>
                <c:pt idx="11">
                  <c:v>116.21846538116962</c:v>
                </c:pt>
                <c:pt idx="12">
                  <c:v>116.76431621834669</c:v>
                </c:pt>
                <c:pt idx="13">
                  <c:v>117.34491093221224</c:v>
                </c:pt>
                <c:pt idx="14">
                  <c:v>118.34623104123996</c:v>
                </c:pt>
                <c:pt idx="15">
                  <c:v>114.39908130542005</c:v>
                </c:pt>
                <c:pt idx="16">
                  <c:v>114.50873424654067</c:v>
                </c:pt>
                <c:pt idx="17">
                  <c:v>116.17806276374483</c:v>
                </c:pt>
                <c:pt idx="18">
                  <c:v>119.48023477046883</c:v>
                </c:pt>
                <c:pt idx="19">
                  <c:v>119.99058987030008</c:v>
                </c:pt>
                <c:pt idx="20">
                  <c:v>122.6413339749211</c:v>
                </c:pt>
                <c:pt idx="21">
                  <c:v>124.7715135034174</c:v>
                </c:pt>
                <c:pt idx="22">
                  <c:v>126.00594998781193</c:v>
                </c:pt>
                <c:pt idx="23">
                  <c:v>127.28395481871453</c:v>
                </c:pt>
                <c:pt idx="24">
                  <c:v>128.5213591741246</c:v>
                </c:pt>
                <c:pt idx="25">
                  <c:v>129.32450464254171</c:v>
                </c:pt>
                <c:pt idx="26">
                  <c:v>130.25993801502455</c:v>
                </c:pt>
                <c:pt idx="27">
                  <c:v>131.03134704938219</c:v>
                </c:pt>
                <c:pt idx="28">
                  <c:v>131.81925744658625</c:v>
                </c:pt>
                <c:pt idx="29">
                  <c:v>132.46581804022375</c:v>
                </c:pt>
                <c:pt idx="30">
                  <c:v>132.94514899503932</c:v>
                </c:pt>
                <c:pt idx="31">
                  <c:v>133.80757274054</c:v>
                </c:pt>
                <c:pt idx="32">
                  <c:v>134.70830180794789</c:v>
                </c:pt>
                <c:pt idx="33">
                  <c:v>136.04194432748835</c:v>
                </c:pt>
                <c:pt idx="34">
                  <c:v>137.20079903002062</c:v>
                </c:pt>
                <c:pt idx="35">
                  <c:v>138.46673451879334</c:v>
                </c:pt>
                <c:pt idx="36">
                  <c:v>139.89815849539227</c:v>
                </c:pt>
                <c:pt idx="37">
                  <c:v>140.76821956230629</c:v>
                </c:pt>
                <c:pt idx="38">
                  <c:v>141.70903467423065</c:v>
                </c:pt>
                <c:pt idx="39">
                  <c:v>142.30063029666047</c:v>
                </c:pt>
                <c:pt idx="40">
                  <c:v>143.49968975854986</c:v>
                </c:pt>
                <c:pt idx="41">
                  <c:v>144.09401582231396</c:v>
                </c:pt>
                <c:pt idx="42">
                  <c:v>145.91110474447819</c:v>
                </c:pt>
                <c:pt idx="43">
                  <c:v>146.92698720728879</c:v>
                </c:pt>
                <c:pt idx="44">
                  <c:v>147.66571008886203</c:v>
                </c:pt>
                <c:pt idx="45">
                  <c:v>149.00133118907951</c:v>
                </c:pt>
                <c:pt idx="46">
                  <c:v>149.70871335272869</c:v>
                </c:pt>
                <c:pt idx="47">
                  <c:v>150.46904233529503</c:v>
                </c:pt>
                <c:pt idx="48">
                  <c:v>152.06761680748883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88-4909-811C-79424B4379B8}"/>
            </c:ext>
          </c:extLst>
        </c:ser>
        <c:ser>
          <c:idx val="1"/>
          <c:order val="1"/>
          <c:tx>
            <c:strRef>
              <c:f>'Statistic Data'!$D$31</c:f>
              <c:strCache>
                <c:ptCount val="1"/>
                <c:pt idx="0">
                  <c:v>  민간소비지출</c:v>
                </c:pt>
              </c:strCache>
            </c:strRef>
          </c:tx>
          <c:spPr>
            <a:ln w="28575">
              <a:solidFill>
                <a:srgbClr val="A99543"/>
              </a:solidFill>
              <a:prstDash val="solid"/>
            </a:ln>
          </c:spPr>
          <c:marker>
            <c:symbol val="none"/>
          </c:marker>
          <c:cat>
            <c:strRef>
              <c:f>'Statistic Data'!$E$29:$BA$29</c:f>
              <c:strCache>
                <c:ptCount val="49"/>
                <c:pt idx="0">
                  <c:v>2005</c:v>
                </c:pt>
                <c:pt idx="1">
                  <c:v>2005.2/4</c:v>
                </c:pt>
                <c:pt idx="2">
                  <c:v>2005.3/4</c:v>
                </c:pt>
                <c:pt idx="3">
                  <c:v>2005.4/4</c:v>
                </c:pt>
                <c:pt idx="4">
                  <c:v>2006</c:v>
                </c:pt>
                <c:pt idx="5">
                  <c:v>2006.2/4</c:v>
                </c:pt>
                <c:pt idx="6">
                  <c:v>2006.3/4</c:v>
                </c:pt>
                <c:pt idx="7">
                  <c:v>2006.4/4</c:v>
                </c:pt>
                <c:pt idx="8">
                  <c:v>2007</c:v>
                </c:pt>
                <c:pt idx="9">
                  <c:v>2007.2/4</c:v>
                </c:pt>
                <c:pt idx="10">
                  <c:v>2007.3/4</c:v>
                </c:pt>
                <c:pt idx="11">
                  <c:v>2007.4/4</c:v>
                </c:pt>
                <c:pt idx="12">
                  <c:v>2008</c:v>
                </c:pt>
                <c:pt idx="13">
                  <c:v>2008.2/4</c:v>
                </c:pt>
                <c:pt idx="14">
                  <c:v>2008.3/4</c:v>
                </c:pt>
                <c:pt idx="15">
                  <c:v>2008.4/4</c:v>
                </c:pt>
                <c:pt idx="16">
                  <c:v>2009</c:v>
                </c:pt>
                <c:pt idx="17">
                  <c:v>2009.2/4</c:v>
                </c:pt>
                <c:pt idx="18">
                  <c:v>2009.3/4</c:v>
                </c:pt>
                <c:pt idx="19">
                  <c:v>2009.4/4</c:v>
                </c:pt>
                <c:pt idx="20">
                  <c:v>2010</c:v>
                </c:pt>
                <c:pt idx="21">
                  <c:v>2010.2/4</c:v>
                </c:pt>
                <c:pt idx="22">
                  <c:v>2010.3/4</c:v>
                </c:pt>
                <c:pt idx="23">
                  <c:v>2010.4/4</c:v>
                </c:pt>
                <c:pt idx="24">
                  <c:v>2011</c:v>
                </c:pt>
                <c:pt idx="25">
                  <c:v>2011.2/4</c:v>
                </c:pt>
                <c:pt idx="26">
                  <c:v>2011.3/4</c:v>
                </c:pt>
                <c:pt idx="27">
                  <c:v>2011.4/4</c:v>
                </c:pt>
                <c:pt idx="28">
                  <c:v>2012</c:v>
                </c:pt>
                <c:pt idx="29">
                  <c:v>2012.2/4</c:v>
                </c:pt>
                <c:pt idx="30">
                  <c:v>2012.3/4</c:v>
                </c:pt>
                <c:pt idx="31">
                  <c:v>2012.4/4</c:v>
                </c:pt>
                <c:pt idx="32">
                  <c:v>2013</c:v>
                </c:pt>
                <c:pt idx="33">
                  <c:v>2013.2/4</c:v>
                </c:pt>
                <c:pt idx="34">
                  <c:v>2013.3/4</c:v>
                </c:pt>
                <c:pt idx="35">
                  <c:v>2013.4/4</c:v>
                </c:pt>
                <c:pt idx="36">
                  <c:v>2014</c:v>
                </c:pt>
                <c:pt idx="37">
                  <c:v>2014.2/4</c:v>
                </c:pt>
                <c:pt idx="38">
                  <c:v>2014.3/4</c:v>
                </c:pt>
                <c:pt idx="39">
                  <c:v>2014.4/4</c:v>
                </c:pt>
                <c:pt idx="40">
                  <c:v>2015</c:v>
                </c:pt>
                <c:pt idx="41">
                  <c:v>2015.2/4</c:v>
                </c:pt>
                <c:pt idx="42">
                  <c:v>2015.3/4</c:v>
                </c:pt>
                <c:pt idx="43">
                  <c:v>2015.4/4</c:v>
                </c:pt>
                <c:pt idx="44">
                  <c:v>2016</c:v>
                </c:pt>
                <c:pt idx="45">
                  <c:v>2016.2/4</c:v>
                </c:pt>
                <c:pt idx="46">
                  <c:v>2016.3/4</c:v>
                </c:pt>
                <c:pt idx="47">
                  <c:v>2016.4/4</c:v>
                </c:pt>
                <c:pt idx="48">
                  <c:v>2017</c:v>
                </c:pt>
              </c:strCache>
            </c:strRef>
          </c:cat>
          <c:val>
            <c:numRef>
              <c:f>'Statistic Data'!$E$31:$BA$31</c:f>
              <c:numCache>
                <c:formatCode>General</c:formatCode>
                <c:ptCount val="49"/>
                <c:pt idx="0">
                  <c:v>100</c:v>
                </c:pt>
                <c:pt idx="1">
                  <c:v>102.33649773184727</c:v>
                </c:pt>
                <c:pt idx="2">
                  <c:v>103.51390933397424</c:v>
                </c:pt>
                <c:pt idx="3">
                  <c:v>104.63123742001382</c:v>
                </c:pt>
                <c:pt idx="4">
                  <c:v>105.64800072100221</c:v>
                </c:pt>
                <c:pt idx="5">
                  <c:v>106.63862769249258</c:v>
                </c:pt>
                <c:pt idx="6">
                  <c:v>107.66710727911797</c:v>
                </c:pt>
                <c:pt idx="7">
                  <c:v>109.35537897677771</c:v>
                </c:pt>
                <c:pt idx="8">
                  <c:v>110.76801754438669</c:v>
                </c:pt>
                <c:pt idx="9">
                  <c:v>112.2168564304383</c:v>
                </c:pt>
                <c:pt idx="10">
                  <c:v>113.36355033496559</c:v>
                </c:pt>
                <c:pt idx="11">
                  <c:v>114.84701234716255</c:v>
                </c:pt>
                <c:pt idx="12">
                  <c:v>115.84004265929644</c:v>
                </c:pt>
                <c:pt idx="13">
                  <c:v>115.20443416348725</c:v>
                </c:pt>
                <c:pt idx="14">
                  <c:v>114.96297353321117</c:v>
                </c:pt>
                <c:pt idx="15">
                  <c:v>111.38237149637997</c:v>
                </c:pt>
                <c:pt idx="16">
                  <c:v>110.75209541262356</c:v>
                </c:pt>
                <c:pt idx="17">
                  <c:v>114.42958211914562</c:v>
                </c:pt>
                <c:pt idx="18">
                  <c:v>115.56350827650435</c:v>
                </c:pt>
                <c:pt idx="19">
                  <c:v>117.38952143479435</c:v>
                </c:pt>
                <c:pt idx="20">
                  <c:v>118.2287379457446</c:v>
                </c:pt>
                <c:pt idx="21">
                  <c:v>118.72397632709466</c:v>
                </c:pt>
                <c:pt idx="22">
                  <c:v>120.04130741731007</c:v>
                </c:pt>
                <c:pt idx="23">
                  <c:v>121.20520022831735</c:v>
                </c:pt>
                <c:pt idx="24">
                  <c:v>122.5374019887644</c:v>
                </c:pt>
                <c:pt idx="25">
                  <c:v>123.32802595607895</c:v>
                </c:pt>
                <c:pt idx="26">
                  <c:v>122.9881034638147</c:v>
                </c:pt>
                <c:pt idx="27">
                  <c:v>123.21627061615645</c:v>
                </c:pt>
                <c:pt idx="28">
                  <c:v>124.47562111334753</c:v>
                </c:pt>
                <c:pt idx="29">
                  <c:v>124.47179078919699</c:v>
                </c:pt>
                <c:pt idx="30">
                  <c:v>126.06820981163818</c:v>
                </c:pt>
                <c:pt idx="31">
                  <c:v>126.51740919878631</c:v>
                </c:pt>
                <c:pt idx="32">
                  <c:v>126.35751194159883</c:v>
                </c:pt>
                <c:pt idx="33">
                  <c:v>126.93671703668099</c:v>
                </c:pt>
                <c:pt idx="34">
                  <c:v>128.40628473578272</c:v>
                </c:pt>
                <c:pt idx="35">
                  <c:v>129.27186288941627</c:v>
                </c:pt>
                <c:pt idx="36">
                  <c:v>129.87322378105569</c:v>
                </c:pt>
                <c:pt idx="37">
                  <c:v>129.22056658755673</c:v>
                </c:pt>
                <c:pt idx="38">
                  <c:v>130.20218103163396</c:v>
                </c:pt>
                <c:pt idx="39">
                  <c:v>130.60383933667799</c:v>
                </c:pt>
                <c:pt idx="40">
                  <c:v>131.83164598792322</c:v>
                </c:pt>
                <c:pt idx="41">
                  <c:v>131.40347583140567</c:v>
                </c:pt>
                <c:pt idx="42">
                  <c:v>133.0698170456935</c:v>
                </c:pt>
                <c:pt idx="43">
                  <c:v>135.05317391173733</c:v>
                </c:pt>
                <c:pt idx="44">
                  <c:v>134.86308468771594</c:v>
                </c:pt>
                <c:pt idx="45">
                  <c:v>135.91920269174153</c:v>
                </c:pt>
                <c:pt idx="46">
                  <c:v>136.69345390092229</c:v>
                </c:pt>
                <c:pt idx="47">
                  <c:v>137.03352660197675</c:v>
                </c:pt>
                <c:pt idx="48">
                  <c:v>137.56669270285695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88-4909-811C-79424B437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5696848"/>
        <c:axId val="355697240"/>
      </c:lineChart>
      <c:catAx>
        <c:axId val="355696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 algn="ctr">
              <a:defRPr lang="ko-KR" altLang="en-US"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5697240"/>
        <c:crosses val="autoZero"/>
        <c:auto val="1"/>
        <c:lblAlgn val="ctr"/>
        <c:lblOffset val="100"/>
        <c:tickLblSkip val="4"/>
        <c:tickMarkSkip val="4"/>
        <c:noMultiLvlLbl val="0"/>
      </c:catAx>
      <c:valAx>
        <c:axId val="355697240"/>
        <c:scaling>
          <c:orientation val="minMax"/>
          <c:min val="9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 algn="ctr">
              <a:defRPr lang="ko-KR" altLang="en-US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5696848"/>
        <c:crosses val="autoZero"/>
        <c:crossBetween val="between"/>
      </c:valAx>
    </c:plotArea>
    <c:legend>
      <c:legendPos val="b"/>
      <c:overlay val="0"/>
      <c:txPr>
        <a:bodyPr/>
        <a:lstStyle/>
        <a:p>
          <a:pPr algn="ctr">
            <a:defRPr lang="ko-KR" alt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데이터!$D$13</c:f>
              <c:strCache>
                <c:ptCount val="1"/>
                <c:pt idx="0">
                  <c:v>평균소비성향(좌축)</c:v>
                </c:pt>
              </c:strCache>
            </c:strRef>
          </c:tx>
          <c:spPr>
            <a:solidFill>
              <a:srgbClr val="A99543"/>
            </a:solidFill>
          </c:spPr>
          <c:invertIfNegative val="0"/>
          <c:cat>
            <c:strRef>
              <c:f>데이터!$E$10:$P$10</c:f>
              <c:strCache>
                <c:ptCount val="12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</c:strCache>
            </c:strRef>
          </c:cat>
          <c:val>
            <c:numRef>
              <c:f>데이터!$E$13:$P$13</c:f>
              <c:numCache>
                <c:formatCode>#,##0.0</c:formatCode>
                <c:ptCount val="12"/>
                <c:pt idx="0">
                  <c:v>77.900000000000006</c:v>
                </c:pt>
                <c:pt idx="1">
                  <c:v>77.599999999999994</c:v>
                </c:pt>
                <c:pt idx="2">
                  <c:v>76.599999999999994</c:v>
                </c:pt>
                <c:pt idx="3">
                  <c:v>75.900000000000006</c:v>
                </c:pt>
                <c:pt idx="4">
                  <c:v>76.599999999999994</c:v>
                </c:pt>
                <c:pt idx="5">
                  <c:v>77.3</c:v>
                </c:pt>
                <c:pt idx="6">
                  <c:v>76.7</c:v>
                </c:pt>
                <c:pt idx="7">
                  <c:v>74.099999999999994</c:v>
                </c:pt>
                <c:pt idx="8">
                  <c:v>73.400000000000006</c:v>
                </c:pt>
                <c:pt idx="9">
                  <c:v>72.900000000000006</c:v>
                </c:pt>
                <c:pt idx="10">
                  <c:v>71.900000000000006</c:v>
                </c:pt>
                <c:pt idx="11">
                  <c:v>71.099999999999994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F7-4200-BCC4-D50A98185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6546136"/>
        <c:axId val="356546528"/>
      </c:barChart>
      <c:lineChart>
        <c:grouping val="standard"/>
        <c:varyColors val="0"/>
        <c:ser>
          <c:idx val="0"/>
          <c:order val="0"/>
          <c:tx>
            <c:strRef>
              <c:f>데이터!$D$11</c:f>
              <c:strCache>
                <c:ptCount val="1"/>
                <c:pt idx="0">
                  <c:v>소득(우축)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데이터!$E$10:$P$10</c:f>
              <c:strCache>
                <c:ptCount val="12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</c:strCache>
            </c:strRef>
          </c:cat>
          <c:val>
            <c:numRef>
              <c:f>데이터!$E$11:$P$11</c:f>
              <c:numCache>
                <c:formatCode>General</c:formatCode>
                <c:ptCount val="12"/>
                <c:pt idx="0">
                  <c:v>100</c:v>
                </c:pt>
                <c:pt idx="1">
                  <c:v>104.83123807052725</c:v>
                </c:pt>
                <c:pt idx="2">
                  <c:v>110.41033245879287</c:v>
                </c:pt>
                <c:pt idx="3">
                  <c:v>116.99122653266554</c:v>
                </c:pt>
                <c:pt idx="4">
                  <c:v>118.41562110545412</c:v>
                </c:pt>
                <c:pt idx="5">
                  <c:v>125.30562912399199</c:v>
                </c:pt>
                <c:pt idx="6">
                  <c:v>132.54691396702324</c:v>
                </c:pt>
                <c:pt idx="7">
                  <c:v>140.66516600857611</c:v>
                </c:pt>
                <c:pt idx="8">
                  <c:v>143.59645224553563</c:v>
                </c:pt>
                <c:pt idx="9">
                  <c:v>148.44480389085405</c:v>
                </c:pt>
                <c:pt idx="10">
                  <c:v>150.88638656529173</c:v>
                </c:pt>
                <c:pt idx="11">
                  <c:v>151.78602234977663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F7-4200-BCC4-D50A98185E4E}"/>
            </c:ext>
          </c:extLst>
        </c:ser>
        <c:ser>
          <c:idx val="1"/>
          <c:order val="1"/>
          <c:tx>
            <c:strRef>
              <c:f>데이터!$D$12</c:f>
              <c:strCache>
                <c:ptCount val="1"/>
                <c:pt idx="0">
                  <c:v>비소비지출(우축)</c:v>
                </c:pt>
              </c:strCache>
            </c:strRef>
          </c:tx>
          <c:spPr>
            <a:ln w="28575">
              <a:solidFill>
                <a:srgbClr val="4F3B3A"/>
              </a:solidFill>
            </a:ln>
          </c:spPr>
          <c:marker>
            <c:symbol val="none"/>
          </c:marker>
          <c:cat>
            <c:strRef>
              <c:f>데이터!$E$10:$P$10</c:f>
              <c:strCache>
                <c:ptCount val="12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</c:strCache>
            </c:strRef>
          </c:cat>
          <c:val>
            <c:numRef>
              <c:f>데이터!$E$12:$P$12</c:f>
              <c:numCache>
                <c:formatCode>General</c:formatCode>
                <c:ptCount val="12"/>
                <c:pt idx="0">
                  <c:v>100</c:v>
                </c:pt>
                <c:pt idx="1">
                  <c:v>107.2284210994593</c:v>
                </c:pt>
                <c:pt idx="2">
                  <c:v>114.81030626812311</c:v>
                </c:pt>
                <c:pt idx="3">
                  <c:v>122.10060380074981</c:v>
                </c:pt>
                <c:pt idx="4">
                  <c:v>126.65964321967751</c:v>
                </c:pt>
                <c:pt idx="5">
                  <c:v>136.29356121116041</c:v>
                </c:pt>
                <c:pt idx="6">
                  <c:v>146.05264754293941</c:v>
                </c:pt>
                <c:pt idx="7">
                  <c:v>153.56942090938134</c:v>
                </c:pt>
                <c:pt idx="8">
                  <c:v>157.89915354657111</c:v>
                </c:pt>
                <c:pt idx="9">
                  <c:v>162.66909858573931</c:v>
                </c:pt>
                <c:pt idx="10">
                  <c:v>163.83322481366295</c:v>
                </c:pt>
                <c:pt idx="11">
                  <c:v>164.12723897649099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F7-4200-BCC4-D50A98185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6541432"/>
        <c:axId val="356546920"/>
      </c:lineChart>
      <c:catAx>
        <c:axId val="356546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ko-KR"/>
          </a:p>
        </c:txPr>
        <c:crossAx val="356546528"/>
        <c:crosses val="autoZero"/>
        <c:auto val="1"/>
        <c:lblAlgn val="ctr"/>
        <c:lblOffset val="100"/>
        <c:noMultiLvlLbl val="0"/>
      </c:catAx>
      <c:valAx>
        <c:axId val="356546528"/>
        <c:scaling>
          <c:orientation val="minMax"/>
        </c:scaling>
        <c:delete val="0"/>
        <c:axPos val="l"/>
        <c:majorGridlines/>
        <c:numFmt formatCode="#,##0.0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ko-KR"/>
          </a:p>
        </c:txPr>
        <c:crossAx val="356546136"/>
        <c:crosses val="autoZero"/>
        <c:crossBetween val="between"/>
      </c:valAx>
      <c:valAx>
        <c:axId val="356546920"/>
        <c:scaling>
          <c:orientation val="minMax"/>
          <c:min val="100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ko-KR"/>
          </a:p>
        </c:txPr>
        <c:crossAx val="356541432"/>
        <c:crosses val="max"/>
        <c:crossBetween val="between"/>
      </c:valAx>
      <c:catAx>
        <c:axId val="3565414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56546920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"/>
          <c:y val="0.89720453374631415"/>
          <c:w val="1"/>
          <c:h val="8.252940639859617E-2"/>
        </c:manualLayout>
      </c:layout>
      <c:overlay val="0"/>
      <c:txPr>
        <a:bodyPr/>
        <a:lstStyle/>
        <a:p>
          <a:pPr>
            <a:defRPr sz="1400">
              <a:solidFill>
                <a:schemeClr val="tx1">
                  <a:lumMod val="65000"/>
                  <a:lumOff val="3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162036247984277E-2"/>
          <c:y val="0.1016996124427301"/>
          <c:w val="0.83272652676568371"/>
          <c:h val="0.729342745489709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Sheet1!$B$13</c:f>
              <c:strCache>
                <c:ptCount val="1"/>
                <c:pt idx="0">
                  <c:v>미 국채(10년) 금리(좌축)</c:v>
                </c:pt>
              </c:strCache>
            </c:strRef>
          </c:tx>
          <c:spPr>
            <a:ln w="28575" cap="rnd">
              <a:solidFill>
                <a:srgbClr val="4F3B3A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numRef>
              <c:f>Sheet1!$A$14:$A$939</c:f>
              <c:numCache>
                <c:formatCode>yyyy\-mm\-dd</c:formatCode>
                <c:ptCount val="926"/>
                <c:pt idx="0">
                  <c:v>42005</c:v>
                </c:pt>
                <c:pt idx="1">
                  <c:v>42006</c:v>
                </c:pt>
                <c:pt idx="2">
                  <c:v>42007</c:v>
                </c:pt>
                <c:pt idx="3">
                  <c:v>42008</c:v>
                </c:pt>
                <c:pt idx="4">
                  <c:v>42009</c:v>
                </c:pt>
                <c:pt idx="5">
                  <c:v>42010</c:v>
                </c:pt>
                <c:pt idx="6">
                  <c:v>42011</c:v>
                </c:pt>
                <c:pt idx="7">
                  <c:v>42012</c:v>
                </c:pt>
                <c:pt idx="8">
                  <c:v>42013</c:v>
                </c:pt>
                <c:pt idx="9">
                  <c:v>42014</c:v>
                </c:pt>
                <c:pt idx="10">
                  <c:v>42015</c:v>
                </c:pt>
                <c:pt idx="11">
                  <c:v>42016</c:v>
                </c:pt>
                <c:pt idx="12">
                  <c:v>42017</c:v>
                </c:pt>
                <c:pt idx="13">
                  <c:v>42018</c:v>
                </c:pt>
                <c:pt idx="14">
                  <c:v>42019</c:v>
                </c:pt>
                <c:pt idx="15">
                  <c:v>42020</c:v>
                </c:pt>
                <c:pt idx="16">
                  <c:v>42021</c:v>
                </c:pt>
                <c:pt idx="17">
                  <c:v>42022</c:v>
                </c:pt>
                <c:pt idx="18">
                  <c:v>42023</c:v>
                </c:pt>
                <c:pt idx="19">
                  <c:v>42024</c:v>
                </c:pt>
                <c:pt idx="20">
                  <c:v>42025</c:v>
                </c:pt>
                <c:pt idx="21">
                  <c:v>42026</c:v>
                </c:pt>
                <c:pt idx="22">
                  <c:v>42027</c:v>
                </c:pt>
                <c:pt idx="23">
                  <c:v>42028</c:v>
                </c:pt>
                <c:pt idx="24">
                  <c:v>42029</c:v>
                </c:pt>
                <c:pt idx="25">
                  <c:v>42030</c:v>
                </c:pt>
                <c:pt idx="26">
                  <c:v>42031</c:v>
                </c:pt>
                <c:pt idx="27">
                  <c:v>42032</c:v>
                </c:pt>
                <c:pt idx="28">
                  <c:v>42033</c:v>
                </c:pt>
                <c:pt idx="29">
                  <c:v>42034</c:v>
                </c:pt>
                <c:pt idx="30">
                  <c:v>42035</c:v>
                </c:pt>
                <c:pt idx="31">
                  <c:v>42036</c:v>
                </c:pt>
                <c:pt idx="32">
                  <c:v>42037</c:v>
                </c:pt>
                <c:pt idx="33">
                  <c:v>42038</c:v>
                </c:pt>
                <c:pt idx="34">
                  <c:v>42039</c:v>
                </c:pt>
                <c:pt idx="35">
                  <c:v>42040</c:v>
                </c:pt>
                <c:pt idx="36">
                  <c:v>42041</c:v>
                </c:pt>
                <c:pt idx="37">
                  <c:v>42042</c:v>
                </c:pt>
                <c:pt idx="38">
                  <c:v>42043</c:v>
                </c:pt>
                <c:pt idx="39">
                  <c:v>42044</c:v>
                </c:pt>
                <c:pt idx="40">
                  <c:v>42045</c:v>
                </c:pt>
                <c:pt idx="41">
                  <c:v>42046</c:v>
                </c:pt>
                <c:pt idx="42">
                  <c:v>42047</c:v>
                </c:pt>
                <c:pt idx="43">
                  <c:v>42048</c:v>
                </c:pt>
                <c:pt idx="44">
                  <c:v>42049</c:v>
                </c:pt>
                <c:pt idx="45">
                  <c:v>42050</c:v>
                </c:pt>
                <c:pt idx="46">
                  <c:v>42051</c:v>
                </c:pt>
                <c:pt idx="47">
                  <c:v>42052</c:v>
                </c:pt>
                <c:pt idx="48">
                  <c:v>42053</c:v>
                </c:pt>
                <c:pt idx="49">
                  <c:v>42054</c:v>
                </c:pt>
                <c:pt idx="50">
                  <c:v>42055</c:v>
                </c:pt>
                <c:pt idx="51">
                  <c:v>42056</c:v>
                </c:pt>
                <c:pt idx="52">
                  <c:v>42057</c:v>
                </c:pt>
                <c:pt idx="53">
                  <c:v>42058</c:v>
                </c:pt>
                <c:pt idx="54">
                  <c:v>42059</c:v>
                </c:pt>
                <c:pt idx="55">
                  <c:v>42060</c:v>
                </c:pt>
                <c:pt idx="56">
                  <c:v>42061</c:v>
                </c:pt>
                <c:pt idx="57">
                  <c:v>42062</c:v>
                </c:pt>
                <c:pt idx="58">
                  <c:v>42063</c:v>
                </c:pt>
                <c:pt idx="59">
                  <c:v>42064</c:v>
                </c:pt>
                <c:pt idx="60">
                  <c:v>42065</c:v>
                </c:pt>
                <c:pt idx="61">
                  <c:v>42066</c:v>
                </c:pt>
                <c:pt idx="62">
                  <c:v>42067</c:v>
                </c:pt>
                <c:pt idx="63">
                  <c:v>42068</c:v>
                </c:pt>
                <c:pt idx="64">
                  <c:v>42069</c:v>
                </c:pt>
                <c:pt idx="65">
                  <c:v>42070</c:v>
                </c:pt>
                <c:pt idx="66">
                  <c:v>42071</c:v>
                </c:pt>
                <c:pt idx="67">
                  <c:v>42072</c:v>
                </c:pt>
                <c:pt idx="68">
                  <c:v>42073</c:v>
                </c:pt>
                <c:pt idx="69">
                  <c:v>42074</c:v>
                </c:pt>
                <c:pt idx="70">
                  <c:v>42075</c:v>
                </c:pt>
                <c:pt idx="71">
                  <c:v>42076</c:v>
                </c:pt>
                <c:pt idx="72">
                  <c:v>42077</c:v>
                </c:pt>
                <c:pt idx="73">
                  <c:v>42078</c:v>
                </c:pt>
                <c:pt idx="74">
                  <c:v>42079</c:v>
                </c:pt>
                <c:pt idx="75">
                  <c:v>42080</c:v>
                </c:pt>
                <c:pt idx="76">
                  <c:v>42081</c:v>
                </c:pt>
                <c:pt idx="77">
                  <c:v>42082</c:v>
                </c:pt>
                <c:pt idx="78">
                  <c:v>42083</c:v>
                </c:pt>
                <c:pt idx="79">
                  <c:v>42084</c:v>
                </c:pt>
                <c:pt idx="80">
                  <c:v>42085</c:v>
                </c:pt>
                <c:pt idx="81">
                  <c:v>42086</c:v>
                </c:pt>
                <c:pt idx="82">
                  <c:v>42087</c:v>
                </c:pt>
                <c:pt idx="83">
                  <c:v>42088</c:v>
                </c:pt>
                <c:pt idx="84">
                  <c:v>42089</c:v>
                </c:pt>
                <c:pt idx="85">
                  <c:v>42090</c:v>
                </c:pt>
                <c:pt idx="86">
                  <c:v>42091</c:v>
                </c:pt>
                <c:pt idx="87">
                  <c:v>42092</c:v>
                </c:pt>
                <c:pt idx="88">
                  <c:v>42093</c:v>
                </c:pt>
                <c:pt idx="89">
                  <c:v>42094</c:v>
                </c:pt>
                <c:pt idx="90">
                  <c:v>42095</c:v>
                </c:pt>
                <c:pt idx="91">
                  <c:v>42096</c:v>
                </c:pt>
                <c:pt idx="92">
                  <c:v>42097</c:v>
                </c:pt>
                <c:pt idx="93">
                  <c:v>42098</c:v>
                </c:pt>
                <c:pt idx="94">
                  <c:v>42099</c:v>
                </c:pt>
                <c:pt idx="95">
                  <c:v>42100</c:v>
                </c:pt>
                <c:pt idx="96">
                  <c:v>42101</c:v>
                </c:pt>
                <c:pt idx="97">
                  <c:v>42102</c:v>
                </c:pt>
                <c:pt idx="98">
                  <c:v>42103</c:v>
                </c:pt>
                <c:pt idx="99">
                  <c:v>42104</c:v>
                </c:pt>
                <c:pt idx="100">
                  <c:v>42105</c:v>
                </c:pt>
                <c:pt idx="101">
                  <c:v>42106</c:v>
                </c:pt>
                <c:pt idx="102">
                  <c:v>42107</c:v>
                </c:pt>
                <c:pt idx="103">
                  <c:v>42108</c:v>
                </c:pt>
                <c:pt idx="104">
                  <c:v>42109</c:v>
                </c:pt>
                <c:pt idx="105">
                  <c:v>42110</c:v>
                </c:pt>
                <c:pt idx="106">
                  <c:v>42111</c:v>
                </c:pt>
                <c:pt idx="107">
                  <c:v>42112</c:v>
                </c:pt>
                <c:pt idx="108">
                  <c:v>42113</c:v>
                </c:pt>
                <c:pt idx="109">
                  <c:v>42114</c:v>
                </c:pt>
                <c:pt idx="110">
                  <c:v>42115</c:v>
                </c:pt>
                <c:pt idx="111">
                  <c:v>42116</c:v>
                </c:pt>
                <c:pt idx="112">
                  <c:v>42117</c:v>
                </c:pt>
                <c:pt idx="113">
                  <c:v>42118</c:v>
                </c:pt>
                <c:pt idx="114">
                  <c:v>42119</c:v>
                </c:pt>
                <c:pt idx="115">
                  <c:v>42120</c:v>
                </c:pt>
                <c:pt idx="116">
                  <c:v>42121</c:v>
                </c:pt>
                <c:pt idx="117">
                  <c:v>42122</c:v>
                </c:pt>
                <c:pt idx="118">
                  <c:v>42123</c:v>
                </c:pt>
                <c:pt idx="119">
                  <c:v>42124</c:v>
                </c:pt>
                <c:pt idx="120">
                  <c:v>42125</c:v>
                </c:pt>
                <c:pt idx="121">
                  <c:v>42126</c:v>
                </c:pt>
                <c:pt idx="122">
                  <c:v>42127</c:v>
                </c:pt>
                <c:pt idx="123">
                  <c:v>42128</c:v>
                </c:pt>
                <c:pt idx="124">
                  <c:v>42129</c:v>
                </c:pt>
                <c:pt idx="125">
                  <c:v>42130</c:v>
                </c:pt>
                <c:pt idx="126">
                  <c:v>42131</c:v>
                </c:pt>
                <c:pt idx="127">
                  <c:v>42132</c:v>
                </c:pt>
                <c:pt idx="128">
                  <c:v>42133</c:v>
                </c:pt>
                <c:pt idx="129">
                  <c:v>42134</c:v>
                </c:pt>
                <c:pt idx="130">
                  <c:v>42135</c:v>
                </c:pt>
                <c:pt idx="131">
                  <c:v>42136</c:v>
                </c:pt>
                <c:pt idx="132">
                  <c:v>42137</c:v>
                </c:pt>
                <c:pt idx="133">
                  <c:v>42138</c:v>
                </c:pt>
                <c:pt idx="134">
                  <c:v>42139</c:v>
                </c:pt>
                <c:pt idx="135">
                  <c:v>42140</c:v>
                </c:pt>
                <c:pt idx="136">
                  <c:v>42141</c:v>
                </c:pt>
                <c:pt idx="137">
                  <c:v>42142</c:v>
                </c:pt>
                <c:pt idx="138">
                  <c:v>42143</c:v>
                </c:pt>
                <c:pt idx="139">
                  <c:v>42144</c:v>
                </c:pt>
                <c:pt idx="140">
                  <c:v>42145</c:v>
                </c:pt>
                <c:pt idx="141">
                  <c:v>42146</c:v>
                </c:pt>
                <c:pt idx="142">
                  <c:v>42147</c:v>
                </c:pt>
                <c:pt idx="143">
                  <c:v>42148</c:v>
                </c:pt>
                <c:pt idx="144">
                  <c:v>42149</c:v>
                </c:pt>
                <c:pt idx="145">
                  <c:v>42150</c:v>
                </c:pt>
                <c:pt idx="146">
                  <c:v>42151</c:v>
                </c:pt>
                <c:pt idx="147">
                  <c:v>42152</c:v>
                </c:pt>
                <c:pt idx="148">
                  <c:v>42153</c:v>
                </c:pt>
                <c:pt idx="149">
                  <c:v>42154</c:v>
                </c:pt>
                <c:pt idx="150">
                  <c:v>42155</c:v>
                </c:pt>
                <c:pt idx="151">
                  <c:v>42156</c:v>
                </c:pt>
                <c:pt idx="152">
                  <c:v>42157</c:v>
                </c:pt>
                <c:pt idx="153">
                  <c:v>42158</c:v>
                </c:pt>
                <c:pt idx="154">
                  <c:v>42159</c:v>
                </c:pt>
                <c:pt idx="155">
                  <c:v>42160</c:v>
                </c:pt>
                <c:pt idx="156">
                  <c:v>42161</c:v>
                </c:pt>
                <c:pt idx="157">
                  <c:v>42162</c:v>
                </c:pt>
                <c:pt idx="158">
                  <c:v>42163</c:v>
                </c:pt>
                <c:pt idx="159">
                  <c:v>42164</c:v>
                </c:pt>
                <c:pt idx="160">
                  <c:v>42165</c:v>
                </c:pt>
                <c:pt idx="161">
                  <c:v>42166</c:v>
                </c:pt>
                <c:pt idx="162">
                  <c:v>42167</c:v>
                </c:pt>
                <c:pt idx="163">
                  <c:v>42168</c:v>
                </c:pt>
                <c:pt idx="164">
                  <c:v>42169</c:v>
                </c:pt>
                <c:pt idx="165">
                  <c:v>42170</c:v>
                </c:pt>
                <c:pt idx="166">
                  <c:v>42171</c:v>
                </c:pt>
                <c:pt idx="167">
                  <c:v>42172</c:v>
                </c:pt>
                <c:pt idx="168">
                  <c:v>42173</c:v>
                </c:pt>
                <c:pt idx="169">
                  <c:v>42174</c:v>
                </c:pt>
                <c:pt idx="170">
                  <c:v>42175</c:v>
                </c:pt>
                <c:pt idx="171">
                  <c:v>42176</c:v>
                </c:pt>
                <c:pt idx="172">
                  <c:v>42177</c:v>
                </c:pt>
                <c:pt idx="173">
                  <c:v>42178</c:v>
                </c:pt>
                <c:pt idx="174">
                  <c:v>42179</c:v>
                </c:pt>
                <c:pt idx="175">
                  <c:v>42180</c:v>
                </c:pt>
                <c:pt idx="176">
                  <c:v>42181</c:v>
                </c:pt>
                <c:pt idx="177">
                  <c:v>42182</c:v>
                </c:pt>
                <c:pt idx="178">
                  <c:v>42183</c:v>
                </c:pt>
                <c:pt idx="179">
                  <c:v>42184</c:v>
                </c:pt>
                <c:pt idx="180">
                  <c:v>42185</c:v>
                </c:pt>
                <c:pt idx="181">
                  <c:v>42186</c:v>
                </c:pt>
                <c:pt idx="182">
                  <c:v>42187</c:v>
                </c:pt>
                <c:pt idx="183">
                  <c:v>42188</c:v>
                </c:pt>
                <c:pt idx="184">
                  <c:v>42189</c:v>
                </c:pt>
                <c:pt idx="185">
                  <c:v>42190</c:v>
                </c:pt>
                <c:pt idx="186">
                  <c:v>42191</c:v>
                </c:pt>
                <c:pt idx="187">
                  <c:v>42192</c:v>
                </c:pt>
                <c:pt idx="188">
                  <c:v>42193</c:v>
                </c:pt>
                <c:pt idx="189">
                  <c:v>42194</c:v>
                </c:pt>
                <c:pt idx="190">
                  <c:v>42195</c:v>
                </c:pt>
                <c:pt idx="191">
                  <c:v>42196</c:v>
                </c:pt>
                <c:pt idx="192">
                  <c:v>42197</c:v>
                </c:pt>
                <c:pt idx="193">
                  <c:v>42198</c:v>
                </c:pt>
                <c:pt idx="194">
                  <c:v>42199</c:v>
                </c:pt>
                <c:pt idx="195">
                  <c:v>42200</c:v>
                </c:pt>
                <c:pt idx="196">
                  <c:v>42201</c:v>
                </c:pt>
                <c:pt idx="197">
                  <c:v>42202</c:v>
                </c:pt>
                <c:pt idx="198">
                  <c:v>42203</c:v>
                </c:pt>
                <c:pt idx="199">
                  <c:v>42204</c:v>
                </c:pt>
                <c:pt idx="200">
                  <c:v>42205</c:v>
                </c:pt>
                <c:pt idx="201">
                  <c:v>42206</c:v>
                </c:pt>
                <c:pt idx="202">
                  <c:v>42207</c:v>
                </c:pt>
                <c:pt idx="203">
                  <c:v>42208</c:v>
                </c:pt>
                <c:pt idx="204">
                  <c:v>42209</c:v>
                </c:pt>
                <c:pt idx="205">
                  <c:v>42210</c:v>
                </c:pt>
                <c:pt idx="206">
                  <c:v>42211</c:v>
                </c:pt>
                <c:pt idx="207">
                  <c:v>42212</c:v>
                </c:pt>
                <c:pt idx="208">
                  <c:v>42213</c:v>
                </c:pt>
                <c:pt idx="209">
                  <c:v>42214</c:v>
                </c:pt>
                <c:pt idx="210">
                  <c:v>42215</c:v>
                </c:pt>
                <c:pt idx="211">
                  <c:v>42216</c:v>
                </c:pt>
                <c:pt idx="212">
                  <c:v>42217</c:v>
                </c:pt>
                <c:pt idx="213">
                  <c:v>42218</c:v>
                </c:pt>
                <c:pt idx="214">
                  <c:v>42219</c:v>
                </c:pt>
                <c:pt idx="215">
                  <c:v>42220</c:v>
                </c:pt>
                <c:pt idx="216">
                  <c:v>42221</c:v>
                </c:pt>
                <c:pt idx="217">
                  <c:v>42222</c:v>
                </c:pt>
                <c:pt idx="218">
                  <c:v>42223</c:v>
                </c:pt>
                <c:pt idx="219">
                  <c:v>42224</c:v>
                </c:pt>
                <c:pt idx="220">
                  <c:v>42225</c:v>
                </c:pt>
                <c:pt idx="221">
                  <c:v>42226</c:v>
                </c:pt>
                <c:pt idx="222">
                  <c:v>42227</c:v>
                </c:pt>
                <c:pt idx="223">
                  <c:v>42228</c:v>
                </c:pt>
                <c:pt idx="224">
                  <c:v>42229</c:v>
                </c:pt>
                <c:pt idx="225">
                  <c:v>42230</c:v>
                </c:pt>
                <c:pt idx="226">
                  <c:v>42231</c:v>
                </c:pt>
                <c:pt idx="227">
                  <c:v>42232</c:v>
                </c:pt>
                <c:pt idx="228">
                  <c:v>42233</c:v>
                </c:pt>
                <c:pt idx="229">
                  <c:v>42234</c:v>
                </c:pt>
                <c:pt idx="230">
                  <c:v>42235</c:v>
                </c:pt>
                <c:pt idx="231">
                  <c:v>42236</c:v>
                </c:pt>
                <c:pt idx="232">
                  <c:v>42237</c:v>
                </c:pt>
                <c:pt idx="233">
                  <c:v>42238</c:v>
                </c:pt>
                <c:pt idx="234">
                  <c:v>42239</c:v>
                </c:pt>
                <c:pt idx="235">
                  <c:v>42240</c:v>
                </c:pt>
                <c:pt idx="236">
                  <c:v>42241</c:v>
                </c:pt>
                <c:pt idx="237">
                  <c:v>42242</c:v>
                </c:pt>
                <c:pt idx="238">
                  <c:v>42243</c:v>
                </c:pt>
                <c:pt idx="239">
                  <c:v>42244</c:v>
                </c:pt>
                <c:pt idx="240">
                  <c:v>42245</c:v>
                </c:pt>
                <c:pt idx="241">
                  <c:v>42246</c:v>
                </c:pt>
                <c:pt idx="242">
                  <c:v>42247</c:v>
                </c:pt>
                <c:pt idx="243">
                  <c:v>42248</c:v>
                </c:pt>
                <c:pt idx="244">
                  <c:v>42249</c:v>
                </c:pt>
                <c:pt idx="245">
                  <c:v>42250</c:v>
                </c:pt>
                <c:pt idx="246">
                  <c:v>42251</c:v>
                </c:pt>
                <c:pt idx="247">
                  <c:v>42252</c:v>
                </c:pt>
                <c:pt idx="248">
                  <c:v>42253</c:v>
                </c:pt>
                <c:pt idx="249">
                  <c:v>42254</c:v>
                </c:pt>
                <c:pt idx="250">
                  <c:v>42255</c:v>
                </c:pt>
                <c:pt idx="251">
                  <c:v>42256</c:v>
                </c:pt>
                <c:pt idx="252">
                  <c:v>42257</c:v>
                </c:pt>
                <c:pt idx="253">
                  <c:v>42258</c:v>
                </c:pt>
                <c:pt idx="254">
                  <c:v>42259</c:v>
                </c:pt>
                <c:pt idx="255">
                  <c:v>42260</c:v>
                </c:pt>
                <c:pt idx="256">
                  <c:v>42261</c:v>
                </c:pt>
                <c:pt idx="257">
                  <c:v>42262</c:v>
                </c:pt>
                <c:pt idx="258">
                  <c:v>42263</c:v>
                </c:pt>
                <c:pt idx="259">
                  <c:v>42264</c:v>
                </c:pt>
                <c:pt idx="260">
                  <c:v>42265</c:v>
                </c:pt>
                <c:pt idx="261">
                  <c:v>42266</c:v>
                </c:pt>
                <c:pt idx="262">
                  <c:v>42267</c:v>
                </c:pt>
                <c:pt idx="263">
                  <c:v>42268</c:v>
                </c:pt>
                <c:pt idx="264">
                  <c:v>42269</c:v>
                </c:pt>
                <c:pt idx="265">
                  <c:v>42270</c:v>
                </c:pt>
                <c:pt idx="266">
                  <c:v>42271</c:v>
                </c:pt>
                <c:pt idx="267">
                  <c:v>42272</c:v>
                </c:pt>
                <c:pt idx="268">
                  <c:v>42273</c:v>
                </c:pt>
                <c:pt idx="269">
                  <c:v>42274</c:v>
                </c:pt>
                <c:pt idx="270">
                  <c:v>42275</c:v>
                </c:pt>
                <c:pt idx="271">
                  <c:v>42276</c:v>
                </c:pt>
                <c:pt idx="272">
                  <c:v>42277</c:v>
                </c:pt>
                <c:pt idx="273">
                  <c:v>42278</c:v>
                </c:pt>
                <c:pt idx="274">
                  <c:v>42279</c:v>
                </c:pt>
                <c:pt idx="275">
                  <c:v>42280</c:v>
                </c:pt>
                <c:pt idx="276">
                  <c:v>42281</c:v>
                </c:pt>
                <c:pt idx="277">
                  <c:v>42282</c:v>
                </c:pt>
                <c:pt idx="278">
                  <c:v>42283</c:v>
                </c:pt>
                <c:pt idx="279">
                  <c:v>42284</c:v>
                </c:pt>
                <c:pt idx="280">
                  <c:v>42285</c:v>
                </c:pt>
                <c:pt idx="281">
                  <c:v>42286</c:v>
                </c:pt>
                <c:pt idx="282">
                  <c:v>42287</c:v>
                </c:pt>
                <c:pt idx="283">
                  <c:v>42288</c:v>
                </c:pt>
                <c:pt idx="284">
                  <c:v>42289</c:v>
                </c:pt>
                <c:pt idx="285">
                  <c:v>42290</c:v>
                </c:pt>
                <c:pt idx="286">
                  <c:v>42291</c:v>
                </c:pt>
                <c:pt idx="287">
                  <c:v>42292</c:v>
                </c:pt>
                <c:pt idx="288">
                  <c:v>42293</c:v>
                </c:pt>
                <c:pt idx="289">
                  <c:v>42294</c:v>
                </c:pt>
                <c:pt idx="290">
                  <c:v>42295</c:v>
                </c:pt>
                <c:pt idx="291">
                  <c:v>42296</c:v>
                </c:pt>
                <c:pt idx="292">
                  <c:v>42297</c:v>
                </c:pt>
                <c:pt idx="293">
                  <c:v>42298</c:v>
                </c:pt>
                <c:pt idx="294">
                  <c:v>42299</c:v>
                </c:pt>
                <c:pt idx="295">
                  <c:v>42300</c:v>
                </c:pt>
                <c:pt idx="296">
                  <c:v>42301</c:v>
                </c:pt>
                <c:pt idx="297">
                  <c:v>42302</c:v>
                </c:pt>
                <c:pt idx="298">
                  <c:v>42303</c:v>
                </c:pt>
                <c:pt idx="299">
                  <c:v>42304</c:v>
                </c:pt>
                <c:pt idx="300">
                  <c:v>42305</c:v>
                </c:pt>
                <c:pt idx="301">
                  <c:v>42306</c:v>
                </c:pt>
                <c:pt idx="302">
                  <c:v>42307</c:v>
                </c:pt>
                <c:pt idx="303">
                  <c:v>42308</c:v>
                </c:pt>
                <c:pt idx="304">
                  <c:v>42309</c:v>
                </c:pt>
                <c:pt idx="305">
                  <c:v>42310</c:v>
                </c:pt>
                <c:pt idx="306">
                  <c:v>42311</c:v>
                </c:pt>
                <c:pt idx="307">
                  <c:v>42312</c:v>
                </c:pt>
                <c:pt idx="308">
                  <c:v>42313</c:v>
                </c:pt>
                <c:pt idx="309">
                  <c:v>42314</c:v>
                </c:pt>
                <c:pt idx="310">
                  <c:v>42315</c:v>
                </c:pt>
                <c:pt idx="311">
                  <c:v>42316</c:v>
                </c:pt>
                <c:pt idx="312">
                  <c:v>42317</c:v>
                </c:pt>
                <c:pt idx="313">
                  <c:v>42318</c:v>
                </c:pt>
                <c:pt idx="314">
                  <c:v>42319</c:v>
                </c:pt>
                <c:pt idx="315">
                  <c:v>42320</c:v>
                </c:pt>
                <c:pt idx="316">
                  <c:v>42321</c:v>
                </c:pt>
                <c:pt idx="317">
                  <c:v>42322</c:v>
                </c:pt>
                <c:pt idx="318">
                  <c:v>42323</c:v>
                </c:pt>
                <c:pt idx="319">
                  <c:v>42324</c:v>
                </c:pt>
                <c:pt idx="320">
                  <c:v>42325</c:v>
                </c:pt>
                <c:pt idx="321">
                  <c:v>42326</c:v>
                </c:pt>
                <c:pt idx="322">
                  <c:v>42327</c:v>
                </c:pt>
                <c:pt idx="323">
                  <c:v>42328</c:v>
                </c:pt>
                <c:pt idx="324">
                  <c:v>42329</c:v>
                </c:pt>
                <c:pt idx="325">
                  <c:v>42330</c:v>
                </c:pt>
                <c:pt idx="326">
                  <c:v>42331</c:v>
                </c:pt>
                <c:pt idx="327">
                  <c:v>42332</c:v>
                </c:pt>
                <c:pt idx="328">
                  <c:v>42333</c:v>
                </c:pt>
                <c:pt idx="329">
                  <c:v>42334</c:v>
                </c:pt>
                <c:pt idx="330">
                  <c:v>42335</c:v>
                </c:pt>
                <c:pt idx="331">
                  <c:v>42336</c:v>
                </c:pt>
                <c:pt idx="332">
                  <c:v>42337</c:v>
                </c:pt>
                <c:pt idx="333">
                  <c:v>42338</c:v>
                </c:pt>
                <c:pt idx="334">
                  <c:v>42339</c:v>
                </c:pt>
                <c:pt idx="335">
                  <c:v>42340</c:v>
                </c:pt>
                <c:pt idx="336">
                  <c:v>42341</c:v>
                </c:pt>
                <c:pt idx="337">
                  <c:v>42342</c:v>
                </c:pt>
                <c:pt idx="338">
                  <c:v>42343</c:v>
                </c:pt>
                <c:pt idx="339">
                  <c:v>42344</c:v>
                </c:pt>
                <c:pt idx="340">
                  <c:v>42345</c:v>
                </c:pt>
                <c:pt idx="341">
                  <c:v>42346</c:v>
                </c:pt>
                <c:pt idx="342">
                  <c:v>42347</c:v>
                </c:pt>
                <c:pt idx="343">
                  <c:v>42348</c:v>
                </c:pt>
                <c:pt idx="344">
                  <c:v>42349</c:v>
                </c:pt>
                <c:pt idx="345">
                  <c:v>42350</c:v>
                </c:pt>
                <c:pt idx="346">
                  <c:v>42351</c:v>
                </c:pt>
                <c:pt idx="347">
                  <c:v>42352</c:v>
                </c:pt>
                <c:pt idx="348">
                  <c:v>42353</c:v>
                </c:pt>
                <c:pt idx="349">
                  <c:v>42354</c:v>
                </c:pt>
                <c:pt idx="350">
                  <c:v>42355</c:v>
                </c:pt>
                <c:pt idx="351">
                  <c:v>42356</c:v>
                </c:pt>
                <c:pt idx="352">
                  <c:v>42357</c:v>
                </c:pt>
                <c:pt idx="353">
                  <c:v>42358</c:v>
                </c:pt>
                <c:pt idx="354">
                  <c:v>42359</c:v>
                </c:pt>
                <c:pt idx="355">
                  <c:v>42360</c:v>
                </c:pt>
                <c:pt idx="356">
                  <c:v>42361</c:v>
                </c:pt>
                <c:pt idx="357">
                  <c:v>42362</c:v>
                </c:pt>
                <c:pt idx="358">
                  <c:v>42363</c:v>
                </c:pt>
                <c:pt idx="359">
                  <c:v>42364</c:v>
                </c:pt>
                <c:pt idx="360">
                  <c:v>42365</c:v>
                </c:pt>
                <c:pt idx="361">
                  <c:v>42366</c:v>
                </c:pt>
                <c:pt idx="362">
                  <c:v>42367</c:v>
                </c:pt>
                <c:pt idx="363">
                  <c:v>42368</c:v>
                </c:pt>
                <c:pt idx="364">
                  <c:v>42369</c:v>
                </c:pt>
                <c:pt idx="365">
                  <c:v>42370</c:v>
                </c:pt>
                <c:pt idx="366">
                  <c:v>42371</c:v>
                </c:pt>
                <c:pt idx="367">
                  <c:v>42372</c:v>
                </c:pt>
                <c:pt idx="368">
                  <c:v>42373</c:v>
                </c:pt>
                <c:pt idx="369">
                  <c:v>42374</c:v>
                </c:pt>
                <c:pt idx="370">
                  <c:v>42375</c:v>
                </c:pt>
                <c:pt idx="371">
                  <c:v>42376</c:v>
                </c:pt>
                <c:pt idx="372">
                  <c:v>42377</c:v>
                </c:pt>
                <c:pt idx="373">
                  <c:v>42378</c:v>
                </c:pt>
                <c:pt idx="374">
                  <c:v>42379</c:v>
                </c:pt>
                <c:pt idx="375">
                  <c:v>42380</c:v>
                </c:pt>
                <c:pt idx="376">
                  <c:v>42381</c:v>
                </c:pt>
                <c:pt idx="377">
                  <c:v>42382</c:v>
                </c:pt>
                <c:pt idx="378">
                  <c:v>42383</c:v>
                </c:pt>
                <c:pt idx="379">
                  <c:v>42384</c:v>
                </c:pt>
                <c:pt idx="380">
                  <c:v>42385</c:v>
                </c:pt>
                <c:pt idx="381">
                  <c:v>42386</c:v>
                </c:pt>
                <c:pt idx="382">
                  <c:v>42387</c:v>
                </c:pt>
                <c:pt idx="383">
                  <c:v>42388</c:v>
                </c:pt>
                <c:pt idx="384">
                  <c:v>42389</c:v>
                </c:pt>
                <c:pt idx="385">
                  <c:v>42390</c:v>
                </c:pt>
                <c:pt idx="386">
                  <c:v>42391</c:v>
                </c:pt>
                <c:pt idx="387">
                  <c:v>42392</c:v>
                </c:pt>
                <c:pt idx="388">
                  <c:v>42393</c:v>
                </c:pt>
                <c:pt idx="389">
                  <c:v>42394</c:v>
                </c:pt>
                <c:pt idx="390">
                  <c:v>42395</c:v>
                </c:pt>
                <c:pt idx="391">
                  <c:v>42396</c:v>
                </c:pt>
                <c:pt idx="392">
                  <c:v>42397</c:v>
                </c:pt>
                <c:pt idx="393">
                  <c:v>42398</c:v>
                </c:pt>
                <c:pt idx="394">
                  <c:v>42399</c:v>
                </c:pt>
                <c:pt idx="395">
                  <c:v>42400</c:v>
                </c:pt>
                <c:pt idx="396">
                  <c:v>42401</c:v>
                </c:pt>
                <c:pt idx="397">
                  <c:v>42402</c:v>
                </c:pt>
                <c:pt idx="398">
                  <c:v>42403</c:v>
                </c:pt>
                <c:pt idx="399">
                  <c:v>42404</c:v>
                </c:pt>
                <c:pt idx="400">
                  <c:v>42405</c:v>
                </c:pt>
                <c:pt idx="401">
                  <c:v>42406</c:v>
                </c:pt>
                <c:pt idx="402">
                  <c:v>42407</c:v>
                </c:pt>
                <c:pt idx="403">
                  <c:v>42408</c:v>
                </c:pt>
                <c:pt idx="404">
                  <c:v>42409</c:v>
                </c:pt>
                <c:pt idx="405">
                  <c:v>42410</c:v>
                </c:pt>
                <c:pt idx="406">
                  <c:v>42411</c:v>
                </c:pt>
                <c:pt idx="407">
                  <c:v>42412</c:v>
                </c:pt>
                <c:pt idx="408">
                  <c:v>42413</c:v>
                </c:pt>
                <c:pt idx="409">
                  <c:v>42414</c:v>
                </c:pt>
                <c:pt idx="410">
                  <c:v>42415</c:v>
                </c:pt>
                <c:pt idx="411">
                  <c:v>42416</c:v>
                </c:pt>
                <c:pt idx="412">
                  <c:v>42417</c:v>
                </c:pt>
                <c:pt idx="413">
                  <c:v>42418</c:v>
                </c:pt>
                <c:pt idx="414">
                  <c:v>42419</c:v>
                </c:pt>
                <c:pt idx="415">
                  <c:v>42420</c:v>
                </c:pt>
                <c:pt idx="416">
                  <c:v>42421</c:v>
                </c:pt>
                <c:pt idx="417">
                  <c:v>42422</c:v>
                </c:pt>
                <c:pt idx="418">
                  <c:v>42423</c:v>
                </c:pt>
                <c:pt idx="419">
                  <c:v>42424</c:v>
                </c:pt>
                <c:pt idx="420">
                  <c:v>42425</c:v>
                </c:pt>
                <c:pt idx="421">
                  <c:v>42426</c:v>
                </c:pt>
                <c:pt idx="422">
                  <c:v>42427</c:v>
                </c:pt>
                <c:pt idx="423">
                  <c:v>42428</c:v>
                </c:pt>
                <c:pt idx="424">
                  <c:v>42429</c:v>
                </c:pt>
                <c:pt idx="425">
                  <c:v>42430</c:v>
                </c:pt>
                <c:pt idx="426">
                  <c:v>42431</c:v>
                </c:pt>
                <c:pt idx="427">
                  <c:v>42432</c:v>
                </c:pt>
                <c:pt idx="428">
                  <c:v>42433</c:v>
                </c:pt>
                <c:pt idx="429">
                  <c:v>42434</c:v>
                </c:pt>
                <c:pt idx="430">
                  <c:v>42435</c:v>
                </c:pt>
                <c:pt idx="431">
                  <c:v>42436</c:v>
                </c:pt>
                <c:pt idx="432">
                  <c:v>42437</c:v>
                </c:pt>
                <c:pt idx="433">
                  <c:v>42438</c:v>
                </c:pt>
                <c:pt idx="434">
                  <c:v>42439</c:v>
                </c:pt>
                <c:pt idx="435">
                  <c:v>42440</c:v>
                </c:pt>
                <c:pt idx="436">
                  <c:v>42441</c:v>
                </c:pt>
                <c:pt idx="437">
                  <c:v>42442</c:v>
                </c:pt>
                <c:pt idx="438">
                  <c:v>42443</c:v>
                </c:pt>
                <c:pt idx="439">
                  <c:v>42444</c:v>
                </c:pt>
                <c:pt idx="440">
                  <c:v>42445</c:v>
                </c:pt>
                <c:pt idx="441">
                  <c:v>42446</c:v>
                </c:pt>
                <c:pt idx="442">
                  <c:v>42447</c:v>
                </c:pt>
                <c:pt idx="443">
                  <c:v>42448</c:v>
                </c:pt>
                <c:pt idx="444">
                  <c:v>42449</c:v>
                </c:pt>
                <c:pt idx="445">
                  <c:v>42450</c:v>
                </c:pt>
                <c:pt idx="446">
                  <c:v>42451</c:v>
                </c:pt>
                <c:pt idx="447">
                  <c:v>42452</c:v>
                </c:pt>
                <c:pt idx="448">
                  <c:v>42453</c:v>
                </c:pt>
                <c:pt idx="449">
                  <c:v>42454</c:v>
                </c:pt>
                <c:pt idx="450">
                  <c:v>42455</c:v>
                </c:pt>
                <c:pt idx="451">
                  <c:v>42456</c:v>
                </c:pt>
                <c:pt idx="452">
                  <c:v>42457</c:v>
                </c:pt>
                <c:pt idx="453">
                  <c:v>42458</c:v>
                </c:pt>
                <c:pt idx="454">
                  <c:v>42459</c:v>
                </c:pt>
                <c:pt idx="455">
                  <c:v>42460</c:v>
                </c:pt>
                <c:pt idx="456">
                  <c:v>42461</c:v>
                </c:pt>
                <c:pt idx="457">
                  <c:v>42462</c:v>
                </c:pt>
                <c:pt idx="458">
                  <c:v>42463</c:v>
                </c:pt>
                <c:pt idx="459">
                  <c:v>42464</c:v>
                </c:pt>
                <c:pt idx="460">
                  <c:v>42465</c:v>
                </c:pt>
                <c:pt idx="461">
                  <c:v>42466</c:v>
                </c:pt>
                <c:pt idx="462">
                  <c:v>42467</c:v>
                </c:pt>
                <c:pt idx="463">
                  <c:v>42468</c:v>
                </c:pt>
                <c:pt idx="464">
                  <c:v>42469</c:v>
                </c:pt>
                <c:pt idx="465">
                  <c:v>42470</c:v>
                </c:pt>
                <c:pt idx="466">
                  <c:v>42471</c:v>
                </c:pt>
                <c:pt idx="467">
                  <c:v>42472</c:v>
                </c:pt>
                <c:pt idx="468">
                  <c:v>42473</c:v>
                </c:pt>
                <c:pt idx="469">
                  <c:v>42474</c:v>
                </c:pt>
                <c:pt idx="470">
                  <c:v>42475</c:v>
                </c:pt>
                <c:pt idx="471">
                  <c:v>42476</c:v>
                </c:pt>
                <c:pt idx="472">
                  <c:v>42477</c:v>
                </c:pt>
                <c:pt idx="473">
                  <c:v>42478</c:v>
                </c:pt>
                <c:pt idx="474">
                  <c:v>42479</c:v>
                </c:pt>
                <c:pt idx="475">
                  <c:v>42480</c:v>
                </c:pt>
                <c:pt idx="476">
                  <c:v>42481</c:v>
                </c:pt>
                <c:pt idx="477">
                  <c:v>42482</c:v>
                </c:pt>
                <c:pt idx="478">
                  <c:v>42483</c:v>
                </c:pt>
                <c:pt idx="479">
                  <c:v>42484</c:v>
                </c:pt>
                <c:pt idx="480">
                  <c:v>42485</c:v>
                </c:pt>
                <c:pt idx="481">
                  <c:v>42486</c:v>
                </c:pt>
                <c:pt idx="482">
                  <c:v>42487</c:v>
                </c:pt>
                <c:pt idx="483">
                  <c:v>42488</c:v>
                </c:pt>
                <c:pt idx="484">
                  <c:v>42489</c:v>
                </c:pt>
                <c:pt idx="485">
                  <c:v>42490</c:v>
                </c:pt>
                <c:pt idx="486">
                  <c:v>42491</c:v>
                </c:pt>
                <c:pt idx="487">
                  <c:v>42492</c:v>
                </c:pt>
                <c:pt idx="488">
                  <c:v>42493</c:v>
                </c:pt>
                <c:pt idx="489">
                  <c:v>42494</c:v>
                </c:pt>
                <c:pt idx="490">
                  <c:v>42495</c:v>
                </c:pt>
                <c:pt idx="491">
                  <c:v>42496</c:v>
                </c:pt>
                <c:pt idx="492">
                  <c:v>42497</c:v>
                </c:pt>
                <c:pt idx="493">
                  <c:v>42498</c:v>
                </c:pt>
                <c:pt idx="494">
                  <c:v>42499</c:v>
                </c:pt>
                <c:pt idx="495">
                  <c:v>42500</c:v>
                </c:pt>
                <c:pt idx="496">
                  <c:v>42501</c:v>
                </c:pt>
                <c:pt idx="497">
                  <c:v>42502</c:v>
                </c:pt>
                <c:pt idx="498">
                  <c:v>42503</c:v>
                </c:pt>
                <c:pt idx="499">
                  <c:v>42504</c:v>
                </c:pt>
                <c:pt idx="500">
                  <c:v>42505</c:v>
                </c:pt>
                <c:pt idx="501">
                  <c:v>42506</c:v>
                </c:pt>
                <c:pt idx="502">
                  <c:v>42507</c:v>
                </c:pt>
                <c:pt idx="503">
                  <c:v>42508</c:v>
                </c:pt>
                <c:pt idx="504">
                  <c:v>42509</c:v>
                </c:pt>
                <c:pt idx="505">
                  <c:v>42510</c:v>
                </c:pt>
                <c:pt idx="506">
                  <c:v>42511</c:v>
                </c:pt>
                <c:pt idx="507">
                  <c:v>42512</c:v>
                </c:pt>
                <c:pt idx="508">
                  <c:v>42513</c:v>
                </c:pt>
                <c:pt idx="509">
                  <c:v>42514</c:v>
                </c:pt>
                <c:pt idx="510">
                  <c:v>42515</c:v>
                </c:pt>
                <c:pt idx="511">
                  <c:v>42516</c:v>
                </c:pt>
                <c:pt idx="512">
                  <c:v>42517</c:v>
                </c:pt>
                <c:pt idx="513">
                  <c:v>42518</c:v>
                </c:pt>
                <c:pt idx="514">
                  <c:v>42519</c:v>
                </c:pt>
                <c:pt idx="515">
                  <c:v>42520</c:v>
                </c:pt>
                <c:pt idx="516">
                  <c:v>42521</c:v>
                </c:pt>
                <c:pt idx="517">
                  <c:v>42522</c:v>
                </c:pt>
                <c:pt idx="518">
                  <c:v>42523</c:v>
                </c:pt>
                <c:pt idx="519">
                  <c:v>42524</c:v>
                </c:pt>
                <c:pt idx="520">
                  <c:v>42525</c:v>
                </c:pt>
                <c:pt idx="521">
                  <c:v>42526</c:v>
                </c:pt>
                <c:pt idx="522">
                  <c:v>42527</c:v>
                </c:pt>
                <c:pt idx="523">
                  <c:v>42528</c:v>
                </c:pt>
                <c:pt idx="524">
                  <c:v>42529</c:v>
                </c:pt>
                <c:pt idx="525">
                  <c:v>42530</c:v>
                </c:pt>
                <c:pt idx="526">
                  <c:v>42531</c:v>
                </c:pt>
                <c:pt idx="527">
                  <c:v>42532</c:v>
                </c:pt>
                <c:pt idx="528">
                  <c:v>42533</c:v>
                </c:pt>
                <c:pt idx="529">
                  <c:v>42534</c:v>
                </c:pt>
                <c:pt idx="530">
                  <c:v>42535</c:v>
                </c:pt>
                <c:pt idx="531">
                  <c:v>42536</c:v>
                </c:pt>
                <c:pt idx="532">
                  <c:v>42537</c:v>
                </c:pt>
                <c:pt idx="533">
                  <c:v>42538</c:v>
                </c:pt>
                <c:pt idx="534">
                  <c:v>42539</c:v>
                </c:pt>
                <c:pt idx="535">
                  <c:v>42540</c:v>
                </c:pt>
                <c:pt idx="536">
                  <c:v>42541</c:v>
                </c:pt>
                <c:pt idx="537">
                  <c:v>42542</c:v>
                </c:pt>
                <c:pt idx="538">
                  <c:v>42543</c:v>
                </c:pt>
                <c:pt idx="539">
                  <c:v>42544</c:v>
                </c:pt>
                <c:pt idx="540">
                  <c:v>42545</c:v>
                </c:pt>
                <c:pt idx="541">
                  <c:v>42546</c:v>
                </c:pt>
                <c:pt idx="542">
                  <c:v>42547</c:v>
                </c:pt>
                <c:pt idx="543">
                  <c:v>42548</c:v>
                </c:pt>
                <c:pt idx="544">
                  <c:v>42549</c:v>
                </c:pt>
                <c:pt idx="545">
                  <c:v>42550</c:v>
                </c:pt>
                <c:pt idx="546">
                  <c:v>42551</c:v>
                </c:pt>
                <c:pt idx="547">
                  <c:v>42552</c:v>
                </c:pt>
                <c:pt idx="548">
                  <c:v>42553</c:v>
                </c:pt>
                <c:pt idx="549">
                  <c:v>42554</c:v>
                </c:pt>
                <c:pt idx="550">
                  <c:v>42555</c:v>
                </c:pt>
                <c:pt idx="551">
                  <c:v>42556</c:v>
                </c:pt>
                <c:pt idx="552">
                  <c:v>42557</c:v>
                </c:pt>
                <c:pt idx="553">
                  <c:v>42558</c:v>
                </c:pt>
                <c:pt idx="554">
                  <c:v>42559</c:v>
                </c:pt>
                <c:pt idx="555">
                  <c:v>42560</c:v>
                </c:pt>
                <c:pt idx="556">
                  <c:v>42561</c:v>
                </c:pt>
                <c:pt idx="557">
                  <c:v>42562</c:v>
                </c:pt>
                <c:pt idx="558">
                  <c:v>42563</c:v>
                </c:pt>
                <c:pt idx="559">
                  <c:v>42564</c:v>
                </c:pt>
                <c:pt idx="560">
                  <c:v>42565</c:v>
                </c:pt>
                <c:pt idx="561">
                  <c:v>42566</c:v>
                </c:pt>
                <c:pt idx="562">
                  <c:v>42567</c:v>
                </c:pt>
                <c:pt idx="563">
                  <c:v>42568</c:v>
                </c:pt>
                <c:pt idx="564">
                  <c:v>42569</c:v>
                </c:pt>
                <c:pt idx="565">
                  <c:v>42570</c:v>
                </c:pt>
                <c:pt idx="566">
                  <c:v>42571</c:v>
                </c:pt>
                <c:pt idx="567">
                  <c:v>42572</c:v>
                </c:pt>
                <c:pt idx="568">
                  <c:v>42573</c:v>
                </c:pt>
                <c:pt idx="569">
                  <c:v>42574</c:v>
                </c:pt>
                <c:pt idx="570">
                  <c:v>42575</c:v>
                </c:pt>
                <c:pt idx="571">
                  <c:v>42576</c:v>
                </c:pt>
                <c:pt idx="572">
                  <c:v>42577</c:v>
                </c:pt>
                <c:pt idx="573">
                  <c:v>42578</c:v>
                </c:pt>
                <c:pt idx="574">
                  <c:v>42579</c:v>
                </c:pt>
                <c:pt idx="575">
                  <c:v>42580</c:v>
                </c:pt>
                <c:pt idx="576">
                  <c:v>42581</c:v>
                </c:pt>
                <c:pt idx="577">
                  <c:v>42582</c:v>
                </c:pt>
                <c:pt idx="578">
                  <c:v>42583</c:v>
                </c:pt>
                <c:pt idx="579">
                  <c:v>42584</c:v>
                </c:pt>
                <c:pt idx="580">
                  <c:v>42585</c:v>
                </c:pt>
                <c:pt idx="581">
                  <c:v>42586</c:v>
                </c:pt>
                <c:pt idx="582">
                  <c:v>42587</c:v>
                </c:pt>
                <c:pt idx="583">
                  <c:v>42588</c:v>
                </c:pt>
                <c:pt idx="584">
                  <c:v>42589</c:v>
                </c:pt>
                <c:pt idx="585">
                  <c:v>42590</c:v>
                </c:pt>
                <c:pt idx="586">
                  <c:v>42591</c:v>
                </c:pt>
                <c:pt idx="587">
                  <c:v>42592</c:v>
                </c:pt>
                <c:pt idx="588">
                  <c:v>42593</c:v>
                </c:pt>
                <c:pt idx="589">
                  <c:v>42594</c:v>
                </c:pt>
                <c:pt idx="590">
                  <c:v>42595</c:v>
                </c:pt>
                <c:pt idx="591">
                  <c:v>42596</c:v>
                </c:pt>
                <c:pt idx="592">
                  <c:v>42597</c:v>
                </c:pt>
                <c:pt idx="593">
                  <c:v>42598</c:v>
                </c:pt>
                <c:pt idx="594">
                  <c:v>42599</c:v>
                </c:pt>
                <c:pt idx="595">
                  <c:v>42600</c:v>
                </c:pt>
                <c:pt idx="596">
                  <c:v>42601</c:v>
                </c:pt>
                <c:pt idx="597">
                  <c:v>42602</c:v>
                </c:pt>
                <c:pt idx="598">
                  <c:v>42603</c:v>
                </c:pt>
                <c:pt idx="599">
                  <c:v>42604</c:v>
                </c:pt>
                <c:pt idx="600">
                  <c:v>42605</c:v>
                </c:pt>
                <c:pt idx="601">
                  <c:v>42606</c:v>
                </c:pt>
                <c:pt idx="602">
                  <c:v>42607</c:v>
                </c:pt>
                <c:pt idx="603">
                  <c:v>42608</c:v>
                </c:pt>
                <c:pt idx="604">
                  <c:v>42609</c:v>
                </c:pt>
                <c:pt idx="605">
                  <c:v>42610</c:v>
                </c:pt>
                <c:pt idx="606">
                  <c:v>42611</c:v>
                </c:pt>
                <c:pt idx="607">
                  <c:v>42612</c:v>
                </c:pt>
                <c:pt idx="608">
                  <c:v>42613</c:v>
                </c:pt>
                <c:pt idx="609">
                  <c:v>42614</c:v>
                </c:pt>
                <c:pt idx="610">
                  <c:v>42615</c:v>
                </c:pt>
                <c:pt idx="611">
                  <c:v>42616</c:v>
                </c:pt>
                <c:pt idx="612">
                  <c:v>42617</c:v>
                </c:pt>
                <c:pt idx="613">
                  <c:v>42618</c:v>
                </c:pt>
                <c:pt idx="614">
                  <c:v>42619</c:v>
                </c:pt>
                <c:pt idx="615">
                  <c:v>42620</c:v>
                </c:pt>
                <c:pt idx="616">
                  <c:v>42621</c:v>
                </c:pt>
                <c:pt idx="617">
                  <c:v>42622</c:v>
                </c:pt>
                <c:pt idx="618">
                  <c:v>42623</c:v>
                </c:pt>
                <c:pt idx="619">
                  <c:v>42624</c:v>
                </c:pt>
                <c:pt idx="620">
                  <c:v>42625</c:v>
                </c:pt>
                <c:pt idx="621">
                  <c:v>42626</c:v>
                </c:pt>
                <c:pt idx="622">
                  <c:v>42627</c:v>
                </c:pt>
                <c:pt idx="623">
                  <c:v>42628</c:v>
                </c:pt>
                <c:pt idx="624">
                  <c:v>42629</c:v>
                </c:pt>
                <c:pt idx="625">
                  <c:v>42630</c:v>
                </c:pt>
                <c:pt idx="626">
                  <c:v>42631</c:v>
                </c:pt>
                <c:pt idx="627">
                  <c:v>42632</c:v>
                </c:pt>
                <c:pt idx="628">
                  <c:v>42633</c:v>
                </c:pt>
                <c:pt idx="629">
                  <c:v>42634</c:v>
                </c:pt>
                <c:pt idx="630">
                  <c:v>42635</c:v>
                </c:pt>
                <c:pt idx="631">
                  <c:v>42636</c:v>
                </c:pt>
                <c:pt idx="632">
                  <c:v>42637</c:v>
                </c:pt>
                <c:pt idx="633">
                  <c:v>42638</c:v>
                </c:pt>
                <c:pt idx="634">
                  <c:v>42639</c:v>
                </c:pt>
                <c:pt idx="635">
                  <c:v>42640</c:v>
                </c:pt>
                <c:pt idx="636">
                  <c:v>42641</c:v>
                </c:pt>
                <c:pt idx="637">
                  <c:v>42642</c:v>
                </c:pt>
                <c:pt idx="638">
                  <c:v>42643</c:v>
                </c:pt>
                <c:pt idx="639">
                  <c:v>42644</c:v>
                </c:pt>
                <c:pt idx="640">
                  <c:v>42645</c:v>
                </c:pt>
                <c:pt idx="641">
                  <c:v>42646</c:v>
                </c:pt>
                <c:pt idx="642">
                  <c:v>42647</c:v>
                </c:pt>
                <c:pt idx="643">
                  <c:v>42648</c:v>
                </c:pt>
                <c:pt idx="644">
                  <c:v>42649</c:v>
                </c:pt>
                <c:pt idx="645">
                  <c:v>42650</c:v>
                </c:pt>
                <c:pt idx="646">
                  <c:v>42651</c:v>
                </c:pt>
                <c:pt idx="647">
                  <c:v>42652</c:v>
                </c:pt>
                <c:pt idx="648">
                  <c:v>42653</c:v>
                </c:pt>
                <c:pt idx="649">
                  <c:v>42654</c:v>
                </c:pt>
                <c:pt idx="650">
                  <c:v>42655</c:v>
                </c:pt>
                <c:pt idx="651">
                  <c:v>42656</c:v>
                </c:pt>
                <c:pt idx="652">
                  <c:v>42657</c:v>
                </c:pt>
                <c:pt idx="653">
                  <c:v>42658</c:v>
                </c:pt>
                <c:pt idx="654">
                  <c:v>42659</c:v>
                </c:pt>
                <c:pt idx="655">
                  <c:v>42660</c:v>
                </c:pt>
                <c:pt idx="656">
                  <c:v>42661</c:v>
                </c:pt>
                <c:pt idx="657">
                  <c:v>42662</c:v>
                </c:pt>
                <c:pt idx="658">
                  <c:v>42663</c:v>
                </c:pt>
                <c:pt idx="659">
                  <c:v>42664</c:v>
                </c:pt>
                <c:pt idx="660">
                  <c:v>42665</c:v>
                </c:pt>
                <c:pt idx="661">
                  <c:v>42666</c:v>
                </c:pt>
                <c:pt idx="662">
                  <c:v>42667</c:v>
                </c:pt>
                <c:pt idx="663">
                  <c:v>42668</c:v>
                </c:pt>
                <c:pt idx="664">
                  <c:v>42669</c:v>
                </c:pt>
                <c:pt idx="665">
                  <c:v>42670</c:v>
                </c:pt>
                <c:pt idx="666">
                  <c:v>42671</c:v>
                </c:pt>
                <c:pt idx="667">
                  <c:v>42672</c:v>
                </c:pt>
                <c:pt idx="668">
                  <c:v>42673</c:v>
                </c:pt>
                <c:pt idx="669">
                  <c:v>42674</c:v>
                </c:pt>
                <c:pt idx="670">
                  <c:v>42675</c:v>
                </c:pt>
                <c:pt idx="671">
                  <c:v>42676</c:v>
                </c:pt>
                <c:pt idx="672">
                  <c:v>42677</c:v>
                </c:pt>
                <c:pt idx="673">
                  <c:v>42678</c:v>
                </c:pt>
                <c:pt idx="674">
                  <c:v>42679</c:v>
                </c:pt>
                <c:pt idx="675">
                  <c:v>42680</c:v>
                </c:pt>
                <c:pt idx="676">
                  <c:v>42681</c:v>
                </c:pt>
                <c:pt idx="677">
                  <c:v>42682</c:v>
                </c:pt>
                <c:pt idx="678">
                  <c:v>42683</c:v>
                </c:pt>
                <c:pt idx="679">
                  <c:v>42684</c:v>
                </c:pt>
                <c:pt idx="680">
                  <c:v>42685</c:v>
                </c:pt>
                <c:pt idx="681">
                  <c:v>42686</c:v>
                </c:pt>
                <c:pt idx="682">
                  <c:v>42687</c:v>
                </c:pt>
                <c:pt idx="683">
                  <c:v>42688</c:v>
                </c:pt>
                <c:pt idx="684">
                  <c:v>42689</c:v>
                </c:pt>
                <c:pt idx="685">
                  <c:v>42690</c:v>
                </c:pt>
                <c:pt idx="686">
                  <c:v>42691</c:v>
                </c:pt>
                <c:pt idx="687">
                  <c:v>42692</c:v>
                </c:pt>
                <c:pt idx="688">
                  <c:v>42693</c:v>
                </c:pt>
                <c:pt idx="689">
                  <c:v>42694</c:v>
                </c:pt>
                <c:pt idx="690">
                  <c:v>42695</c:v>
                </c:pt>
                <c:pt idx="691">
                  <c:v>42696</c:v>
                </c:pt>
                <c:pt idx="692">
                  <c:v>42697</c:v>
                </c:pt>
                <c:pt idx="693">
                  <c:v>42698</c:v>
                </c:pt>
                <c:pt idx="694">
                  <c:v>42699</c:v>
                </c:pt>
                <c:pt idx="695">
                  <c:v>42700</c:v>
                </c:pt>
                <c:pt idx="696">
                  <c:v>42701</c:v>
                </c:pt>
                <c:pt idx="697">
                  <c:v>42702</c:v>
                </c:pt>
                <c:pt idx="698">
                  <c:v>42703</c:v>
                </c:pt>
                <c:pt idx="699">
                  <c:v>42704</c:v>
                </c:pt>
                <c:pt idx="700">
                  <c:v>42705</c:v>
                </c:pt>
                <c:pt idx="701">
                  <c:v>42706</c:v>
                </c:pt>
                <c:pt idx="702">
                  <c:v>42707</c:v>
                </c:pt>
                <c:pt idx="703">
                  <c:v>42708</c:v>
                </c:pt>
                <c:pt idx="704">
                  <c:v>42709</c:v>
                </c:pt>
                <c:pt idx="705">
                  <c:v>42710</c:v>
                </c:pt>
                <c:pt idx="706">
                  <c:v>42711</c:v>
                </c:pt>
                <c:pt idx="707">
                  <c:v>42712</c:v>
                </c:pt>
                <c:pt idx="708">
                  <c:v>42713</c:v>
                </c:pt>
                <c:pt idx="709">
                  <c:v>42714</c:v>
                </c:pt>
                <c:pt idx="710">
                  <c:v>42715</c:v>
                </c:pt>
                <c:pt idx="711">
                  <c:v>42716</c:v>
                </c:pt>
                <c:pt idx="712">
                  <c:v>42717</c:v>
                </c:pt>
                <c:pt idx="713">
                  <c:v>42718</c:v>
                </c:pt>
                <c:pt idx="714">
                  <c:v>42719</c:v>
                </c:pt>
                <c:pt idx="715">
                  <c:v>42720</c:v>
                </c:pt>
                <c:pt idx="716">
                  <c:v>42721</c:v>
                </c:pt>
                <c:pt idx="717">
                  <c:v>42722</c:v>
                </c:pt>
                <c:pt idx="718">
                  <c:v>42723</c:v>
                </c:pt>
                <c:pt idx="719">
                  <c:v>42724</c:v>
                </c:pt>
                <c:pt idx="720">
                  <c:v>42725</c:v>
                </c:pt>
                <c:pt idx="721">
                  <c:v>42726</c:v>
                </c:pt>
                <c:pt idx="722">
                  <c:v>42727</c:v>
                </c:pt>
                <c:pt idx="723">
                  <c:v>42728</c:v>
                </c:pt>
                <c:pt idx="724">
                  <c:v>42729</c:v>
                </c:pt>
                <c:pt idx="725">
                  <c:v>42730</c:v>
                </c:pt>
                <c:pt idx="726">
                  <c:v>42731</c:v>
                </c:pt>
                <c:pt idx="727">
                  <c:v>42732</c:v>
                </c:pt>
                <c:pt idx="728">
                  <c:v>42733</c:v>
                </c:pt>
                <c:pt idx="729">
                  <c:v>42734</c:v>
                </c:pt>
                <c:pt idx="730">
                  <c:v>42735</c:v>
                </c:pt>
                <c:pt idx="731">
                  <c:v>42736</c:v>
                </c:pt>
                <c:pt idx="732">
                  <c:v>42737</c:v>
                </c:pt>
                <c:pt idx="733">
                  <c:v>42738</c:v>
                </c:pt>
                <c:pt idx="734">
                  <c:v>42739</c:v>
                </c:pt>
                <c:pt idx="735">
                  <c:v>42740</c:v>
                </c:pt>
                <c:pt idx="736">
                  <c:v>42741</c:v>
                </c:pt>
                <c:pt idx="737">
                  <c:v>42742</c:v>
                </c:pt>
                <c:pt idx="738">
                  <c:v>42743</c:v>
                </c:pt>
                <c:pt idx="739">
                  <c:v>42744</c:v>
                </c:pt>
                <c:pt idx="740">
                  <c:v>42745</c:v>
                </c:pt>
                <c:pt idx="741">
                  <c:v>42746</c:v>
                </c:pt>
                <c:pt idx="742">
                  <c:v>42747</c:v>
                </c:pt>
                <c:pt idx="743">
                  <c:v>42748</c:v>
                </c:pt>
                <c:pt idx="744">
                  <c:v>42749</c:v>
                </c:pt>
                <c:pt idx="745">
                  <c:v>42750</c:v>
                </c:pt>
                <c:pt idx="746">
                  <c:v>42751</c:v>
                </c:pt>
                <c:pt idx="747">
                  <c:v>42752</c:v>
                </c:pt>
                <c:pt idx="748">
                  <c:v>42753</c:v>
                </c:pt>
                <c:pt idx="749">
                  <c:v>42754</c:v>
                </c:pt>
                <c:pt idx="750">
                  <c:v>42755</c:v>
                </c:pt>
                <c:pt idx="751">
                  <c:v>42756</c:v>
                </c:pt>
                <c:pt idx="752">
                  <c:v>42757</c:v>
                </c:pt>
                <c:pt idx="753">
                  <c:v>42758</c:v>
                </c:pt>
                <c:pt idx="754">
                  <c:v>42759</c:v>
                </c:pt>
                <c:pt idx="755">
                  <c:v>42760</c:v>
                </c:pt>
                <c:pt idx="756">
                  <c:v>42761</c:v>
                </c:pt>
                <c:pt idx="757">
                  <c:v>42762</c:v>
                </c:pt>
                <c:pt idx="758">
                  <c:v>42763</c:v>
                </c:pt>
                <c:pt idx="759">
                  <c:v>42764</c:v>
                </c:pt>
                <c:pt idx="760">
                  <c:v>42765</c:v>
                </c:pt>
                <c:pt idx="761">
                  <c:v>42766</c:v>
                </c:pt>
                <c:pt idx="762">
                  <c:v>42767</c:v>
                </c:pt>
                <c:pt idx="763">
                  <c:v>42768</c:v>
                </c:pt>
                <c:pt idx="764">
                  <c:v>42769</c:v>
                </c:pt>
                <c:pt idx="765">
                  <c:v>42770</c:v>
                </c:pt>
                <c:pt idx="766">
                  <c:v>42771</c:v>
                </c:pt>
                <c:pt idx="767">
                  <c:v>42772</c:v>
                </c:pt>
                <c:pt idx="768">
                  <c:v>42773</c:v>
                </c:pt>
                <c:pt idx="769">
                  <c:v>42774</c:v>
                </c:pt>
                <c:pt idx="770">
                  <c:v>42775</c:v>
                </c:pt>
                <c:pt idx="771">
                  <c:v>42776</c:v>
                </c:pt>
                <c:pt idx="772">
                  <c:v>42777</c:v>
                </c:pt>
                <c:pt idx="773">
                  <c:v>42778</c:v>
                </c:pt>
                <c:pt idx="774">
                  <c:v>42779</c:v>
                </c:pt>
                <c:pt idx="775">
                  <c:v>42780</c:v>
                </c:pt>
                <c:pt idx="776">
                  <c:v>42781</c:v>
                </c:pt>
                <c:pt idx="777">
                  <c:v>42782</c:v>
                </c:pt>
                <c:pt idx="778">
                  <c:v>42783</c:v>
                </c:pt>
                <c:pt idx="779">
                  <c:v>42784</c:v>
                </c:pt>
                <c:pt idx="780">
                  <c:v>42785</c:v>
                </c:pt>
                <c:pt idx="781">
                  <c:v>42786</c:v>
                </c:pt>
                <c:pt idx="782">
                  <c:v>42787</c:v>
                </c:pt>
                <c:pt idx="783">
                  <c:v>42788</c:v>
                </c:pt>
                <c:pt idx="784">
                  <c:v>42789</c:v>
                </c:pt>
                <c:pt idx="785">
                  <c:v>42790</c:v>
                </c:pt>
                <c:pt idx="786">
                  <c:v>42791</c:v>
                </c:pt>
                <c:pt idx="787">
                  <c:v>42792</c:v>
                </c:pt>
                <c:pt idx="788">
                  <c:v>42793</c:v>
                </c:pt>
                <c:pt idx="789">
                  <c:v>42794</c:v>
                </c:pt>
                <c:pt idx="790">
                  <c:v>42795</c:v>
                </c:pt>
                <c:pt idx="791">
                  <c:v>42796</c:v>
                </c:pt>
                <c:pt idx="792">
                  <c:v>42797</c:v>
                </c:pt>
                <c:pt idx="793">
                  <c:v>42798</c:v>
                </c:pt>
                <c:pt idx="794">
                  <c:v>42799</c:v>
                </c:pt>
                <c:pt idx="795">
                  <c:v>42800</c:v>
                </c:pt>
                <c:pt idx="796">
                  <c:v>42801</c:v>
                </c:pt>
                <c:pt idx="797">
                  <c:v>42802</c:v>
                </c:pt>
                <c:pt idx="798">
                  <c:v>42803</c:v>
                </c:pt>
                <c:pt idx="799">
                  <c:v>42804</c:v>
                </c:pt>
                <c:pt idx="800">
                  <c:v>42805</c:v>
                </c:pt>
                <c:pt idx="801">
                  <c:v>42806</c:v>
                </c:pt>
                <c:pt idx="802">
                  <c:v>42807</c:v>
                </c:pt>
                <c:pt idx="803">
                  <c:v>42808</c:v>
                </c:pt>
                <c:pt idx="804">
                  <c:v>42809</c:v>
                </c:pt>
                <c:pt idx="805">
                  <c:v>42810</c:v>
                </c:pt>
                <c:pt idx="806">
                  <c:v>42811</c:v>
                </c:pt>
                <c:pt idx="807">
                  <c:v>42812</c:v>
                </c:pt>
                <c:pt idx="808">
                  <c:v>42813</c:v>
                </c:pt>
                <c:pt idx="809">
                  <c:v>42814</c:v>
                </c:pt>
                <c:pt idx="810">
                  <c:v>42815</c:v>
                </c:pt>
                <c:pt idx="811">
                  <c:v>42816</c:v>
                </c:pt>
                <c:pt idx="812">
                  <c:v>42817</c:v>
                </c:pt>
                <c:pt idx="813">
                  <c:v>42818</c:v>
                </c:pt>
                <c:pt idx="814">
                  <c:v>42819</c:v>
                </c:pt>
                <c:pt idx="815">
                  <c:v>42820</c:v>
                </c:pt>
                <c:pt idx="816">
                  <c:v>42821</c:v>
                </c:pt>
                <c:pt idx="817">
                  <c:v>42822</c:v>
                </c:pt>
                <c:pt idx="818">
                  <c:v>42823</c:v>
                </c:pt>
                <c:pt idx="819">
                  <c:v>42824</c:v>
                </c:pt>
                <c:pt idx="820">
                  <c:v>42825</c:v>
                </c:pt>
                <c:pt idx="821">
                  <c:v>42826</c:v>
                </c:pt>
                <c:pt idx="822">
                  <c:v>42827</c:v>
                </c:pt>
                <c:pt idx="823">
                  <c:v>42828</c:v>
                </c:pt>
                <c:pt idx="824">
                  <c:v>42829</c:v>
                </c:pt>
                <c:pt idx="825">
                  <c:v>42830</c:v>
                </c:pt>
                <c:pt idx="826">
                  <c:v>42831</c:v>
                </c:pt>
                <c:pt idx="827">
                  <c:v>42832</c:v>
                </c:pt>
                <c:pt idx="828">
                  <c:v>42833</c:v>
                </c:pt>
                <c:pt idx="829">
                  <c:v>42834</c:v>
                </c:pt>
                <c:pt idx="830">
                  <c:v>42835</c:v>
                </c:pt>
                <c:pt idx="831">
                  <c:v>42836</c:v>
                </c:pt>
                <c:pt idx="832">
                  <c:v>42837</c:v>
                </c:pt>
                <c:pt idx="833">
                  <c:v>42838</c:v>
                </c:pt>
                <c:pt idx="834">
                  <c:v>42839</c:v>
                </c:pt>
                <c:pt idx="835">
                  <c:v>42840</c:v>
                </c:pt>
                <c:pt idx="836">
                  <c:v>42841</c:v>
                </c:pt>
                <c:pt idx="837">
                  <c:v>42842</c:v>
                </c:pt>
                <c:pt idx="838">
                  <c:v>42843</c:v>
                </c:pt>
                <c:pt idx="839">
                  <c:v>42844</c:v>
                </c:pt>
                <c:pt idx="840">
                  <c:v>42845</c:v>
                </c:pt>
                <c:pt idx="841">
                  <c:v>42846</c:v>
                </c:pt>
                <c:pt idx="842">
                  <c:v>42847</c:v>
                </c:pt>
                <c:pt idx="843">
                  <c:v>42848</c:v>
                </c:pt>
                <c:pt idx="844">
                  <c:v>42849</c:v>
                </c:pt>
                <c:pt idx="845">
                  <c:v>42850</c:v>
                </c:pt>
                <c:pt idx="846">
                  <c:v>42851</c:v>
                </c:pt>
                <c:pt idx="847">
                  <c:v>42852</c:v>
                </c:pt>
                <c:pt idx="848">
                  <c:v>42853</c:v>
                </c:pt>
                <c:pt idx="849">
                  <c:v>42854</c:v>
                </c:pt>
                <c:pt idx="850">
                  <c:v>42855</c:v>
                </c:pt>
                <c:pt idx="851">
                  <c:v>42856</c:v>
                </c:pt>
                <c:pt idx="852">
                  <c:v>42857</c:v>
                </c:pt>
                <c:pt idx="853">
                  <c:v>42858</c:v>
                </c:pt>
                <c:pt idx="854">
                  <c:v>42859</c:v>
                </c:pt>
                <c:pt idx="855">
                  <c:v>42860</c:v>
                </c:pt>
                <c:pt idx="856">
                  <c:v>42861</c:v>
                </c:pt>
                <c:pt idx="857">
                  <c:v>42862</c:v>
                </c:pt>
                <c:pt idx="858">
                  <c:v>42863</c:v>
                </c:pt>
                <c:pt idx="859">
                  <c:v>42864</c:v>
                </c:pt>
                <c:pt idx="860">
                  <c:v>42865</c:v>
                </c:pt>
                <c:pt idx="861">
                  <c:v>42866</c:v>
                </c:pt>
                <c:pt idx="862">
                  <c:v>42867</c:v>
                </c:pt>
                <c:pt idx="863">
                  <c:v>42868</c:v>
                </c:pt>
                <c:pt idx="864">
                  <c:v>42869</c:v>
                </c:pt>
                <c:pt idx="865">
                  <c:v>42870</c:v>
                </c:pt>
                <c:pt idx="866">
                  <c:v>42871</c:v>
                </c:pt>
                <c:pt idx="867">
                  <c:v>42872</c:v>
                </c:pt>
                <c:pt idx="868">
                  <c:v>42873</c:v>
                </c:pt>
                <c:pt idx="869">
                  <c:v>42874</c:v>
                </c:pt>
                <c:pt idx="870">
                  <c:v>42875</c:v>
                </c:pt>
                <c:pt idx="871">
                  <c:v>42876</c:v>
                </c:pt>
                <c:pt idx="872">
                  <c:v>42877</c:v>
                </c:pt>
                <c:pt idx="873">
                  <c:v>42878</c:v>
                </c:pt>
                <c:pt idx="874">
                  <c:v>42879</c:v>
                </c:pt>
                <c:pt idx="875">
                  <c:v>42880</c:v>
                </c:pt>
                <c:pt idx="876">
                  <c:v>42881</c:v>
                </c:pt>
                <c:pt idx="877">
                  <c:v>42882</c:v>
                </c:pt>
                <c:pt idx="878">
                  <c:v>42883</c:v>
                </c:pt>
                <c:pt idx="879">
                  <c:v>42884</c:v>
                </c:pt>
                <c:pt idx="880">
                  <c:v>42885</c:v>
                </c:pt>
                <c:pt idx="881">
                  <c:v>42886</c:v>
                </c:pt>
                <c:pt idx="882">
                  <c:v>42887</c:v>
                </c:pt>
                <c:pt idx="883">
                  <c:v>42888</c:v>
                </c:pt>
                <c:pt idx="884">
                  <c:v>42889</c:v>
                </c:pt>
                <c:pt idx="885">
                  <c:v>42890</c:v>
                </c:pt>
                <c:pt idx="886">
                  <c:v>42891</c:v>
                </c:pt>
                <c:pt idx="887">
                  <c:v>42892</c:v>
                </c:pt>
                <c:pt idx="888">
                  <c:v>42893</c:v>
                </c:pt>
                <c:pt idx="889">
                  <c:v>42894</c:v>
                </c:pt>
                <c:pt idx="890">
                  <c:v>42895</c:v>
                </c:pt>
                <c:pt idx="891">
                  <c:v>42896</c:v>
                </c:pt>
                <c:pt idx="892">
                  <c:v>42897</c:v>
                </c:pt>
                <c:pt idx="893">
                  <c:v>42898</c:v>
                </c:pt>
                <c:pt idx="894">
                  <c:v>42899</c:v>
                </c:pt>
                <c:pt idx="895">
                  <c:v>42900</c:v>
                </c:pt>
                <c:pt idx="896">
                  <c:v>42901</c:v>
                </c:pt>
                <c:pt idx="897">
                  <c:v>42902</c:v>
                </c:pt>
                <c:pt idx="898">
                  <c:v>42903</c:v>
                </c:pt>
                <c:pt idx="899">
                  <c:v>42904</c:v>
                </c:pt>
                <c:pt idx="900">
                  <c:v>42905</c:v>
                </c:pt>
                <c:pt idx="901">
                  <c:v>42906</c:v>
                </c:pt>
                <c:pt idx="902">
                  <c:v>42907</c:v>
                </c:pt>
                <c:pt idx="903">
                  <c:v>42908</c:v>
                </c:pt>
                <c:pt idx="904">
                  <c:v>42909</c:v>
                </c:pt>
                <c:pt idx="905">
                  <c:v>42910</c:v>
                </c:pt>
                <c:pt idx="906">
                  <c:v>42911</c:v>
                </c:pt>
                <c:pt idx="907">
                  <c:v>42912</c:v>
                </c:pt>
                <c:pt idx="908">
                  <c:v>42913</c:v>
                </c:pt>
                <c:pt idx="909">
                  <c:v>42914</c:v>
                </c:pt>
                <c:pt idx="910">
                  <c:v>42915</c:v>
                </c:pt>
                <c:pt idx="911">
                  <c:v>42916</c:v>
                </c:pt>
                <c:pt idx="912">
                  <c:v>42917</c:v>
                </c:pt>
                <c:pt idx="913">
                  <c:v>42918</c:v>
                </c:pt>
                <c:pt idx="914">
                  <c:v>42919</c:v>
                </c:pt>
                <c:pt idx="915">
                  <c:v>42920</c:v>
                </c:pt>
                <c:pt idx="916">
                  <c:v>42921</c:v>
                </c:pt>
                <c:pt idx="917">
                  <c:v>42922</c:v>
                </c:pt>
                <c:pt idx="918">
                  <c:v>42923</c:v>
                </c:pt>
                <c:pt idx="919">
                  <c:v>42924</c:v>
                </c:pt>
                <c:pt idx="920">
                  <c:v>42925</c:v>
                </c:pt>
                <c:pt idx="921">
                  <c:v>42926</c:v>
                </c:pt>
                <c:pt idx="922">
                  <c:v>42927</c:v>
                </c:pt>
                <c:pt idx="923">
                  <c:v>42928</c:v>
                </c:pt>
                <c:pt idx="924">
                  <c:v>42929</c:v>
                </c:pt>
                <c:pt idx="925">
                  <c:v>42930</c:v>
                </c:pt>
              </c:numCache>
            </c:numRef>
          </c:cat>
          <c:val>
            <c:numRef>
              <c:f>Sheet1!$B$14:$B$939</c:f>
              <c:numCache>
                <c:formatCode>General</c:formatCode>
                <c:ptCount val="926"/>
                <c:pt idx="0">
                  <c:v>2.17</c:v>
                </c:pt>
                <c:pt idx="1">
                  <c:v>2.1139999999999999</c:v>
                </c:pt>
                <c:pt idx="2">
                  <c:v>2.1139999999999999</c:v>
                </c:pt>
                <c:pt idx="3">
                  <c:v>2.1019999999999999</c:v>
                </c:pt>
                <c:pt idx="4">
                  <c:v>2.0339999999999998</c:v>
                </c:pt>
                <c:pt idx="5">
                  <c:v>1.9379999999999999</c:v>
                </c:pt>
                <c:pt idx="6">
                  <c:v>1.9690000000000001</c:v>
                </c:pt>
                <c:pt idx="7">
                  <c:v>2.0179999999999998</c:v>
                </c:pt>
                <c:pt idx="8">
                  <c:v>1.95</c:v>
                </c:pt>
                <c:pt idx="9">
                  <c:v>1.95</c:v>
                </c:pt>
                <c:pt idx="10">
                  <c:v>1.95</c:v>
                </c:pt>
                <c:pt idx="11">
                  <c:v>1.909</c:v>
                </c:pt>
                <c:pt idx="12">
                  <c:v>1.905</c:v>
                </c:pt>
                <c:pt idx="13">
                  <c:v>1.855</c:v>
                </c:pt>
                <c:pt idx="14">
                  <c:v>1.728</c:v>
                </c:pt>
                <c:pt idx="15">
                  <c:v>1.831</c:v>
                </c:pt>
                <c:pt idx="16">
                  <c:v>1.831</c:v>
                </c:pt>
                <c:pt idx="17">
                  <c:v>1.831</c:v>
                </c:pt>
                <c:pt idx="18">
                  <c:v>1.8</c:v>
                </c:pt>
                <c:pt idx="19">
                  <c:v>1.7909999999999999</c:v>
                </c:pt>
                <c:pt idx="20">
                  <c:v>1.875</c:v>
                </c:pt>
                <c:pt idx="21">
                  <c:v>1.8720000000000001</c:v>
                </c:pt>
                <c:pt idx="22">
                  <c:v>1.7889999999999999</c:v>
                </c:pt>
                <c:pt idx="23">
                  <c:v>1.7889999999999999</c:v>
                </c:pt>
                <c:pt idx="24">
                  <c:v>1.77</c:v>
                </c:pt>
                <c:pt idx="25">
                  <c:v>1.8280000000000001</c:v>
                </c:pt>
                <c:pt idx="26">
                  <c:v>1.8280000000000001</c:v>
                </c:pt>
                <c:pt idx="27">
                  <c:v>1.7190000000000001</c:v>
                </c:pt>
                <c:pt idx="28">
                  <c:v>1.756</c:v>
                </c:pt>
                <c:pt idx="29">
                  <c:v>1.639</c:v>
                </c:pt>
                <c:pt idx="30">
                  <c:v>1.639</c:v>
                </c:pt>
                <c:pt idx="31">
                  <c:v>1.653</c:v>
                </c:pt>
                <c:pt idx="32">
                  <c:v>1.6739999999999999</c:v>
                </c:pt>
                <c:pt idx="33">
                  <c:v>1.798</c:v>
                </c:pt>
                <c:pt idx="34">
                  <c:v>1.7470000000000001</c:v>
                </c:pt>
                <c:pt idx="35">
                  <c:v>1.8169999999999999</c:v>
                </c:pt>
                <c:pt idx="36">
                  <c:v>1.958</c:v>
                </c:pt>
                <c:pt idx="37">
                  <c:v>1.958</c:v>
                </c:pt>
                <c:pt idx="38">
                  <c:v>1.9410000000000001</c:v>
                </c:pt>
                <c:pt idx="39">
                  <c:v>1.978</c:v>
                </c:pt>
                <c:pt idx="40">
                  <c:v>2.004</c:v>
                </c:pt>
                <c:pt idx="41">
                  <c:v>2.0209999999999999</c:v>
                </c:pt>
                <c:pt idx="42">
                  <c:v>1.988</c:v>
                </c:pt>
                <c:pt idx="43">
                  <c:v>2.0470000000000002</c:v>
                </c:pt>
                <c:pt idx="44">
                  <c:v>2.0470000000000002</c:v>
                </c:pt>
                <c:pt idx="45">
                  <c:v>2.0470000000000002</c:v>
                </c:pt>
                <c:pt idx="46">
                  <c:v>2.0190000000000001</c:v>
                </c:pt>
                <c:pt idx="47">
                  <c:v>2.145</c:v>
                </c:pt>
                <c:pt idx="48">
                  <c:v>2.085</c:v>
                </c:pt>
                <c:pt idx="49">
                  <c:v>2.1219999999999999</c:v>
                </c:pt>
                <c:pt idx="50">
                  <c:v>2.1150000000000002</c:v>
                </c:pt>
                <c:pt idx="51">
                  <c:v>2.1150000000000002</c:v>
                </c:pt>
                <c:pt idx="52">
                  <c:v>2.1150000000000002</c:v>
                </c:pt>
                <c:pt idx="53">
                  <c:v>2.0609999999999999</c:v>
                </c:pt>
                <c:pt idx="54">
                  <c:v>1.972</c:v>
                </c:pt>
                <c:pt idx="55">
                  <c:v>1.972</c:v>
                </c:pt>
                <c:pt idx="56">
                  <c:v>2.0310000000000001</c:v>
                </c:pt>
                <c:pt idx="57">
                  <c:v>1.996</c:v>
                </c:pt>
                <c:pt idx="58">
                  <c:v>1.996</c:v>
                </c:pt>
                <c:pt idx="59">
                  <c:v>2.0049999999999999</c:v>
                </c:pt>
                <c:pt idx="60">
                  <c:v>2.089</c:v>
                </c:pt>
                <c:pt idx="61">
                  <c:v>2.1219999999999999</c:v>
                </c:pt>
                <c:pt idx="62">
                  <c:v>2.1190000000000002</c:v>
                </c:pt>
                <c:pt idx="63">
                  <c:v>2.117</c:v>
                </c:pt>
                <c:pt idx="64">
                  <c:v>2.2469999999999999</c:v>
                </c:pt>
                <c:pt idx="65">
                  <c:v>2.2469999999999999</c:v>
                </c:pt>
                <c:pt idx="66">
                  <c:v>2.25</c:v>
                </c:pt>
                <c:pt idx="67">
                  <c:v>2.1920000000000002</c:v>
                </c:pt>
                <c:pt idx="68">
                  <c:v>2.121</c:v>
                </c:pt>
                <c:pt idx="69">
                  <c:v>2.109</c:v>
                </c:pt>
                <c:pt idx="70">
                  <c:v>2.11</c:v>
                </c:pt>
                <c:pt idx="71">
                  <c:v>2.1179999999999999</c:v>
                </c:pt>
                <c:pt idx="72">
                  <c:v>2.1179999999999999</c:v>
                </c:pt>
                <c:pt idx="73">
                  <c:v>2.105</c:v>
                </c:pt>
                <c:pt idx="74">
                  <c:v>2.0739999999999998</c:v>
                </c:pt>
                <c:pt idx="75">
                  <c:v>2.052</c:v>
                </c:pt>
                <c:pt idx="76">
                  <c:v>1.9179999999999999</c:v>
                </c:pt>
                <c:pt idx="77">
                  <c:v>1.97</c:v>
                </c:pt>
                <c:pt idx="78">
                  <c:v>1.9319999999999999</c:v>
                </c:pt>
                <c:pt idx="79">
                  <c:v>1.9319999999999999</c:v>
                </c:pt>
                <c:pt idx="80">
                  <c:v>1.925</c:v>
                </c:pt>
                <c:pt idx="81">
                  <c:v>1.909</c:v>
                </c:pt>
                <c:pt idx="82">
                  <c:v>1.873</c:v>
                </c:pt>
                <c:pt idx="83">
                  <c:v>1.927</c:v>
                </c:pt>
                <c:pt idx="84">
                  <c:v>1.996</c:v>
                </c:pt>
                <c:pt idx="85">
                  <c:v>1.96</c:v>
                </c:pt>
                <c:pt idx="86">
                  <c:v>1.96</c:v>
                </c:pt>
                <c:pt idx="87">
                  <c:v>1.956</c:v>
                </c:pt>
                <c:pt idx="88">
                  <c:v>1.9530000000000001</c:v>
                </c:pt>
                <c:pt idx="89">
                  <c:v>1.927</c:v>
                </c:pt>
                <c:pt idx="90">
                  <c:v>1.859</c:v>
                </c:pt>
                <c:pt idx="91">
                  <c:v>1.913</c:v>
                </c:pt>
                <c:pt idx="92">
                  <c:v>1.8420000000000001</c:v>
                </c:pt>
                <c:pt idx="93">
                  <c:v>1.8420000000000001</c:v>
                </c:pt>
                <c:pt idx="94">
                  <c:v>1.833</c:v>
                </c:pt>
                <c:pt idx="95">
                  <c:v>1.899</c:v>
                </c:pt>
                <c:pt idx="96">
                  <c:v>1.887</c:v>
                </c:pt>
                <c:pt idx="97">
                  <c:v>1.9059999999999999</c:v>
                </c:pt>
                <c:pt idx="98">
                  <c:v>1.9630000000000001</c:v>
                </c:pt>
                <c:pt idx="99">
                  <c:v>1.9490000000000001</c:v>
                </c:pt>
                <c:pt idx="100">
                  <c:v>1.9490000000000001</c:v>
                </c:pt>
                <c:pt idx="101">
                  <c:v>1.9510000000000001</c:v>
                </c:pt>
                <c:pt idx="102">
                  <c:v>1.93</c:v>
                </c:pt>
                <c:pt idx="103">
                  <c:v>1.9</c:v>
                </c:pt>
                <c:pt idx="104">
                  <c:v>1.89</c:v>
                </c:pt>
                <c:pt idx="105">
                  <c:v>1.895</c:v>
                </c:pt>
                <c:pt idx="106">
                  <c:v>1.865</c:v>
                </c:pt>
                <c:pt idx="107">
                  <c:v>1.865</c:v>
                </c:pt>
                <c:pt idx="108">
                  <c:v>1.87</c:v>
                </c:pt>
                <c:pt idx="109">
                  <c:v>1.8859999999999999</c:v>
                </c:pt>
                <c:pt idx="110">
                  <c:v>1.911</c:v>
                </c:pt>
                <c:pt idx="111">
                  <c:v>1.982</c:v>
                </c:pt>
                <c:pt idx="112">
                  <c:v>1.954</c:v>
                </c:pt>
                <c:pt idx="113">
                  <c:v>1.9139999999999999</c:v>
                </c:pt>
                <c:pt idx="114">
                  <c:v>1.9139999999999999</c:v>
                </c:pt>
                <c:pt idx="115">
                  <c:v>1.909</c:v>
                </c:pt>
                <c:pt idx="116">
                  <c:v>1.9259999999999999</c:v>
                </c:pt>
                <c:pt idx="117">
                  <c:v>2.0030000000000001</c:v>
                </c:pt>
                <c:pt idx="118">
                  <c:v>2.0459999999999998</c:v>
                </c:pt>
                <c:pt idx="119">
                  <c:v>2.0350000000000001</c:v>
                </c:pt>
                <c:pt idx="120">
                  <c:v>2.1120000000000001</c:v>
                </c:pt>
                <c:pt idx="121">
                  <c:v>2.1120000000000001</c:v>
                </c:pt>
                <c:pt idx="122">
                  <c:v>2.1120000000000001</c:v>
                </c:pt>
                <c:pt idx="123">
                  <c:v>2.1459999999999999</c:v>
                </c:pt>
                <c:pt idx="124">
                  <c:v>2.1819999999999999</c:v>
                </c:pt>
                <c:pt idx="125">
                  <c:v>2.2519999999999998</c:v>
                </c:pt>
                <c:pt idx="126">
                  <c:v>2.1779999999999999</c:v>
                </c:pt>
                <c:pt idx="127">
                  <c:v>2.1419999999999999</c:v>
                </c:pt>
                <c:pt idx="128">
                  <c:v>2.1419999999999999</c:v>
                </c:pt>
                <c:pt idx="129">
                  <c:v>2.1389999999999998</c:v>
                </c:pt>
                <c:pt idx="130">
                  <c:v>2.2869999999999999</c:v>
                </c:pt>
                <c:pt idx="131">
                  <c:v>2.2469999999999999</c:v>
                </c:pt>
                <c:pt idx="132">
                  <c:v>2.2949999999999999</c:v>
                </c:pt>
                <c:pt idx="133">
                  <c:v>2.2349999999999999</c:v>
                </c:pt>
                <c:pt idx="134">
                  <c:v>2.1480000000000001</c:v>
                </c:pt>
                <c:pt idx="135">
                  <c:v>2.1480000000000001</c:v>
                </c:pt>
                <c:pt idx="136">
                  <c:v>2.153</c:v>
                </c:pt>
                <c:pt idx="137">
                  <c:v>2.234</c:v>
                </c:pt>
                <c:pt idx="138">
                  <c:v>2.29</c:v>
                </c:pt>
                <c:pt idx="139">
                  <c:v>2.2570000000000001</c:v>
                </c:pt>
                <c:pt idx="140">
                  <c:v>2.1949999999999998</c:v>
                </c:pt>
                <c:pt idx="141">
                  <c:v>2.2149999999999999</c:v>
                </c:pt>
                <c:pt idx="142">
                  <c:v>2.2149999999999999</c:v>
                </c:pt>
                <c:pt idx="143">
                  <c:v>2.2149999999999999</c:v>
                </c:pt>
                <c:pt idx="144">
                  <c:v>2.2040000000000002</c:v>
                </c:pt>
                <c:pt idx="145">
                  <c:v>2.1419999999999999</c:v>
                </c:pt>
                <c:pt idx="146">
                  <c:v>2.13</c:v>
                </c:pt>
                <c:pt idx="147">
                  <c:v>2.1349999999999998</c:v>
                </c:pt>
                <c:pt idx="148">
                  <c:v>2.1230000000000002</c:v>
                </c:pt>
                <c:pt idx="149">
                  <c:v>2.1230000000000002</c:v>
                </c:pt>
                <c:pt idx="150">
                  <c:v>2.1280000000000001</c:v>
                </c:pt>
                <c:pt idx="151">
                  <c:v>2.1829999999999998</c:v>
                </c:pt>
                <c:pt idx="152">
                  <c:v>2.266</c:v>
                </c:pt>
                <c:pt idx="153">
                  <c:v>2.3610000000000002</c:v>
                </c:pt>
                <c:pt idx="154">
                  <c:v>2.3090000000000002</c:v>
                </c:pt>
                <c:pt idx="155">
                  <c:v>2.4089999999999998</c:v>
                </c:pt>
                <c:pt idx="156">
                  <c:v>2.4089999999999998</c:v>
                </c:pt>
                <c:pt idx="157">
                  <c:v>2.4129999999999998</c:v>
                </c:pt>
                <c:pt idx="158">
                  <c:v>2.3820000000000001</c:v>
                </c:pt>
                <c:pt idx="159">
                  <c:v>2.4420000000000002</c:v>
                </c:pt>
                <c:pt idx="160">
                  <c:v>2.4860000000000002</c:v>
                </c:pt>
                <c:pt idx="161">
                  <c:v>2.3809999999999998</c:v>
                </c:pt>
                <c:pt idx="162">
                  <c:v>2.39</c:v>
                </c:pt>
                <c:pt idx="163">
                  <c:v>2.39</c:v>
                </c:pt>
                <c:pt idx="164">
                  <c:v>2.35</c:v>
                </c:pt>
                <c:pt idx="165">
                  <c:v>2.36</c:v>
                </c:pt>
                <c:pt idx="166">
                  <c:v>2.3090000000000002</c:v>
                </c:pt>
                <c:pt idx="167">
                  <c:v>2.3199999999999998</c:v>
                </c:pt>
                <c:pt idx="168">
                  <c:v>2.3340000000000001</c:v>
                </c:pt>
                <c:pt idx="169">
                  <c:v>2.2610000000000001</c:v>
                </c:pt>
                <c:pt idx="170">
                  <c:v>2.2610000000000001</c:v>
                </c:pt>
                <c:pt idx="171">
                  <c:v>2.2879999999999998</c:v>
                </c:pt>
                <c:pt idx="172">
                  <c:v>2.3740000000000001</c:v>
                </c:pt>
                <c:pt idx="173">
                  <c:v>2.4140000000000001</c:v>
                </c:pt>
                <c:pt idx="174">
                  <c:v>2.3730000000000002</c:v>
                </c:pt>
                <c:pt idx="175">
                  <c:v>2.4119999999999999</c:v>
                </c:pt>
                <c:pt idx="176">
                  <c:v>2.4740000000000002</c:v>
                </c:pt>
                <c:pt idx="177">
                  <c:v>2.4740000000000002</c:v>
                </c:pt>
                <c:pt idx="178">
                  <c:v>2.3039999999999998</c:v>
                </c:pt>
                <c:pt idx="179">
                  <c:v>2.3279999999999998</c:v>
                </c:pt>
                <c:pt idx="180">
                  <c:v>2.3490000000000002</c:v>
                </c:pt>
                <c:pt idx="181">
                  <c:v>2.427</c:v>
                </c:pt>
                <c:pt idx="182">
                  <c:v>2.3860000000000001</c:v>
                </c:pt>
                <c:pt idx="183">
                  <c:v>2.3860000000000001</c:v>
                </c:pt>
                <c:pt idx="184">
                  <c:v>2.3860000000000001</c:v>
                </c:pt>
                <c:pt idx="185">
                  <c:v>2.2719999999999998</c:v>
                </c:pt>
                <c:pt idx="186">
                  <c:v>2.29</c:v>
                </c:pt>
                <c:pt idx="187">
                  <c:v>2.2549999999999999</c:v>
                </c:pt>
                <c:pt idx="188">
                  <c:v>2.1970000000000001</c:v>
                </c:pt>
                <c:pt idx="189">
                  <c:v>2.3170000000000002</c:v>
                </c:pt>
                <c:pt idx="190">
                  <c:v>2.4009999999999998</c:v>
                </c:pt>
                <c:pt idx="191">
                  <c:v>2.4009999999999998</c:v>
                </c:pt>
                <c:pt idx="192">
                  <c:v>2.39</c:v>
                </c:pt>
                <c:pt idx="193">
                  <c:v>2.4460000000000002</c:v>
                </c:pt>
                <c:pt idx="194">
                  <c:v>2.3969999999999998</c:v>
                </c:pt>
                <c:pt idx="195">
                  <c:v>2.3559999999999999</c:v>
                </c:pt>
                <c:pt idx="196">
                  <c:v>2.3559999999999999</c:v>
                </c:pt>
                <c:pt idx="197">
                  <c:v>2.347</c:v>
                </c:pt>
                <c:pt idx="198">
                  <c:v>2.347</c:v>
                </c:pt>
                <c:pt idx="199">
                  <c:v>2.347</c:v>
                </c:pt>
                <c:pt idx="200">
                  <c:v>2.38</c:v>
                </c:pt>
                <c:pt idx="201">
                  <c:v>2.331</c:v>
                </c:pt>
                <c:pt idx="202">
                  <c:v>2.327</c:v>
                </c:pt>
                <c:pt idx="203">
                  <c:v>2.2690000000000001</c:v>
                </c:pt>
                <c:pt idx="204">
                  <c:v>2.262</c:v>
                </c:pt>
                <c:pt idx="205">
                  <c:v>2.262</c:v>
                </c:pt>
                <c:pt idx="206">
                  <c:v>2.262</c:v>
                </c:pt>
                <c:pt idx="207">
                  <c:v>2.2160000000000002</c:v>
                </c:pt>
                <c:pt idx="208">
                  <c:v>2.25</c:v>
                </c:pt>
                <c:pt idx="209">
                  <c:v>2.2890000000000001</c:v>
                </c:pt>
                <c:pt idx="210">
                  <c:v>2.2570000000000001</c:v>
                </c:pt>
                <c:pt idx="211">
                  <c:v>2.1869999999999998</c:v>
                </c:pt>
                <c:pt idx="212">
                  <c:v>2.1869999999999998</c:v>
                </c:pt>
                <c:pt idx="213">
                  <c:v>2.198</c:v>
                </c:pt>
                <c:pt idx="214">
                  <c:v>2.15</c:v>
                </c:pt>
                <c:pt idx="215">
                  <c:v>2.2229999999999999</c:v>
                </c:pt>
                <c:pt idx="216">
                  <c:v>2.27</c:v>
                </c:pt>
                <c:pt idx="217">
                  <c:v>2.2269999999999999</c:v>
                </c:pt>
                <c:pt idx="218">
                  <c:v>2.1659999999999999</c:v>
                </c:pt>
                <c:pt idx="219">
                  <c:v>2.1659999999999999</c:v>
                </c:pt>
                <c:pt idx="220">
                  <c:v>2.1749999999999998</c:v>
                </c:pt>
                <c:pt idx="221">
                  <c:v>2.2320000000000002</c:v>
                </c:pt>
                <c:pt idx="222">
                  <c:v>2.1429999999999998</c:v>
                </c:pt>
                <c:pt idx="223">
                  <c:v>2.1480000000000001</c:v>
                </c:pt>
                <c:pt idx="224">
                  <c:v>2.1890000000000001</c:v>
                </c:pt>
                <c:pt idx="225">
                  <c:v>2.2010000000000001</c:v>
                </c:pt>
                <c:pt idx="226">
                  <c:v>2.2010000000000001</c:v>
                </c:pt>
                <c:pt idx="227">
                  <c:v>2.1960000000000002</c:v>
                </c:pt>
                <c:pt idx="228">
                  <c:v>2.17</c:v>
                </c:pt>
                <c:pt idx="229">
                  <c:v>2.1920000000000002</c:v>
                </c:pt>
                <c:pt idx="230">
                  <c:v>2.129</c:v>
                </c:pt>
                <c:pt idx="231">
                  <c:v>2.073</c:v>
                </c:pt>
                <c:pt idx="232">
                  <c:v>2.0449999999999999</c:v>
                </c:pt>
                <c:pt idx="233">
                  <c:v>2.0449999999999999</c:v>
                </c:pt>
                <c:pt idx="234">
                  <c:v>2.0310000000000001</c:v>
                </c:pt>
                <c:pt idx="235">
                  <c:v>2.012</c:v>
                </c:pt>
                <c:pt idx="236">
                  <c:v>2.0779999999999998</c:v>
                </c:pt>
                <c:pt idx="237">
                  <c:v>2.1800000000000002</c:v>
                </c:pt>
                <c:pt idx="238">
                  <c:v>2.1909999999999998</c:v>
                </c:pt>
                <c:pt idx="239">
                  <c:v>2.1840000000000002</c:v>
                </c:pt>
                <c:pt idx="240">
                  <c:v>2.1840000000000002</c:v>
                </c:pt>
                <c:pt idx="241">
                  <c:v>2.1949999999999998</c:v>
                </c:pt>
                <c:pt idx="242">
                  <c:v>2.214</c:v>
                </c:pt>
                <c:pt idx="243">
                  <c:v>2.1589999999999998</c:v>
                </c:pt>
                <c:pt idx="244">
                  <c:v>2.1880000000000002</c:v>
                </c:pt>
                <c:pt idx="245">
                  <c:v>2.1629999999999998</c:v>
                </c:pt>
                <c:pt idx="246">
                  <c:v>2.1309999999999998</c:v>
                </c:pt>
                <c:pt idx="247">
                  <c:v>2.1309999999999998</c:v>
                </c:pt>
                <c:pt idx="248">
                  <c:v>2.1309999999999998</c:v>
                </c:pt>
                <c:pt idx="249">
                  <c:v>2.1509999999999998</c:v>
                </c:pt>
                <c:pt idx="250">
                  <c:v>2.1859999999999999</c:v>
                </c:pt>
                <c:pt idx="251">
                  <c:v>2.1949999999999998</c:v>
                </c:pt>
                <c:pt idx="252">
                  <c:v>2.2269999999999999</c:v>
                </c:pt>
                <c:pt idx="253">
                  <c:v>2.1869999999999998</c:v>
                </c:pt>
                <c:pt idx="254">
                  <c:v>2.1869999999999998</c:v>
                </c:pt>
                <c:pt idx="255">
                  <c:v>2.2029999999999998</c:v>
                </c:pt>
                <c:pt idx="256">
                  <c:v>2.1829999999999998</c:v>
                </c:pt>
                <c:pt idx="257">
                  <c:v>2.2919999999999998</c:v>
                </c:pt>
                <c:pt idx="258">
                  <c:v>2.2959999999999998</c:v>
                </c:pt>
                <c:pt idx="259">
                  <c:v>2.1920000000000002</c:v>
                </c:pt>
                <c:pt idx="260">
                  <c:v>2.1339999999999999</c:v>
                </c:pt>
                <c:pt idx="261">
                  <c:v>2.1339999999999999</c:v>
                </c:pt>
                <c:pt idx="262">
                  <c:v>2.1339999999999999</c:v>
                </c:pt>
                <c:pt idx="263">
                  <c:v>2.1989999999999998</c:v>
                </c:pt>
                <c:pt idx="264">
                  <c:v>2.1320000000000001</c:v>
                </c:pt>
                <c:pt idx="265">
                  <c:v>2.1509999999999998</c:v>
                </c:pt>
                <c:pt idx="266">
                  <c:v>2.1280000000000001</c:v>
                </c:pt>
                <c:pt idx="267">
                  <c:v>2.1659999999999999</c:v>
                </c:pt>
                <c:pt idx="268">
                  <c:v>2.1659999999999999</c:v>
                </c:pt>
                <c:pt idx="269">
                  <c:v>2.157</c:v>
                </c:pt>
                <c:pt idx="270">
                  <c:v>2.0979999999999999</c:v>
                </c:pt>
                <c:pt idx="271">
                  <c:v>2.06</c:v>
                </c:pt>
                <c:pt idx="272">
                  <c:v>2.0350000000000001</c:v>
                </c:pt>
                <c:pt idx="273">
                  <c:v>2.0419999999999998</c:v>
                </c:pt>
                <c:pt idx="274">
                  <c:v>1.9910000000000001</c:v>
                </c:pt>
                <c:pt idx="275">
                  <c:v>1.9910000000000001</c:v>
                </c:pt>
                <c:pt idx="276">
                  <c:v>1.984</c:v>
                </c:pt>
                <c:pt idx="277">
                  <c:v>2.0579999999999998</c:v>
                </c:pt>
                <c:pt idx="278">
                  <c:v>2.0350000000000001</c:v>
                </c:pt>
                <c:pt idx="279">
                  <c:v>2.0649999999999999</c:v>
                </c:pt>
                <c:pt idx="280">
                  <c:v>2.1019999999999999</c:v>
                </c:pt>
                <c:pt idx="281">
                  <c:v>2.09</c:v>
                </c:pt>
                <c:pt idx="282">
                  <c:v>2.09</c:v>
                </c:pt>
                <c:pt idx="283">
                  <c:v>2.09</c:v>
                </c:pt>
                <c:pt idx="284">
                  <c:v>2.0699999999999998</c:v>
                </c:pt>
                <c:pt idx="285">
                  <c:v>2.0419999999999998</c:v>
                </c:pt>
                <c:pt idx="286">
                  <c:v>1.9750000000000001</c:v>
                </c:pt>
                <c:pt idx="287">
                  <c:v>2.0190000000000001</c:v>
                </c:pt>
                <c:pt idx="288">
                  <c:v>2.0350000000000001</c:v>
                </c:pt>
                <c:pt idx="289">
                  <c:v>2.0350000000000001</c:v>
                </c:pt>
                <c:pt idx="290">
                  <c:v>2.024</c:v>
                </c:pt>
                <c:pt idx="291">
                  <c:v>2.0230000000000001</c:v>
                </c:pt>
                <c:pt idx="292">
                  <c:v>2.069</c:v>
                </c:pt>
                <c:pt idx="293">
                  <c:v>2.028</c:v>
                </c:pt>
                <c:pt idx="294">
                  <c:v>2.028</c:v>
                </c:pt>
                <c:pt idx="295">
                  <c:v>2.0870000000000002</c:v>
                </c:pt>
                <c:pt idx="296">
                  <c:v>2.0870000000000002</c:v>
                </c:pt>
                <c:pt idx="297">
                  <c:v>2.0830000000000002</c:v>
                </c:pt>
                <c:pt idx="298">
                  <c:v>2.0579999999999998</c:v>
                </c:pt>
                <c:pt idx="299">
                  <c:v>2.0369999999999999</c:v>
                </c:pt>
                <c:pt idx="300">
                  <c:v>2.101</c:v>
                </c:pt>
                <c:pt idx="301">
                  <c:v>2.1720000000000002</c:v>
                </c:pt>
                <c:pt idx="302">
                  <c:v>2.1459999999999999</c:v>
                </c:pt>
                <c:pt idx="303">
                  <c:v>2.1459999999999999</c:v>
                </c:pt>
                <c:pt idx="304">
                  <c:v>2.1349999999999998</c:v>
                </c:pt>
                <c:pt idx="305">
                  <c:v>2.1760000000000002</c:v>
                </c:pt>
                <c:pt idx="306">
                  <c:v>2.218</c:v>
                </c:pt>
                <c:pt idx="307">
                  <c:v>2.2269999999999999</c:v>
                </c:pt>
                <c:pt idx="308">
                  <c:v>2.2360000000000002</c:v>
                </c:pt>
                <c:pt idx="309">
                  <c:v>2.3250000000000002</c:v>
                </c:pt>
                <c:pt idx="310">
                  <c:v>2.3250000000000002</c:v>
                </c:pt>
                <c:pt idx="311">
                  <c:v>2.327</c:v>
                </c:pt>
                <c:pt idx="312">
                  <c:v>2.3490000000000002</c:v>
                </c:pt>
                <c:pt idx="313">
                  <c:v>2.3359999999999999</c:v>
                </c:pt>
                <c:pt idx="314">
                  <c:v>2.331</c:v>
                </c:pt>
                <c:pt idx="315">
                  <c:v>2.3149999999999999</c:v>
                </c:pt>
                <c:pt idx="316">
                  <c:v>2.2749999999999999</c:v>
                </c:pt>
                <c:pt idx="317">
                  <c:v>2.2749999999999999</c:v>
                </c:pt>
                <c:pt idx="318">
                  <c:v>2.2429999999999999</c:v>
                </c:pt>
                <c:pt idx="319">
                  <c:v>2.2709999999999999</c:v>
                </c:pt>
                <c:pt idx="320">
                  <c:v>2.2679999999999998</c:v>
                </c:pt>
                <c:pt idx="321">
                  <c:v>2.2730000000000001</c:v>
                </c:pt>
                <c:pt idx="322">
                  <c:v>2.2469999999999999</c:v>
                </c:pt>
                <c:pt idx="323">
                  <c:v>2.2639999999999998</c:v>
                </c:pt>
                <c:pt idx="324">
                  <c:v>2.2639999999999998</c:v>
                </c:pt>
                <c:pt idx="325">
                  <c:v>2.2639999999999998</c:v>
                </c:pt>
                <c:pt idx="326">
                  <c:v>2.2429999999999999</c:v>
                </c:pt>
                <c:pt idx="327">
                  <c:v>2.2389999999999999</c:v>
                </c:pt>
                <c:pt idx="328">
                  <c:v>2.234</c:v>
                </c:pt>
                <c:pt idx="329">
                  <c:v>2.2240000000000002</c:v>
                </c:pt>
                <c:pt idx="330">
                  <c:v>2.222</c:v>
                </c:pt>
                <c:pt idx="331">
                  <c:v>2.222</c:v>
                </c:pt>
                <c:pt idx="332">
                  <c:v>2.2170000000000001</c:v>
                </c:pt>
                <c:pt idx="333">
                  <c:v>2.2080000000000002</c:v>
                </c:pt>
                <c:pt idx="334">
                  <c:v>2.145</c:v>
                </c:pt>
                <c:pt idx="335">
                  <c:v>2.1779999999999999</c:v>
                </c:pt>
                <c:pt idx="336">
                  <c:v>2.3210000000000002</c:v>
                </c:pt>
                <c:pt idx="337">
                  <c:v>2.2730000000000001</c:v>
                </c:pt>
                <c:pt idx="338">
                  <c:v>2.2730000000000001</c:v>
                </c:pt>
                <c:pt idx="339">
                  <c:v>2.2850000000000001</c:v>
                </c:pt>
                <c:pt idx="340">
                  <c:v>2.2360000000000002</c:v>
                </c:pt>
                <c:pt idx="341">
                  <c:v>2.222</c:v>
                </c:pt>
                <c:pt idx="342">
                  <c:v>2.2109999999999999</c:v>
                </c:pt>
                <c:pt idx="343">
                  <c:v>2.234</c:v>
                </c:pt>
                <c:pt idx="344">
                  <c:v>2.1320000000000001</c:v>
                </c:pt>
                <c:pt idx="345">
                  <c:v>2.1320000000000001</c:v>
                </c:pt>
                <c:pt idx="346">
                  <c:v>2.1480000000000001</c:v>
                </c:pt>
                <c:pt idx="347">
                  <c:v>2.2250000000000001</c:v>
                </c:pt>
                <c:pt idx="348">
                  <c:v>2.2679999999999998</c:v>
                </c:pt>
                <c:pt idx="349">
                  <c:v>2.298</c:v>
                </c:pt>
                <c:pt idx="350">
                  <c:v>2.2250000000000001</c:v>
                </c:pt>
                <c:pt idx="351">
                  <c:v>2.2040000000000002</c:v>
                </c:pt>
                <c:pt idx="352">
                  <c:v>2.2040000000000002</c:v>
                </c:pt>
                <c:pt idx="353">
                  <c:v>2.202</c:v>
                </c:pt>
                <c:pt idx="354">
                  <c:v>2.1949999999999998</c:v>
                </c:pt>
                <c:pt idx="355">
                  <c:v>2.2370000000000001</c:v>
                </c:pt>
                <c:pt idx="356">
                  <c:v>2.2589999999999999</c:v>
                </c:pt>
                <c:pt idx="357">
                  <c:v>2.2450000000000001</c:v>
                </c:pt>
                <c:pt idx="358">
                  <c:v>2.2450000000000001</c:v>
                </c:pt>
                <c:pt idx="359">
                  <c:v>2.2450000000000001</c:v>
                </c:pt>
                <c:pt idx="360">
                  <c:v>2.2549999999999999</c:v>
                </c:pt>
                <c:pt idx="361">
                  <c:v>2.2320000000000002</c:v>
                </c:pt>
                <c:pt idx="362">
                  <c:v>2.3079999999999998</c:v>
                </c:pt>
                <c:pt idx="363">
                  <c:v>2.294</c:v>
                </c:pt>
                <c:pt idx="364">
                  <c:v>2.2690000000000001</c:v>
                </c:pt>
                <c:pt idx="365">
                  <c:v>2.2690000000000001</c:v>
                </c:pt>
                <c:pt idx="366">
                  <c:v>2.2690000000000001</c:v>
                </c:pt>
                <c:pt idx="367">
                  <c:v>2.2909999999999999</c:v>
                </c:pt>
                <c:pt idx="368">
                  <c:v>2.2429999999999999</c:v>
                </c:pt>
                <c:pt idx="369">
                  <c:v>2.2389999999999999</c:v>
                </c:pt>
                <c:pt idx="370">
                  <c:v>2.17</c:v>
                </c:pt>
                <c:pt idx="371">
                  <c:v>2.149</c:v>
                </c:pt>
                <c:pt idx="372">
                  <c:v>2.1160000000000001</c:v>
                </c:pt>
                <c:pt idx="373">
                  <c:v>2.1160000000000001</c:v>
                </c:pt>
                <c:pt idx="374">
                  <c:v>2.1160000000000001</c:v>
                </c:pt>
                <c:pt idx="375">
                  <c:v>2.1749999999999998</c:v>
                </c:pt>
                <c:pt idx="376">
                  <c:v>2.105</c:v>
                </c:pt>
                <c:pt idx="377">
                  <c:v>2.0910000000000002</c:v>
                </c:pt>
                <c:pt idx="378">
                  <c:v>2.0910000000000002</c:v>
                </c:pt>
                <c:pt idx="379">
                  <c:v>2.0369999999999999</c:v>
                </c:pt>
                <c:pt idx="380">
                  <c:v>2.0369999999999999</c:v>
                </c:pt>
                <c:pt idx="381">
                  <c:v>2.0369999999999999</c:v>
                </c:pt>
                <c:pt idx="382">
                  <c:v>2.0449999999999999</c:v>
                </c:pt>
                <c:pt idx="383">
                  <c:v>2.056</c:v>
                </c:pt>
                <c:pt idx="384">
                  <c:v>1.988</c:v>
                </c:pt>
                <c:pt idx="385">
                  <c:v>2.028</c:v>
                </c:pt>
                <c:pt idx="386">
                  <c:v>2.0569999999999999</c:v>
                </c:pt>
                <c:pt idx="387">
                  <c:v>2.0569999999999999</c:v>
                </c:pt>
                <c:pt idx="388">
                  <c:v>2.0590000000000002</c:v>
                </c:pt>
                <c:pt idx="389">
                  <c:v>2.0059999999999998</c:v>
                </c:pt>
                <c:pt idx="390">
                  <c:v>2.0030000000000001</c:v>
                </c:pt>
                <c:pt idx="391">
                  <c:v>2.0030000000000001</c:v>
                </c:pt>
                <c:pt idx="392">
                  <c:v>1.982</c:v>
                </c:pt>
                <c:pt idx="393">
                  <c:v>1.923</c:v>
                </c:pt>
                <c:pt idx="394">
                  <c:v>1.923</c:v>
                </c:pt>
                <c:pt idx="395">
                  <c:v>1.9330000000000001</c:v>
                </c:pt>
                <c:pt idx="396">
                  <c:v>1.95</c:v>
                </c:pt>
                <c:pt idx="397">
                  <c:v>1.8520000000000001</c:v>
                </c:pt>
                <c:pt idx="398">
                  <c:v>1.883</c:v>
                </c:pt>
                <c:pt idx="399">
                  <c:v>1.8460000000000001</c:v>
                </c:pt>
                <c:pt idx="400">
                  <c:v>1.843</c:v>
                </c:pt>
                <c:pt idx="401">
                  <c:v>1.843</c:v>
                </c:pt>
                <c:pt idx="402">
                  <c:v>1.853</c:v>
                </c:pt>
                <c:pt idx="403">
                  <c:v>1.748</c:v>
                </c:pt>
                <c:pt idx="404">
                  <c:v>1.7310000000000001</c:v>
                </c:pt>
                <c:pt idx="405">
                  <c:v>1.673</c:v>
                </c:pt>
                <c:pt idx="406">
                  <c:v>1.6639999999999999</c:v>
                </c:pt>
                <c:pt idx="407">
                  <c:v>1.746</c:v>
                </c:pt>
                <c:pt idx="408">
                  <c:v>1.746</c:v>
                </c:pt>
                <c:pt idx="409">
                  <c:v>1.746</c:v>
                </c:pt>
                <c:pt idx="410">
                  <c:v>1.772</c:v>
                </c:pt>
                <c:pt idx="411">
                  <c:v>1.7789999999999999</c:v>
                </c:pt>
                <c:pt idx="412">
                  <c:v>1.8160000000000001</c:v>
                </c:pt>
                <c:pt idx="413">
                  <c:v>1.7410000000000001</c:v>
                </c:pt>
                <c:pt idx="414">
                  <c:v>1.7430000000000001</c:v>
                </c:pt>
                <c:pt idx="415">
                  <c:v>1.7430000000000001</c:v>
                </c:pt>
                <c:pt idx="416">
                  <c:v>1.748</c:v>
                </c:pt>
                <c:pt idx="417">
                  <c:v>1.7549999999999999</c:v>
                </c:pt>
                <c:pt idx="418">
                  <c:v>1.716</c:v>
                </c:pt>
                <c:pt idx="419">
                  <c:v>1.752</c:v>
                </c:pt>
                <c:pt idx="420">
                  <c:v>1.714</c:v>
                </c:pt>
                <c:pt idx="421">
                  <c:v>1.764</c:v>
                </c:pt>
                <c:pt idx="422">
                  <c:v>1.764</c:v>
                </c:pt>
                <c:pt idx="423">
                  <c:v>1.7569999999999999</c:v>
                </c:pt>
                <c:pt idx="424">
                  <c:v>1.738</c:v>
                </c:pt>
                <c:pt idx="425">
                  <c:v>1.827</c:v>
                </c:pt>
                <c:pt idx="426">
                  <c:v>1.835</c:v>
                </c:pt>
                <c:pt idx="427">
                  <c:v>1.835</c:v>
                </c:pt>
                <c:pt idx="428">
                  <c:v>1.883</c:v>
                </c:pt>
                <c:pt idx="429">
                  <c:v>1.883</c:v>
                </c:pt>
                <c:pt idx="430">
                  <c:v>1.879</c:v>
                </c:pt>
                <c:pt idx="431">
                  <c:v>1.9039999999999999</c:v>
                </c:pt>
                <c:pt idx="432">
                  <c:v>1.8340000000000001</c:v>
                </c:pt>
                <c:pt idx="433">
                  <c:v>1.8919999999999999</c:v>
                </c:pt>
                <c:pt idx="434">
                  <c:v>1.929</c:v>
                </c:pt>
                <c:pt idx="435">
                  <c:v>1.98</c:v>
                </c:pt>
                <c:pt idx="436">
                  <c:v>1.98</c:v>
                </c:pt>
                <c:pt idx="437">
                  <c:v>1.9770000000000001</c:v>
                </c:pt>
                <c:pt idx="438">
                  <c:v>1.9610000000000001</c:v>
                </c:pt>
                <c:pt idx="439">
                  <c:v>1.968</c:v>
                </c:pt>
                <c:pt idx="440">
                  <c:v>1.913</c:v>
                </c:pt>
                <c:pt idx="441">
                  <c:v>1.8979999999999999</c:v>
                </c:pt>
                <c:pt idx="442">
                  <c:v>1.877</c:v>
                </c:pt>
                <c:pt idx="443">
                  <c:v>1.877</c:v>
                </c:pt>
                <c:pt idx="444">
                  <c:v>1.877</c:v>
                </c:pt>
                <c:pt idx="445">
                  <c:v>1.917</c:v>
                </c:pt>
                <c:pt idx="446">
                  <c:v>1.944</c:v>
                </c:pt>
                <c:pt idx="447">
                  <c:v>1.879</c:v>
                </c:pt>
                <c:pt idx="448">
                  <c:v>1.9</c:v>
                </c:pt>
                <c:pt idx="449">
                  <c:v>1.9</c:v>
                </c:pt>
                <c:pt idx="450">
                  <c:v>1.9</c:v>
                </c:pt>
                <c:pt idx="451">
                  <c:v>1.9139999999999999</c:v>
                </c:pt>
                <c:pt idx="452">
                  <c:v>1.883</c:v>
                </c:pt>
                <c:pt idx="453">
                  <c:v>1.804</c:v>
                </c:pt>
                <c:pt idx="454">
                  <c:v>1.8280000000000001</c:v>
                </c:pt>
                <c:pt idx="455">
                  <c:v>1.77</c:v>
                </c:pt>
                <c:pt idx="456">
                  <c:v>1.774</c:v>
                </c:pt>
                <c:pt idx="457">
                  <c:v>1.774</c:v>
                </c:pt>
                <c:pt idx="458">
                  <c:v>1.7649999999999999</c:v>
                </c:pt>
                <c:pt idx="459">
                  <c:v>1.762</c:v>
                </c:pt>
                <c:pt idx="460">
                  <c:v>1.72</c:v>
                </c:pt>
                <c:pt idx="461">
                  <c:v>1.758</c:v>
                </c:pt>
                <c:pt idx="462">
                  <c:v>1.6870000000000001</c:v>
                </c:pt>
                <c:pt idx="463">
                  <c:v>1.7170000000000001</c:v>
                </c:pt>
                <c:pt idx="464">
                  <c:v>1.7170000000000001</c:v>
                </c:pt>
                <c:pt idx="465">
                  <c:v>1.732</c:v>
                </c:pt>
                <c:pt idx="466">
                  <c:v>1.722</c:v>
                </c:pt>
                <c:pt idx="467">
                  <c:v>1.776</c:v>
                </c:pt>
                <c:pt idx="468">
                  <c:v>1.766</c:v>
                </c:pt>
                <c:pt idx="469">
                  <c:v>1.792</c:v>
                </c:pt>
                <c:pt idx="470">
                  <c:v>1.754</c:v>
                </c:pt>
                <c:pt idx="471">
                  <c:v>1.754</c:v>
                </c:pt>
                <c:pt idx="472">
                  <c:v>1.726</c:v>
                </c:pt>
                <c:pt idx="473">
                  <c:v>1.7709999999999999</c:v>
                </c:pt>
                <c:pt idx="474">
                  <c:v>1.7869999999999999</c:v>
                </c:pt>
                <c:pt idx="475">
                  <c:v>1.845</c:v>
                </c:pt>
                <c:pt idx="476">
                  <c:v>1.865</c:v>
                </c:pt>
                <c:pt idx="477">
                  <c:v>1.891</c:v>
                </c:pt>
                <c:pt idx="478">
                  <c:v>1.891</c:v>
                </c:pt>
                <c:pt idx="479">
                  <c:v>1.891</c:v>
                </c:pt>
                <c:pt idx="480">
                  <c:v>1.915</c:v>
                </c:pt>
                <c:pt idx="481">
                  <c:v>1.931</c:v>
                </c:pt>
                <c:pt idx="482">
                  <c:v>1.853</c:v>
                </c:pt>
                <c:pt idx="483">
                  <c:v>1.8240000000000001</c:v>
                </c:pt>
                <c:pt idx="484">
                  <c:v>1.835</c:v>
                </c:pt>
                <c:pt idx="485">
                  <c:v>1.835</c:v>
                </c:pt>
                <c:pt idx="486">
                  <c:v>1.8280000000000001</c:v>
                </c:pt>
                <c:pt idx="487">
                  <c:v>1.8720000000000001</c:v>
                </c:pt>
                <c:pt idx="488">
                  <c:v>1.796</c:v>
                </c:pt>
                <c:pt idx="489">
                  <c:v>1.7769999999999999</c:v>
                </c:pt>
                <c:pt idx="490">
                  <c:v>1.742</c:v>
                </c:pt>
                <c:pt idx="491">
                  <c:v>1.7789999999999999</c:v>
                </c:pt>
                <c:pt idx="492">
                  <c:v>1.7789999999999999</c:v>
                </c:pt>
                <c:pt idx="493">
                  <c:v>1.7889999999999999</c:v>
                </c:pt>
                <c:pt idx="494">
                  <c:v>1.7509999999999999</c:v>
                </c:pt>
                <c:pt idx="495">
                  <c:v>1.754</c:v>
                </c:pt>
                <c:pt idx="496">
                  <c:v>1.7350000000000001</c:v>
                </c:pt>
                <c:pt idx="497">
                  <c:v>1.748</c:v>
                </c:pt>
                <c:pt idx="498">
                  <c:v>1.702</c:v>
                </c:pt>
                <c:pt idx="499">
                  <c:v>1.702</c:v>
                </c:pt>
                <c:pt idx="500">
                  <c:v>1.702</c:v>
                </c:pt>
                <c:pt idx="501">
                  <c:v>1.7569999999999999</c:v>
                </c:pt>
                <c:pt idx="502">
                  <c:v>1.772</c:v>
                </c:pt>
                <c:pt idx="503">
                  <c:v>1.859</c:v>
                </c:pt>
                <c:pt idx="504">
                  <c:v>1.847</c:v>
                </c:pt>
                <c:pt idx="505">
                  <c:v>1.8440000000000001</c:v>
                </c:pt>
                <c:pt idx="506">
                  <c:v>1.8440000000000001</c:v>
                </c:pt>
                <c:pt idx="507">
                  <c:v>1.837</c:v>
                </c:pt>
                <c:pt idx="508">
                  <c:v>1.835</c:v>
                </c:pt>
                <c:pt idx="509">
                  <c:v>1.865</c:v>
                </c:pt>
                <c:pt idx="510">
                  <c:v>1.8720000000000001</c:v>
                </c:pt>
                <c:pt idx="511">
                  <c:v>1.83</c:v>
                </c:pt>
                <c:pt idx="512">
                  <c:v>1.851</c:v>
                </c:pt>
                <c:pt idx="513">
                  <c:v>1.851</c:v>
                </c:pt>
                <c:pt idx="514">
                  <c:v>1.851</c:v>
                </c:pt>
                <c:pt idx="515">
                  <c:v>1.8620000000000001</c:v>
                </c:pt>
                <c:pt idx="516">
                  <c:v>1.851</c:v>
                </c:pt>
                <c:pt idx="517">
                  <c:v>1.839</c:v>
                </c:pt>
                <c:pt idx="518">
                  <c:v>1.7989999999999999</c:v>
                </c:pt>
                <c:pt idx="519">
                  <c:v>1.702</c:v>
                </c:pt>
                <c:pt idx="520">
                  <c:v>1.702</c:v>
                </c:pt>
                <c:pt idx="521">
                  <c:v>1.706</c:v>
                </c:pt>
                <c:pt idx="522">
                  <c:v>1.7370000000000001</c:v>
                </c:pt>
                <c:pt idx="523">
                  <c:v>1.716</c:v>
                </c:pt>
                <c:pt idx="524">
                  <c:v>1.704</c:v>
                </c:pt>
                <c:pt idx="525">
                  <c:v>1.6819999999999999</c:v>
                </c:pt>
                <c:pt idx="526">
                  <c:v>1.6439999999999999</c:v>
                </c:pt>
                <c:pt idx="527">
                  <c:v>1.6439999999999999</c:v>
                </c:pt>
                <c:pt idx="528">
                  <c:v>1.623</c:v>
                </c:pt>
                <c:pt idx="529">
                  <c:v>1.613</c:v>
                </c:pt>
                <c:pt idx="530">
                  <c:v>1.613</c:v>
                </c:pt>
                <c:pt idx="531">
                  <c:v>1.575</c:v>
                </c:pt>
                <c:pt idx="532">
                  <c:v>1.579</c:v>
                </c:pt>
                <c:pt idx="533">
                  <c:v>1.611</c:v>
                </c:pt>
                <c:pt idx="534">
                  <c:v>1.611</c:v>
                </c:pt>
                <c:pt idx="535">
                  <c:v>1.6559999999999999</c:v>
                </c:pt>
                <c:pt idx="536">
                  <c:v>1.6779999999999999</c:v>
                </c:pt>
                <c:pt idx="537">
                  <c:v>1.7090000000000001</c:v>
                </c:pt>
                <c:pt idx="538">
                  <c:v>1.6870000000000001</c:v>
                </c:pt>
                <c:pt idx="539">
                  <c:v>1.744</c:v>
                </c:pt>
                <c:pt idx="540">
                  <c:v>1.5620000000000001</c:v>
                </c:pt>
                <c:pt idx="541">
                  <c:v>1.5620000000000001</c:v>
                </c:pt>
                <c:pt idx="542">
                  <c:v>1.5089999999999999</c:v>
                </c:pt>
                <c:pt idx="543">
                  <c:v>1.444</c:v>
                </c:pt>
                <c:pt idx="544">
                  <c:v>1.4650000000000001</c:v>
                </c:pt>
                <c:pt idx="545">
                  <c:v>1.5169999999999999</c:v>
                </c:pt>
                <c:pt idx="546">
                  <c:v>1.4750000000000001</c:v>
                </c:pt>
                <c:pt idx="547">
                  <c:v>1.456</c:v>
                </c:pt>
                <c:pt idx="548">
                  <c:v>1.456</c:v>
                </c:pt>
                <c:pt idx="549">
                  <c:v>1.456</c:v>
                </c:pt>
                <c:pt idx="550">
                  <c:v>1.4410000000000001</c:v>
                </c:pt>
                <c:pt idx="551">
                  <c:v>1.375</c:v>
                </c:pt>
                <c:pt idx="552">
                  <c:v>1.373</c:v>
                </c:pt>
                <c:pt idx="553">
                  <c:v>1.385</c:v>
                </c:pt>
                <c:pt idx="554">
                  <c:v>1.3580000000000001</c:v>
                </c:pt>
                <c:pt idx="555">
                  <c:v>1.3580000000000001</c:v>
                </c:pt>
                <c:pt idx="556">
                  <c:v>1.3660000000000001</c:v>
                </c:pt>
                <c:pt idx="557">
                  <c:v>1.43</c:v>
                </c:pt>
                <c:pt idx="558">
                  <c:v>1.5069999999999999</c:v>
                </c:pt>
                <c:pt idx="559">
                  <c:v>1.4730000000000001</c:v>
                </c:pt>
                <c:pt idx="560">
                  <c:v>1.5369999999999999</c:v>
                </c:pt>
                <c:pt idx="561">
                  <c:v>1.5580000000000001</c:v>
                </c:pt>
                <c:pt idx="562">
                  <c:v>1.5580000000000001</c:v>
                </c:pt>
                <c:pt idx="563">
                  <c:v>1.5580000000000001</c:v>
                </c:pt>
                <c:pt idx="564">
                  <c:v>1.5820000000000001</c:v>
                </c:pt>
                <c:pt idx="565">
                  <c:v>1.5580000000000001</c:v>
                </c:pt>
                <c:pt idx="566">
                  <c:v>1.58</c:v>
                </c:pt>
                <c:pt idx="567">
                  <c:v>1.556</c:v>
                </c:pt>
                <c:pt idx="568">
                  <c:v>1.5660000000000001</c:v>
                </c:pt>
                <c:pt idx="569">
                  <c:v>1.5660000000000001</c:v>
                </c:pt>
                <c:pt idx="570">
                  <c:v>1.573</c:v>
                </c:pt>
                <c:pt idx="571">
                  <c:v>1.575</c:v>
                </c:pt>
                <c:pt idx="572">
                  <c:v>1.5629999999999999</c:v>
                </c:pt>
                <c:pt idx="573">
                  <c:v>1.5029999999999999</c:v>
                </c:pt>
                <c:pt idx="574">
                  <c:v>1.508</c:v>
                </c:pt>
                <c:pt idx="575">
                  <c:v>1.45</c:v>
                </c:pt>
                <c:pt idx="576">
                  <c:v>1.45</c:v>
                </c:pt>
                <c:pt idx="577">
                  <c:v>1.4630000000000001</c:v>
                </c:pt>
                <c:pt idx="578">
                  <c:v>1.52</c:v>
                </c:pt>
                <c:pt idx="579">
                  <c:v>1.554</c:v>
                </c:pt>
                <c:pt idx="580">
                  <c:v>1.5449999999999999</c:v>
                </c:pt>
                <c:pt idx="581">
                  <c:v>1.502</c:v>
                </c:pt>
                <c:pt idx="582">
                  <c:v>1.59</c:v>
                </c:pt>
                <c:pt idx="583">
                  <c:v>1.59</c:v>
                </c:pt>
                <c:pt idx="584">
                  <c:v>1.595</c:v>
                </c:pt>
                <c:pt idx="585">
                  <c:v>1.5920000000000001</c:v>
                </c:pt>
                <c:pt idx="586">
                  <c:v>1.5489999999999999</c:v>
                </c:pt>
                <c:pt idx="587">
                  <c:v>1.5129999999999999</c:v>
                </c:pt>
                <c:pt idx="588">
                  <c:v>1.5609999999999999</c:v>
                </c:pt>
                <c:pt idx="589">
                  <c:v>1.51</c:v>
                </c:pt>
                <c:pt idx="590">
                  <c:v>1.51</c:v>
                </c:pt>
                <c:pt idx="591">
                  <c:v>1.512</c:v>
                </c:pt>
                <c:pt idx="592">
                  <c:v>1.5580000000000001</c:v>
                </c:pt>
                <c:pt idx="593">
                  <c:v>1.575</c:v>
                </c:pt>
                <c:pt idx="594">
                  <c:v>1.5489999999999999</c:v>
                </c:pt>
                <c:pt idx="595">
                  <c:v>1.534</c:v>
                </c:pt>
                <c:pt idx="596">
                  <c:v>1.58</c:v>
                </c:pt>
                <c:pt idx="597">
                  <c:v>1.58</c:v>
                </c:pt>
                <c:pt idx="598">
                  <c:v>1.597</c:v>
                </c:pt>
                <c:pt idx="599">
                  <c:v>1.544</c:v>
                </c:pt>
                <c:pt idx="600">
                  <c:v>1.546</c:v>
                </c:pt>
                <c:pt idx="601">
                  <c:v>1.5629999999999999</c:v>
                </c:pt>
                <c:pt idx="602">
                  <c:v>1.5780000000000001</c:v>
                </c:pt>
                <c:pt idx="603">
                  <c:v>1.6279999999999999</c:v>
                </c:pt>
                <c:pt idx="604">
                  <c:v>1.6279999999999999</c:v>
                </c:pt>
                <c:pt idx="605">
                  <c:v>1.6259999999999999</c:v>
                </c:pt>
                <c:pt idx="606">
                  <c:v>1.5629999999999999</c:v>
                </c:pt>
                <c:pt idx="607">
                  <c:v>1.57</c:v>
                </c:pt>
                <c:pt idx="608">
                  <c:v>1.5780000000000001</c:v>
                </c:pt>
                <c:pt idx="609">
                  <c:v>1.5680000000000001</c:v>
                </c:pt>
                <c:pt idx="610">
                  <c:v>1.607</c:v>
                </c:pt>
                <c:pt idx="611">
                  <c:v>1.607</c:v>
                </c:pt>
                <c:pt idx="612">
                  <c:v>1.607</c:v>
                </c:pt>
                <c:pt idx="613">
                  <c:v>1.609</c:v>
                </c:pt>
                <c:pt idx="614">
                  <c:v>1.536</c:v>
                </c:pt>
                <c:pt idx="615">
                  <c:v>1.536</c:v>
                </c:pt>
                <c:pt idx="616">
                  <c:v>1.601</c:v>
                </c:pt>
                <c:pt idx="617">
                  <c:v>1.675</c:v>
                </c:pt>
                <c:pt idx="618">
                  <c:v>1.675</c:v>
                </c:pt>
                <c:pt idx="619">
                  <c:v>1.67</c:v>
                </c:pt>
                <c:pt idx="620">
                  <c:v>1.6659999999999999</c:v>
                </c:pt>
                <c:pt idx="621">
                  <c:v>1.7290000000000001</c:v>
                </c:pt>
                <c:pt idx="622">
                  <c:v>1.698</c:v>
                </c:pt>
                <c:pt idx="623">
                  <c:v>1.698</c:v>
                </c:pt>
                <c:pt idx="624">
                  <c:v>1.694</c:v>
                </c:pt>
                <c:pt idx="625">
                  <c:v>1.694</c:v>
                </c:pt>
                <c:pt idx="626">
                  <c:v>1.694</c:v>
                </c:pt>
                <c:pt idx="627">
                  <c:v>1.7070000000000001</c:v>
                </c:pt>
                <c:pt idx="628">
                  <c:v>1.6930000000000001</c:v>
                </c:pt>
                <c:pt idx="629">
                  <c:v>1.655</c:v>
                </c:pt>
                <c:pt idx="630">
                  <c:v>1.6180000000000001</c:v>
                </c:pt>
                <c:pt idx="631">
                  <c:v>1.62</c:v>
                </c:pt>
                <c:pt idx="632">
                  <c:v>1.62</c:v>
                </c:pt>
                <c:pt idx="633">
                  <c:v>1.615</c:v>
                </c:pt>
                <c:pt idx="634">
                  <c:v>1.5840000000000001</c:v>
                </c:pt>
                <c:pt idx="635">
                  <c:v>1.56</c:v>
                </c:pt>
                <c:pt idx="636">
                  <c:v>1.5720000000000001</c:v>
                </c:pt>
                <c:pt idx="637">
                  <c:v>1.5580000000000001</c:v>
                </c:pt>
                <c:pt idx="638">
                  <c:v>1.5980000000000001</c:v>
                </c:pt>
                <c:pt idx="639">
                  <c:v>1.5980000000000001</c:v>
                </c:pt>
                <c:pt idx="640">
                  <c:v>1.6</c:v>
                </c:pt>
                <c:pt idx="641">
                  <c:v>1.627</c:v>
                </c:pt>
                <c:pt idx="642">
                  <c:v>1.69</c:v>
                </c:pt>
                <c:pt idx="643">
                  <c:v>1.706</c:v>
                </c:pt>
                <c:pt idx="644">
                  <c:v>1.7390000000000001</c:v>
                </c:pt>
                <c:pt idx="645">
                  <c:v>1.7230000000000001</c:v>
                </c:pt>
                <c:pt idx="646">
                  <c:v>1.7230000000000001</c:v>
                </c:pt>
                <c:pt idx="647">
                  <c:v>1.7230000000000001</c:v>
                </c:pt>
                <c:pt idx="648">
                  <c:v>1.7649999999999999</c:v>
                </c:pt>
                <c:pt idx="649">
                  <c:v>1.7669999999999999</c:v>
                </c:pt>
                <c:pt idx="650">
                  <c:v>1.7709999999999999</c:v>
                </c:pt>
                <c:pt idx="651">
                  <c:v>1.746</c:v>
                </c:pt>
                <c:pt idx="652">
                  <c:v>1.8049999999999999</c:v>
                </c:pt>
                <c:pt idx="653">
                  <c:v>1.8049999999999999</c:v>
                </c:pt>
                <c:pt idx="654">
                  <c:v>1.7889999999999999</c:v>
                </c:pt>
                <c:pt idx="655">
                  <c:v>1.768</c:v>
                </c:pt>
                <c:pt idx="656">
                  <c:v>1.74</c:v>
                </c:pt>
                <c:pt idx="657">
                  <c:v>1.7470000000000001</c:v>
                </c:pt>
                <c:pt idx="658">
                  <c:v>1.756</c:v>
                </c:pt>
                <c:pt idx="659">
                  <c:v>1.736</c:v>
                </c:pt>
                <c:pt idx="660">
                  <c:v>1.736</c:v>
                </c:pt>
                <c:pt idx="661">
                  <c:v>1.74</c:v>
                </c:pt>
                <c:pt idx="662">
                  <c:v>1.766</c:v>
                </c:pt>
                <c:pt idx="663">
                  <c:v>1.758</c:v>
                </c:pt>
                <c:pt idx="664">
                  <c:v>1.7909999999999999</c:v>
                </c:pt>
                <c:pt idx="665">
                  <c:v>1.85</c:v>
                </c:pt>
                <c:pt idx="666">
                  <c:v>1.849</c:v>
                </c:pt>
                <c:pt idx="667">
                  <c:v>1.849</c:v>
                </c:pt>
                <c:pt idx="668">
                  <c:v>1.841</c:v>
                </c:pt>
                <c:pt idx="669">
                  <c:v>1.825</c:v>
                </c:pt>
                <c:pt idx="670">
                  <c:v>1.827</c:v>
                </c:pt>
                <c:pt idx="671">
                  <c:v>1.8009999999999999</c:v>
                </c:pt>
                <c:pt idx="672">
                  <c:v>1.81</c:v>
                </c:pt>
                <c:pt idx="673">
                  <c:v>1.778</c:v>
                </c:pt>
                <c:pt idx="674">
                  <c:v>1.778</c:v>
                </c:pt>
                <c:pt idx="675">
                  <c:v>1.83</c:v>
                </c:pt>
                <c:pt idx="676">
                  <c:v>1.8280000000000001</c:v>
                </c:pt>
                <c:pt idx="677">
                  <c:v>1.8580000000000001</c:v>
                </c:pt>
                <c:pt idx="678">
                  <c:v>2.0680000000000001</c:v>
                </c:pt>
                <c:pt idx="679">
                  <c:v>2.1379999999999999</c:v>
                </c:pt>
                <c:pt idx="680">
                  <c:v>2.1379999999999999</c:v>
                </c:pt>
                <c:pt idx="681">
                  <c:v>2.1379999999999999</c:v>
                </c:pt>
                <c:pt idx="682">
                  <c:v>2.173</c:v>
                </c:pt>
                <c:pt idx="683">
                  <c:v>2.254</c:v>
                </c:pt>
                <c:pt idx="684">
                  <c:v>2.2290000000000001</c:v>
                </c:pt>
                <c:pt idx="685">
                  <c:v>2.214</c:v>
                </c:pt>
                <c:pt idx="686">
                  <c:v>2.2970000000000002</c:v>
                </c:pt>
                <c:pt idx="687">
                  <c:v>2.3479999999999999</c:v>
                </c:pt>
                <c:pt idx="688">
                  <c:v>2.3479999999999999</c:v>
                </c:pt>
                <c:pt idx="689">
                  <c:v>2.3530000000000002</c:v>
                </c:pt>
                <c:pt idx="690">
                  <c:v>2.3140000000000001</c:v>
                </c:pt>
                <c:pt idx="691">
                  <c:v>2.3140000000000001</c:v>
                </c:pt>
                <c:pt idx="692">
                  <c:v>2.355</c:v>
                </c:pt>
                <c:pt idx="693">
                  <c:v>2.3820000000000001</c:v>
                </c:pt>
                <c:pt idx="694">
                  <c:v>2.359</c:v>
                </c:pt>
                <c:pt idx="695">
                  <c:v>2.359</c:v>
                </c:pt>
                <c:pt idx="696">
                  <c:v>2.3410000000000002</c:v>
                </c:pt>
                <c:pt idx="697">
                  <c:v>2.3119999999999998</c:v>
                </c:pt>
                <c:pt idx="698">
                  <c:v>2.2930000000000001</c:v>
                </c:pt>
                <c:pt idx="699">
                  <c:v>2.39</c:v>
                </c:pt>
                <c:pt idx="700">
                  <c:v>2.4540000000000002</c:v>
                </c:pt>
                <c:pt idx="701">
                  <c:v>2.3919999999999999</c:v>
                </c:pt>
                <c:pt idx="702">
                  <c:v>2.3919999999999999</c:v>
                </c:pt>
                <c:pt idx="703">
                  <c:v>2.3650000000000002</c:v>
                </c:pt>
                <c:pt idx="704">
                  <c:v>2.4009999999999998</c:v>
                </c:pt>
                <c:pt idx="705">
                  <c:v>2.3919999999999999</c:v>
                </c:pt>
                <c:pt idx="706">
                  <c:v>2.3439999999999999</c:v>
                </c:pt>
                <c:pt idx="707">
                  <c:v>2.4089999999999998</c:v>
                </c:pt>
                <c:pt idx="708">
                  <c:v>2.4660000000000002</c:v>
                </c:pt>
                <c:pt idx="709">
                  <c:v>2.4660000000000002</c:v>
                </c:pt>
                <c:pt idx="710">
                  <c:v>2.488</c:v>
                </c:pt>
                <c:pt idx="711">
                  <c:v>2.4769999999999999</c:v>
                </c:pt>
                <c:pt idx="712">
                  <c:v>2.4729999999999999</c:v>
                </c:pt>
                <c:pt idx="713">
                  <c:v>2.5670000000000002</c:v>
                </c:pt>
                <c:pt idx="714">
                  <c:v>2.6059999999999999</c:v>
                </c:pt>
                <c:pt idx="715">
                  <c:v>2.5990000000000002</c:v>
                </c:pt>
                <c:pt idx="716">
                  <c:v>2.5990000000000002</c:v>
                </c:pt>
                <c:pt idx="717">
                  <c:v>2.5819999999999999</c:v>
                </c:pt>
                <c:pt idx="718">
                  <c:v>2.544</c:v>
                </c:pt>
                <c:pt idx="719">
                  <c:v>2.5609999999999999</c:v>
                </c:pt>
                <c:pt idx="720">
                  <c:v>2.5379999999999998</c:v>
                </c:pt>
                <c:pt idx="721">
                  <c:v>2.5529999999999999</c:v>
                </c:pt>
                <c:pt idx="722">
                  <c:v>2.5430000000000001</c:v>
                </c:pt>
                <c:pt idx="723">
                  <c:v>2.5430000000000001</c:v>
                </c:pt>
                <c:pt idx="724">
                  <c:v>2.5430000000000001</c:v>
                </c:pt>
                <c:pt idx="725">
                  <c:v>2.5430000000000001</c:v>
                </c:pt>
                <c:pt idx="726">
                  <c:v>2.5609999999999999</c:v>
                </c:pt>
                <c:pt idx="727">
                  <c:v>2.512</c:v>
                </c:pt>
                <c:pt idx="728">
                  <c:v>2.4769999999999999</c:v>
                </c:pt>
                <c:pt idx="729">
                  <c:v>2.4460000000000002</c:v>
                </c:pt>
                <c:pt idx="730">
                  <c:v>2.4460000000000002</c:v>
                </c:pt>
                <c:pt idx="731">
                  <c:v>2.4460000000000002</c:v>
                </c:pt>
                <c:pt idx="732">
                  <c:v>2.4460000000000002</c:v>
                </c:pt>
                <c:pt idx="733">
                  <c:v>2.448</c:v>
                </c:pt>
                <c:pt idx="734">
                  <c:v>2.4409999999999998</c:v>
                </c:pt>
                <c:pt idx="735">
                  <c:v>2.3479999999999999</c:v>
                </c:pt>
                <c:pt idx="736">
                  <c:v>2.4209999999999998</c:v>
                </c:pt>
                <c:pt idx="737">
                  <c:v>2.4209999999999998</c:v>
                </c:pt>
                <c:pt idx="738">
                  <c:v>2.4209999999999998</c:v>
                </c:pt>
                <c:pt idx="739">
                  <c:v>2.3679999999999999</c:v>
                </c:pt>
                <c:pt idx="740">
                  <c:v>2.3769999999999998</c:v>
                </c:pt>
                <c:pt idx="741">
                  <c:v>2.37</c:v>
                </c:pt>
                <c:pt idx="742">
                  <c:v>2.3610000000000002</c:v>
                </c:pt>
                <c:pt idx="743">
                  <c:v>2.3980000000000001</c:v>
                </c:pt>
                <c:pt idx="744">
                  <c:v>2.3980000000000001</c:v>
                </c:pt>
                <c:pt idx="745">
                  <c:v>2.3980000000000001</c:v>
                </c:pt>
                <c:pt idx="746">
                  <c:v>2.3780000000000001</c:v>
                </c:pt>
                <c:pt idx="747">
                  <c:v>2.3250000000000002</c:v>
                </c:pt>
                <c:pt idx="748">
                  <c:v>2.4279999999999999</c:v>
                </c:pt>
                <c:pt idx="749">
                  <c:v>2.4700000000000002</c:v>
                </c:pt>
                <c:pt idx="750">
                  <c:v>2.4670000000000001</c:v>
                </c:pt>
                <c:pt idx="751">
                  <c:v>2.4670000000000001</c:v>
                </c:pt>
                <c:pt idx="752">
                  <c:v>2.4390000000000001</c:v>
                </c:pt>
                <c:pt idx="753">
                  <c:v>2.4009999999999998</c:v>
                </c:pt>
                <c:pt idx="754">
                  <c:v>2.4649999999999999</c:v>
                </c:pt>
                <c:pt idx="755">
                  <c:v>2.5150000000000001</c:v>
                </c:pt>
                <c:pt idx="756">
                  <c:v>2.512</c:v>
                </c:pt>
                <c:pt idx="757">
                  <c:v>2.4860000000000002</c:v>
                </c:pt>
                <c:pt idx="758">
                  <c:v>2.4860000000000002</c:v>
                </c:pt>
                <c:pt idx="759">
                  <c:v>2.4790000000000001</c:v>
                </c:pt>
                <c:pt idx="760">
                  <c:v>2.4900000000000002</c:v>
                </c:pt>
                <c:pt idx="761">
                  <c:v>2.4660000000000002</c:v>
                </c:pt>
                <c:pt idx="762">
                  <c:v>2.4769999999999999</c:v>
                </c:pt>
                <c:pt idx="763">
                  <c:v>2.4740000000000002</c:v>
                </c:pt>
                <c:pt idx="764">
                  <c:v>2.4670000000000001</c:v>
                </c:pt>
                <c:pt idx="765">
                  <c:v>2.4670000000000001</c:v>
                </c:pt>
                <c:pt idx="766">
                  <c:v>2.472</c:v>
                </c:pt>
                <c:pt idx="767">
                  <c:v>2.4169999999999998</c:v>
                </c:pt>
                <c:pt idx="768">
                  <c:v>2.3969999999999998</c:v>
                </c:pt>
                <c:pt idx="769">
                  <c:v>2.34</c:v>
                </c:pt>
                <c:pt idx="770">
                  <c:v>2.3969999999999998</c:v>
                </c:pt>
                <c:pt idx="771">
                  <c:v>2.4089999999999998</c:v>
                </c:pt>
                <c:pt idx="772">
                  <c:v>2.4089999999999998</c:v>
                </c:pt>
                <c:pt idx="773">
                  <c:v>2.4249999999999998</c:v>
                </c:pt>
                <c:pt idx="774">
                  <c:v>2.4359999999999999</c:v>
                </c:pt>
                <c:pt idx="775">
                  <c:v>2.472</c:v>
                </c:pt>
                <c:pt idx="776">
                  <c:v>2.4969999999999999</c:v>
                </c:pt>
                <c:pt idx="777">
                  <c:v>2.4470000000000001</c:v>
                </c:pt>
                <c:pt idx="778">
                  <c:v>2.42</c:v>
                </c:pt>
                <c:pt idx="779">
                  <c:v>2.42</c:v>
                </c:pt>
                <c:pt idx="780">
                  <c:v>2.42</c:v>
                </c:pt>
                <c:pt idx="781">
                  <c:v>2.4359999999999999</c:v>
                </c:pt>
                <c:pt idx="782">
                  <c:v>2.431</c:v>
                </c:pt>
                <c:pt idx="783">
                  <c:v>2.415</c:v>
                </c:pt>
                <c:pt idx="784">
                  <c:v>2.3759999999999999</c:v>
                </c:pt>
                <c:pt idx="785">
                  <c:v>2.3149999999999999</c:v>
                </c:pt>
                <c:pt idx="786">
                  <c:v>2.3149999999999999</c:v>
                </c:pt>
                <c:pt idx="787">
                  <c:v>2.3220000000000001</c:v>
                </c:pt>
                <c:pt idx="788">
                  <c:v>2.367</c:v>
                </c:pt>
                <c:pt idx="789">
                  <c:v>2.3969999999999998</c:v>
                </c:pt>
                <c:pt idx="790">
                  <c:v>2.4580000000000002</c:v>
                </c:pt>
                <c:pt idx="791">
                  <c:v>2.4820000000000002</c:v>
                </c:pt>
                <c:pt idx="792">
                  <c:v>2.4820000000000002</c:v>
                </c:pt>
                <c:pt idx="793">
                  <c:v>2.4820000000000002</c:v>
                </c:pt>
                <c:pt idx="794">
                  <c:v>2.476</c:v>
                </c:pt>
                <c:pt idx="795">
                  <c:v>2.4940000000000002</c:v>
                </c:pt>
                <c:pt idx="796">
                  <c:v>2.5179999999999998</c:v>
                </c:pt>
                <c:pt idx="797">
                  <c:v>2.56</c:v>
                </c:pt>
                <c:pt idx="798">
                  <c:v>2.609</c:v>
                </c:pt>
                <c:pt idx="799">
                  <c:v>2.5750000000000002</c:v>
                </c:pt>
                <c:pt idx="800">
                  <c:v>2.5750000000000002</c:v>
                </c:pt>
                <c:pt idx="801">
                  <c:v>2.5819999999999999</c:v>
                </c:pt>
                <c:pt idx="802">
                  <c:v>2.6259999999999999</c:v>
                </c:pt>
                <c:pt idx="803">
                  <c:v>2.6019999999999999</c:v>
                </c:pt>
                <c:pt idx="804">
                  <c:v>2.5</c:v>
                </c:pt>
                <c:pt idx="805">
                  <c:v>2.5369999999999999</c:v>
                </c:pt>
                <c:pt idx="806">
                  <c:v>2.5009999999999999</c:v>
                </c:pt>
                <c:pt idx="807">
                  <c:v>2.5</c:v>
                </c:pt>
                <c:pt idx="808">
                  <c:v>2.5</c:v>
                </c:pt>
                <c:pt idx="809">
                  <c:v>2.4630000000000001</c:v>
                </c:pt>
                <c:pt idx="810">
                  <c:v>2.4159999999999999</c:v>
                </c:pt>
                <c:pt idx="811">
                  <c:v>2.403</c:v>
                </c:pt>
                <c:pt idx="812">
                  <c:v>2.4180000000000001</c:v>
                </c:pt>
                <c:pt idx="813">
                  <c:v>2.4180000000000001</c:v>
                </c:pt>
                <c:pt idx="814">
                  <c:v>2.4180000000000001</c:v>
                </c:pt>
                <c:pt idx="815">
                  <c:v>2.3839999999999999</c:v>
                </c:pt>
                <c:pt idx="816">
                  <c:v>2.3780000000000001</c:v>
                </c:pt>
                <c:pt idx="817">
                  <c:v>2.42</c:v>
                </c:pt>
                <c:pt idx="818">
                  <c:v>2.38</c:v>
                </c:pt>
                <c:pt idx="819">
                  <c:v>2.4209999999999998</c:v>
                </c:pt>
                <c:pt idx="820">
                  <c:v>2.3889999999999998</c:v>
                </c:pt>
                <c:pt idx="821">
                  <c:v>2.3889999999999998</c:v>
                </c:pt>
                <c:pt idx="822">
                  <c:v>2.395</c:v>
                </c:pt>
                <c:pt idx="823">
                  <c:v>2.323</c:v>
                </c:pt>
                <c:pt idx="824">
                  <c:v>2.3639999999999999</c:v>
                </c:pt>
                <c:pt idx="825">
                  <c:v>2.339</c:v>
                </c:pt>
                <c:pt idx="826">
                  <c:v>2.3410000000000002</c:v>
                </c:pt>
                <c:pt idx="827">
                  <c:v>2.3820000000000001</c:v>
                </c:pt>
                <c:pt idx="828">
                  <c:v>2.3820000000000001</c:v>
                </c:pt>
                <c:pt idx="829">
                  <c:v>2.3820000000000001</c:v>
                </c:pt>
                <c:pt idx="830">
                  <c:v>2.3660000000000001</c:v>
                </c:pt>
                <c:pt idx="831">
                  <c:v>2.298</c:v>
                </c:pt>
                <c:pt idx="832">
                  <c:v>2.2440000000000002</c:v>
                </c:pt>
                <c:pt idx="833">
                  <c:v>2.2320000000000002</c:v>
                </c:pt>
                <c:pt idx="834">
                  <c:v>2.2320000000000002</c:v>
                </c:pt>
                <c:pt idx="835">
                  <c:v>2.2320000000000002</c:v>
                </c:pt>
                <c:pt idx="836">
                  <c:v>2.198</c:v>
                </c:pt>
                <c:pt idx="837">
                  <c:v>2.2480000000000002</c:v>
                </c:pt>
                <c:pt idx="838">
                  <c:v>2.1720000000000002</c:v>
                </c:pt>
                <c:pt idx="839">
                  <c:v>2.2160000000000002</c:v>
                </c:pt>
                <c:pt idx="840">
                  <c:v>2.2360000000000002</c:v>
                </c:pt>
                <c:pt idx="841">
                  <c:v>2.246</c:v>
                </c:pt>
                <c:pt idx="842">
                  <c:v>2.246</c:v>
                </c:pt>
                <c:pt idx="843">
                  <c:v>2.246</c:v>
                </c:pt>
                <c:pt idx="844">
                  <c:v>2.2730000000000001</c:v>
                </c:pt>
                <c:pt idx="845">
                  <c:v>2.3340000000000001</c:v>
                </c:pt>
                <c:pt idx="846">
                  <c:v>2.3039999999999998</c:v>
                </c:pt>
                <c:pt idx="847">
                  <c:v>2.2999999999999998</c:v>
                </c:pt>
                <c:pt idx="848">
                  <c:v>2.2890000000000001</c:v>
                </c:pt>
                <c:pt idx="849">
                  <c:v>2.2890000000000001</c:v>
                </c:pt>
                <c:pt idx="850">
                  <c:v>2.2799999999999998</c:v>
                </c:pt>
                <c:pt idx="851">
                  <c:v>2.3220000000000001</c:v>
                </c:pt>
                <c:pt idx="852">
                  <c:v>2.2869999999999999</c:v>
                </c:pt>
                <c:pt idx="853">
                  <c:v>2.3220000000000001</c:v>
                </c:pt>
                <c:pt idx="854">
                  <c:v>2.3519999999999999</c:v>
                </c:pt>
                <c:pt idx="855">
                  <c:v>2.35</c:v>
                </c:pt>
                <c:pt idx="856">
                  <c:v>2.35</c:v>
                </c:pt>
                <c:pt idx="857">
                  <c:v>2.36</c:v>
                </c:pt>
                <c:pt idx="858">
                  <c:v>2.3889999999999998</c:v>
                </c:pt>
                <c:pt idx="859">
                  <c:v>2.3980000000000001</c:v>
                </c:pt>
                <c:pt idx="860">
                  <c:v>2.41</c:v>
                </c:pt>
                <c:pt idx="861">
                  <c:v>2.3929999999999998</c:v>
                </c:pt>
                <c:pt idx="862">
                  <c:v>2.3260000000000001</c:v>
                </c:pt>
                <c:pt idx="863">
                  <c:v>2.3260000000000001</c:v>
                </c:pt>
                <c:pt idx="864">
                  <c:v>2.3239999999999998</c:v>
                </c:pt>
                <c:pt idx="865">
                  <c:v>2.343</c:v>
                </c:pt>
                <c:pt idx="866">
                  <c:v>2.3260000000000001</c:v>
                </c:pt>
                <c:pt idx="867">
                  <c:v>2.2229999999999999</c:v>
                </c:pt>
                <c:pt idx="868">
                  <c:v>2.2280000000000002</c:v>
                </c:pt>
                <c:pt idx="869">
                  <c:v>2.2349999999999999</c:v>
                </c:pt>
                <c:pt idx="870">
                  <c:v>2.2349999999999999</c:v>
                </c:pt>
                <c:pt idx="871">
                  <c:v>2.2469999999999999</c:v>
                </c:pt>
                <c:pt idx="872">
                  <c:v>2.2519999999999998</c:v>
                </c:pt>
                <c:pt idx="873">
                  <c:v>2.282</c:v>
                </c:pt>
                <c:pt idx="874">
                  <c:v>2.2519999999999998</c:v>
                </c:pt>
                <c:pt idx="875">
                  <c:v>2.2549999999999999</c:v>
                </c:pt>
                <c:pt idx="876">
                  <c:v>2.25</c:v>
                </c:pt>
                <c:pt idx="877">
                  <c:v>2.25</c:v>
                </c:pt>
                <c:pt idx="878">
                  <c:v>2.25</c:v>
                </c:pt>
                <c:pt idx="879">
                  <c:v>2.2429999999999999</c:v>
                </c:pt>
                <c:pt idx="880">
                  <c:v>2.2080000000000002</c:v>
                </c:pt>
                <c:pt idx="881">
                  <c:v>2.206</c:v>
                </c:pt>
                <c:pt idx="882">
                  <c:v>2.2130000000000001</c:v>
                </c:pt>
                <c:pt idx="883">
                  <c:v>2.1589999999999998</c:v>
                </c:pt>
                <c:pt idx="884">
                  <c:v>2.1589999999999998</c:v>
                </c:pt>
                <c:pt idx="885">
                  <c:v>2.1589999999999998</c:v>
                </c:pt>
                <c:pt idx="886">
                  <c:v>2.1829999999999998</c:v>
                </c:pt>
                <c:pt idx="887">
                  <c:v>2.145</c:v>
                </c:pt>
                <c:pt idx="888">
                  <c:v>2.1760000000000002</c:v>
                </c:pt>
                <c:pt idx="889">
                  <c:v>2.1920000000000002</c:v>
                </c:pt>
                <c:pt idx="890">
                  <c:v>2.202</c:v>
                </c:pt>
                <c:pt idx="891">
                  <c:v>2.202</c:v>
                </c:pt>
                <c:pt idx="892">
                  <c:v>2.2109999999999999</c:v>
                </c:pt>
                <c:pt idx="893">
                  <c:v>2.2149999999999999</c:v>
                </c:pt>
                <c:pt idx="894">
                  <c:v>2.2109999999999999</c:v>
                </c:pt>
                <c:pt idx="895">
                  <c:v>2.1269999999999998</c:v>
                </c:pt>
                <c:pt idx="896">
                  <c:v>2.1640000000000001</c:v>
                </c:pt>
                <c:pt idx="897">
                  <c:v>2.153</c:v>
                </c:pt>
                <c:pt idx="898">
                  <c:v>2.153</c:v>
                </c:pt>
                <c:pt idx="899">
                  <c:v>2.157</c:v>
                </c:pt>
                <c:pt idx="900">
                  <c:v>2.1909999999999998</c:v>
                </c:pt>
                <c:pt idx="901">
                  <c:v>2.1560000000000001</c:v>
                </c:pt>
                <c:pt idx="902">
                  <c:v>2.165</c:v>
                </c:pt>
                <c:pt idx="903">
                  <c:v>2.1480000000000001</c:v>
                </c:pt>
                <c:pt idx="904">
                  <c:v>2.1440000000000001</c:v>
                </c:pt>
                <c:pt idx="905">
                  <c:v>2.1440000000000001</c:v>
                </c:pt>
                <c:pt idx="906">
                  <c:v>2.1459999999999999</c:v>
                </c:pt>
                <c:pt idx="907">
                  <c:v>2.1349999999999998</c:v>
                </c:pt>
                <c:pt idx="908">
                  <c:v>2.2029999999999998</c:v>
                </c:pt>
                <c:pt idx="909">
                  <c:v>2.226</c:v>
                </c:pt>
                <c:pt idx="910">
                  <c:v>2.2669999999999999</c:v>
                </c:pt>
                <c:pt idx="911">
                  <c:v>2.3039999999999998</c:v>
                </c:pt>
                <c:pt idx="912">
                  <c:v>2.3039999999999998</c:v>
                </c:pt>
                <c:pt idx="913">
                  <c:v>2.3159999999999998</c:v>
                </c:pt>
                <c:pt idx="914">
                  <c:v>2.3479999999999999</c:v>
                </c:pt>
                <c:pt idx="915">
                  <c:v>2.3340000000000001</c:v>
                </c:pt>
                <c:pt idx="916">
                  <c:v>2.327</c:v>
                </c:pt>
                <c:pt idx="917">
                  <c:v>2.3679999999999999</c:v>
                </c:pt>
                <c:pt idx="918">
                  <c:v>2.3860000000000001</c:v>
                </c:pt>
                <c:pt idx="919">
                  <c:v>2.3860000000000001</c:v>
                </c:pt>
                <c:pt idx="920">
                  <c:v>2.3860000000000001</c:v>
                </c:pt>
                <c:pt idx="921">
                  <c:v>2.3730000000000002</c:v>
                </c:pt>
                <c:pt idx="922">
                  <c:v>2.3610000000000002</c:v>
                </c:pt>
                <c:pt idx="923">
                  <c:v>2.3199999999999998</c:v>
                </c:pt>
                <c:pt idx="924">
                  <c:v>2.3479999999999999</c:v>
                </c:pt>
                <c:pt idx="925">
                  <c:v>2.3319999999999999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9A-483A-BCA3-DC5B2BD35A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3811448"/>
        <c:axId val="353811840"/>
      </c:lineChart>
      <c:lineChart>
        <c:grouping val="standard"/>
        <c:varyColors val="0"/>
        <c:ser>
          <c:idx val="1"/>
          <c:order val="1"/>
          <c:tx>
            <c:strRef>
              <c:f>Sheet1!$C$13</c:f>
              <c:strCache>
                <c:ptCount val="1"/>
                <c:pt idx="0">
                  <c:v>미국달러지수 (우축)</c:v>
                </c:pt>
              </c:strCache>
            </c:strRef>
          </c:tx>
          <c:spPr>
            <a:ln w="28575" cap="rnd">
              <a:solidFill>
                <a:srgbClr val="A99543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numRef>
              <c:f>Sheet1!$A$14:$A$939</c:f>
              <c:numCache>
                <c:formatCode>yyyy\-mm\-dd</c:formatCode>
                <c:ptCount val="926"/>
                <c:pt idx="0">
                  <c:v>42005</c:v>
                </c:pt>
                <c:pt idx="1">
                  <c:v>42006</c:v>
                </c:pt>
                <c:pt idx="2">
                  <c:v>42007</c:v>
                </c:pt>
                <c:pt idx="3">
                  <c:v>42008</c:v>
                </c:pt>
                <c:pt idx="4">
                  <c:v>42009</c:v>
                </c:pt>
                <c:pt idx="5">
                  <c:v>42010</c:v>
                </c:pt>
                <c:pt idx="6">
                  <c:v>42011</c:v>
                </c:pt>
                <c:pt idx="7">
                  <c:v>42012</c:v>
                </c:pt>
                <c:pt idx="8">
                  <c:v>42013</c:v>
                </c:pt>
                <c:pt idx="9">
                  <c:v>42014</c:v>
                </c:pt>
                <c:pt idx="10">
                  <c:v>42015</c:v>
                </c:pt>
                <c:pt idx="11">
                  <c:v>42016</c:v>
                </c:pt>
                <c:pt idx="12">
                  <c:v>42017</c:v>
                </c:pt>
                <c:pt idx="13">
                  <c:v>42018</c:v>
                </c:pt>
                <c:pt idx="14">
                  <c:v>42019</c:v>
                </c:pt>
                <c:pt idx="15">
                  <c:v>42020</c:v>
                </c:pt>
                <c:pt idx="16">
                  <c:v>42021</c:v>
                </c:pt>
                <c:pt idx="17">
                  <c:v>42022</c:v>
                </c:pt>
                <c:pt idx="18">
                  <c:v>42023</c:v>
                </c:pt>
                <c:pt idx="19">
                  <c:v>42024</c:v>
                </c:pt>
                <c:pt idx="20">
                  <c:v>42025</c:v>
                </c:pt>
                <c:pt idx="21">
                  <c:v>42026</c:v>
                </c:pt>
                <c:pt idx="22">
                  <c:v>42027</c:v>
                </c:pt>
                <c:pt idx="23">
                  <c:v>42028</c:v>
                </c:pt>
                <c:pt idx="24">
                  <c:v>42029</c:v>
                </c:pt>
                <c:pt idx="25">
                  <c:v>42030</c:v>
                </c:pt>
                <c:pt idx="26">
                  <c:v>42031</c:v>
                </c:pt>
                <c:pt idx="27">
                  <c:v>42032</c:v>
                </c:pt>
                <c:pt idx="28">
                  <c:v>42033</c:v>
                </c:pt>
                <c:pt idx="29">
                  <c:v>42034</c:v>
                </c:pt>
                <c:pt idx="30">
                  <c:v>42035</c:v>
                </c:pt>
                <c:pt idx="31">
                  <c:v>42036</c:v>
                </c:pt>
                <c:pt idx="32">
                  <c:v>42037</c:v>
                </c:pt>
                <c:pt idx="33">
                  <c:v>42038</c:v>
                </c:pt>
                <c:pt idx="34">
                  <c:v>42039</c:v>
                </c:pt>
                <c:pt idx="35">
                  <c:v>42040</c:v>
                </c:pt>
                <c:pt idx="36">
                  <c:v>42041</c:v>
                </c:pt>
                <c:pt idx="37">
                  <c:v>42042</c:v>
                </c:pt>
                <c:pt idx="38">
                  <c:v>42043</c:v>
                </c:pt>
                <c:pt idx="39">
                  <c:v>42044</c:v>
                </c:pt>
                <c:pt idx="40">
                  <c:v>42045</c:v>
                </c:pt>
                <c:pt idx="41">
                  <c:v>42046</c:v>
                </c:pt>
                <c:pt idx="42">
                  <c:v>42047</c:v>
                </c:pt>
                <c:pt idx="43">
                  <c:v>42048</c:v>
                </c:pt>
                <c:pt idx="44">
                  <c:v>42049</c:v>
                </c:pt>
                <c:pt idx="45">
                  <c:v>42050</c:v>
                </c:pt>
                <c:pt idx="46">
                  <c:v>42051</c:v>
                </c:pt>
                <c:pt idx="47">
                  <c:v>42052</c:v>
                </c:pt>
                <c:pt idx="48">
                  <c:v>42053</c:v>
                </c:pt>
                <c:pt idx="49">
                  <c:v>42054</c:v>
                </c:pt>
                <c:pt idx="50">
                  <c:v>42055</c:v>
                </c:pt>
                <c:pt idx="51">
                  <c:v>42056</c:v>
                </c:pt>
                <c:pt idx="52">
                  <c:v>42057</c:v>
                </c:pt>
                <c:pt idx="53">
                  <c:v>42058</c:v>
                </c:pt>
                <c:pt idx="54">
                  <c:v>42059</c:v>
                </c:pt>
                <c:pt idx="55">
                  <c:v>42060</c:v>
                </c:pt>
                <c:pt idx="56">
                  <c:v>42061</c:v>
                </c:pt>
                <c:pt idx="57">
                  <c:v>42062</c:v>
                </c:pt>
                <c:pt idx="58">
                  <c:v>42063</c:v>
                </c:pt>
                <c:pt idx="59">
                  <c:v>42064</c:v>
                </c:pt>
                <c:pt idx="60">
                  <c:v>42065</c:v>
                </c:pt>
                <c:pt idx="61">
                  <c:v>42066</c:v>
                </c:pt>
                <c:pt idx="62">
                  <c:v>42067</c:v>
                </c:pt>
                <c:pt idx="63">
                  <c:v>42068</c:v>
                </c:pt>
                <c:pt idx="64">
                  <c:v>42069</c:v>
                </c:pt>
                <c:pt idx="65">
                  <c:v>42070</c:v>
                </c:pt>
                <c:pt idx="66">
                  <c:v>42071</c:v>
                </c:pt>
                <c:pt idx="67">
                  <c:v>42072</c:v>
                </c:pt>
                <c:pt idx="68">
                  <c:v>42073</c:v>
                </c:pt>
                <c:pt idx="69">
                  <c:v>42074</c:v>
                </c:pt>
                <c:pt idx="70">
                  <c:v>42075</c:v>
                </c:pt>
                <c:pt idx="71">
                  <c:v>42076</c:v>
                </c:pt>
                <c:pt idx="72">
                  <c:v>42077</c:v>
                </c:pt>
                <c:pt idx="73">
                  <c:v>42078</c:v>
                </c:pt>
                <c:pt idx="74">
                  <c:v>42079</c:v>
                </c:pt>
                <c:pt idx="75">
                  <c:v>42080</c:v>
                </c:pt>
                <c:pt idx="76">
                  <c:v>42081</c:v>
                </c:pt>
                <c:pt idx="77">
                  <c:v>42082</c:v>
                </c:pt>
                <c:pt idx="78">
                  <c:v>42083</c:v>
                </c:pt>
                <c:pt idx="79">
                  <c:v>42084</c:v>
                </c:pt>
                <c:pt idx="80">
                  <c:v>42085</c:v>
                </c:pt>
                <c:pt idx="81">
                  <c:v>42086</c:v>
                </c:pt>
                <c:pt idx="82">
                  <c:v>42087</c:v>
                </c:pt>
                <c:pt idx="83">
                  <c:v>42088</c:v>
                </c:pt>
                <c:pt idx="84">
                  <c:v>42089</c:v>
                </c:pt>
                <c:pt idx="85">
                  <c:v>42090</c:v>
                </c:pt>
                <c:pt idx="86">
                  <c:v>42091</c:v>
                </c:pt>
                <c:pt idx="87">
                  <c:v>42092</c:v>
                </c:pt>
                <c:pt idx="88">
                  <c:v>42093</c:v>
                </c:pt>
                <c:pt idx="89">
                  <c:v>42094</c:v>
                </c:pt>
                <c:pt idx="90">
                  <c:v>42095</c:v>
                </c:pt>
                <c:pt idx="91">
                  <c:v>42096</c:v>
                </c:pt>
                <c:pt idx="92">
                  <c:v>42097</c:v>
                </c:pt>
                <c:pt idx="93">
                  <c:v>42098</c:v>
                </c:pt>
                <c:pt idx="94">
                  <c:v>42099</c:v>
                </c:pt>
                <c:pt idx="95">
                  <c:v>42100</c:v>
                </c:pt>
                <c:pt idx="96">
                  <c:v>42101</c:v>
                </c:pt>
                <c:pt idx="97">
                  <c:v>42102</c:v>
                </c:pt>
                <c:pt idx="98">
                  <c:v>42103</c:v>
                </c:pt>
                <c:pt idx="99">
                  <c:v>42104</c:v>
                </c:pt>
                <c:pt idx="100">
                  <c:v>42105</c:v>
                </c:pt>
                <c:pt idx="101">
                  <c:v>42106</c:v>
                </c:pt>
                <c:pt idx="102">
                  <c:v>42107</c:v>
                </c:pt>
                <c:pt idx="103">
                  <c:v>42108</c:v>
                </c:pt>
                <c:pt idx="104">
                  <c:v>42109</c:v>
                </c:pt>
                <c:pt idx="105">
                  <c:v>42110</c:v>
                </c:pt>
                <c:pt idx="106">
                  <c:v>42111</c:v>
                </c:pt>
                <c:pt idx="107">
                  <c:v>42112</c:v>
                </c:pt>
                <c:pt idx="108">
                  <c:v>42113</c:v>
                </c:pt>
                <c:pt idx="109">
                  <c:v>42114</c:v>
                </c:pt>
                <c:pt idx="110">
                  <c:v>42115</c:v>
                </c:pt>
                <c:pt idx="111">
                  <c:v>42116</c:v>
                </c:pt>
                <c:pt idx="112">
                  <c:v>42117</c:v>
                </c:pt>
                <c:pt idx="113">
                  <c:v>42118</c:v>
                </c:pt>
                <c:pt idx="114">
                  <c:v>42119</c:v>
                </c:pt>
                <c:pt idx="115">
                  <c:v>42120</c:v>
                </c:pt>
                <c:pt idx="116">
                  <c:v>42121</c:v>
                </c:pt>
                <c:pt idx="117">
                  <c:v>42122</c:v>
                </c:pt>
                <c:pt idx="118">
                  <c:v>42123</c:v>
                </c:pt>
                <c:pt idx="119">
                  <c:v>42124</c:v>
                </c:pt>
                <c:pt idx="120">
                  <c:v>42125</c:v>
                </c:pt>
                <c:pt idx="121">
                  <c:v>42126</c:v>
                </c:pt>
                <c:pt idx="122">
                  <c:v>42127</c:v>
                </c:pt>
                <c:pt idx="123">
                  <c:v>42128</c:v>
                </c:pt>
                <c:pt idx="124">
                  <c:v>42129</c:v>
                </c:pt>
                <c:pt idx="125">
                  <c:v>42130</c:v>
                </c:pt>
                <c:pt idx="126">
                  <c:v>42131</c:v>
                </c:pt>
                <c:pt idx="127">
                  <c:v>42132</c:v>
                </c:pt>
                <c:pt idx="128">
                  <c:v>42133</c:v>
                </c:pt>
                <c:pt idx="129">
                  <c:v>42134</c:v>
                </c:pt>
                <c:pt idx="130">
                  <c:v>42135</c:v>
                </c:pt>
                <c:pt idx="131">
                  <c:v>42136</c:v>
                </c:pt>
                <c:pt idx="132">
                  <c:v>42137</c:v>
                </c:pt>
                <c:pt idx="133">
                  <c:v>42138</c:v>
                </c:pt>
                <c:pt idx="134">
                  <c:v>42139</c:v>
                </c:pt>
                <c:pt idx="135">
                  <c:v>42140</c:v>
                </c:pt>
                <c:pt idx="136">
                  <c:v>42141</c:v>
                </c:pt>
                <c:pt idx="137">
                  <c:v>42142</c:v>
                </c:pt>
                <c:pt idx="138">
                  <c:v>42143</c:v>
                </c:pt>
                <c:pt idx="139">
                  <c:v>42144</c:v>
                </c:pt>
                <c:pt idx="140">
                  <c:v>42145</c:v>
                </c:pt>
                <c:pt idx="141">
                  <c:v>42146</c:v>
                </c:pt>
                <c:pt idx="142">
                  <c:v>42147</c:v>
                </c:pt>
                <c:pt idx="143">
                  <c:v>42148</c:v>
                </c:pt>
                <c:pt idx="144">
                  <c:v>42149</c:v>
                </c:pt>
                <c:pt idx="145">
                  <c:v>42150</c:v>
                </c:pt>
                <c:pt idx="146">
                  <c:v>42151</c:v>
                </c:pt>
                <c:pt idx="147">
                  <c:v>42152</c:v>
                </c:pt>
                <c:pt idx="148">
                  <c:v>42153</c:v>
                </c:pt>
                <c:pt idx="149">
                  <c:v>42154</c:v>
                </c:pt>
                <c:pt idx="150">
                  <c:v>42155</c:v>
                </c:pt>
                <c:pt idx="151">
                  <c:v>42156</c:v>
                </c:pt>
                <c:pt idx="152">
                  <c:v>42157</c:v>
                </c:pt>
                <c:pt idx="153">
                  <c:v>42158</c:v>
                </c:pt>
                <c:pt idx="154">
                  <c:v>42159</c:v>
                </c:pt>
                <c:pt idx="155">
                  <c:v>42160</c:v>
                </c:pt>
                <c:pt idx="156">
                  <c:v>42161</c:v>
                </c:pt>
                <c:pt idx="157">
                  <c:v>42162</c:v>
                </c:pt>
                <c:pt idx="158">
                  <c:v>42163</c:v>
                </c:pt>
                <c:pt idx="159">
                  <c:v>42164</c:v>
                </c:pt>
                <c:pt idx="160">
                  <c:v>42165</c:v>
                </c:pt>
                <c:pt idx="161">
                  <c:v>42166</c:v>
                </c:pt>
                <c:pt idx="162">
                  <c:v>42167</c:v>
                </c:pt>
                <c:pt idx="163">
                  <c:v>42168</c:v>
                </c:pt>
                <c:pt idx="164">
                  <c:v>42169</c:v>
                </c:pt>
                <c:pt idx="165">
                  <c:v>42170</c:v>
                </c:pt>
                <c:pt idx="166">
                  <c:v>42171</c:v>
                </c:pt>
                <c:pt idx="167">
                  <c:v>42172</c:v>
                </c:pt>
                <c:pt idx="168">
                  <c:v>42173</c:v>
                </c:pt>
                <c:pt idx="169">
                  <c:v>42174</c:v>
                </c:pt>
                <c:pt idx="170">
                  <c:v>42175</c:v>
                </c:pt>
                <c:pt idx="171">
                  <c:v>42176</c:v>
                </c:pt>
                <c:pt idx="172">
                  <c:v>42177</c:v>
                </c:pt>
                <c:pt idx="173">
                  <c:v>42178</c:v>
                </c:pt>
                <c:pt idx="174">
                  <c:v>42179</c:v>
                </c:pt>
                <c:pt idx="175">
                  <c:v>42180</c:v>
                </c:pt>
                <c:pt idx="176">
                  <c:v>42181</c:v>
                </c:pt>
                <c:pt idx="177">
                  <c:v>42182</c:v>
                </c:pt>
                <c:pt idx="178">
                  <c:v>42183</c:v>
                </c:pt>
                <c:pt idx="179">
                  <c:v>42184</c:v>
                </c:pt>
                <c:pt idx="180">
                  <c:v>42185</c:v>
                </c:pt>
                <c:pt idx="181">
                  <c:v>42186</c:v>
                </c:pt>
                <c:pt idx="182">
                  <c:v>42187</c:v>
                </c:pt>
                <c:pt idx="183">
                  <c:v>42188</c:v>
                </c:pt>
                <c:pt idx="184">
                  <c:v>42189</c:v>
                </c:pt>
                <c:pt idx="185">
                  <c:v>42190</c:v>
                </c:pt>
                <c:pt idx="186">
                  <c:v>42191</c:v>
                </c:pt>
                <c:pt idx="187">
                  <c:v>42192</c:v>
                </c:pt>
                <c:pt idx="188">
                  <c:v>42193</c:v>
                </c:pt>
                <c:pt idx="189">
                  <c:v>42194</c:v>
                </c:pt>
                <c:pt idx="190">
                  <c:v>42195</c:v>
                </c:pt>
                <c:pt idx="191">
                  <c:v>42196</c:v>
                </c:pt>
                <c:pt idx="192">
                  <c:v>42197</c:v>
                </c:pt>
                <c:pt idx="193">
                  <c:v>42198</c:v>
                </c:pt>
                <c:pt idx="194">
                  <c:v>42199</c:v>
                </c:pt>
                <c:pt idx="195">
                  <c:v>42200</c:v>
                </c:pt>
                <c:pt idx="196">
                  <c:v>42201</c:v>
                </c:pt>
                <c:pt idx="197">
                  <c:v>42202</c:v>
                </c:pt>
                <c:pt idx="198">
                  <c:v>42203</c:v>
                </c:pt>
                <c:pt idx="199">
                  <c:v>42204</c:v>
                </c:pt>
                <c:pt idx="200">
                  <c:v>42205</c:v>
                </c:pt>
                <c:pt idx="201">
                  <c:v>42206</c:v>
                </c:pt>
                <c:pt idx="202">
                  <c:v>42207</c:v>
                </c:pt>
                <c:pt idx="203">
                  <c:v>42208</c:v>
                </c:pt>
                <c:pt idx="204">
                  <c:v>42209</c:v>
                </c:pt>
                <c:pt idx="205">
                  <c:v>42210</c:v>
                </c:pt>
                <c:pt idx="206">
                  <c:v>42211</c:v>
                </c:pt>
                <c:pt idx="207">
                  <c:v>42212</c:v>
                </c:pt>
                <c:pt idx="208">
                  <c:v>42213</c:v>
                </c:pt>
                <c:pt idx="209">
                  <c:v>42214</c:v>
                </c:pt>
                <c:pt idx="210">
                  <c:v>42215</c:v>
                </c:pt>
                <c:pt idx="211">
                  <c:v>42216</c:v>
                </c:pt>
                <c:pt idx="212">
                  <c:v>42217</c:v>
                </c:pt>
                <c:pt idx="213">
                  <c:v>42218</c:v>
                </c:pt>
                <c:pt idx="214">
                  <c:v>42219</c:v>
                </c:pt>
                <c:pt idx="215">
                  <c:v>42220</c:v>
                </c:pt>
                <c:pt idx="216">
                  <c:v>42221</c:v>
                </c:pt>
                <c:pt idx="217">
                  <c:v>42222</c:v>
                </c:pt>
                <c:pt idx="218">
                  <c:v>42223</c:v>
                </c:pt>
                <c:pt idx="219">
                  <c:v>42224</c:v>
                </c:pt>
                <c:pt idx="220">
                  <c:v>42225</c:v>
                </c:pt>
                <c:pt idx="221">
                  <c:v>42226</c:v>
                </c:pt>
                <c:pt idx="222">
                  <c:v>42227</c:v>
                </c:pt>
                <c:pt idx="223">
                  <c:v>42228</c:v>
                </c:pt>
                <c:pt idx="224">
                  <c:v>42229</c:v>
                </c:pt>
                <c:pt idx="225">
                  <c:v>42230</c:v>
                </c:pt>
                <c:pt idx="226">
                  <c:v>42231</c:v>
                </c:pt>
                <c:pt idx="227">
                  <c:v>42232</c:v>
                </c:pt>
                <c:pt idx="228">
                  <c:v>42233</c:v>
                </c:pt>
                <c:pt idx="229">
                  <c:v>42234</c:v>
                </c:pt>
                <c:pt idx="230">
                  <c:v>42235</c:v>
                </c:pt>
                <c:pt idx="231">
                  <c:v>42236</c:v>
                </c:pt>
                <c:pt idx="232">
                  <c:v>42237</c:v>
                </c:pt>
                <c:pt idx="233">
                  <c:v>42238</c:v>
                </c:pt>
                <c:pt idx="234">
                  <c:v>42239</c:v>
                </c:pt>
                <c:pt idx="235">
                  <c:v>42240</c:v>
                </c:pt>
                <c:pt idx="236">
                  <c:v>42241</c:v>
                </c:pt>
                <c:pt idx="237">
                  <c:v>42242</c:v>
                </c:pt>
                <c:pt idx="238">
                  <c:v>42243</c:v>
                </c:pt>
                <c:pt idx="239">
                  <c:v>42244</c:v>
                </c:pt>
                <c:pt idx="240">
                  <c:v>42245</c:v>
                </c:pt>
                <c:pt idx="241">
                  <c:v>42246</c:v>
                </c:pt>
                <c:pt idx="242">
                  <c:v>42247</c:v>
                </c:pt>
                <c:pt idx="243">
                  <c:v>42248</c:v>
                </c:pt>
                <c:pt idx="244">
                  <c:v>42249</c:v>
                </c:pt>
                <c:pt idx="245">
                  <c:v>42250</c:v>
                </c:pt>
                <c:pt idx="246">
                  <c:v>42251</c:v>
                </c:pt>
                <c:pt idx="247">
                  <c:v>42252</c:v>
                </c:pt>
                <c:pt idx="248">
                  <c:v>42253</c:v>
                </c:pt>
                <c:pt idx="249">
                  <c:v>42254</c:v>
                </c:pt>
                <c:pt idx="250">
                  <c:v>42255</c:v>
                </c:pt>
                <c:pt idx="251">
                  <c:v>42256</c:v>
                </c:pt>
                <c:pt idx="252">
                  <c:v>42257</c:v>
                </c:pt>
                <c:pt idx="253">
                  <c:v>42258</c:v>
                </c:pt>
                <c:pt idx="254">
                  <c:v>42259</c:v>
                </c:pt>
                <c:pt idx="255">
                  <c:v>42260</c:v>
                </c:pt>
                <c:pt idx="256">
                  <c:v>42261</c:v>
                </c:pt>
                <c:pt idx="257">
                  <c:v>42262</c:v>
                </c:pt>
                <c:pt idx="258">
                  <c:v>42263</c:v>
                </c:pt>
                <c:pt idx="259">
                  <c:v>42264</c:v>
                </c:pt>
                <c:pt idx="260">
                  <c:v>42265</c:v>
                </c:pt>
                <c:pt idx="261">
                  <c:v>42266</c:v>
                </c:pt>
                <c:pt idx="262">
                  <c:v>42267</c:v>
                </c:pt>
                <c:pt idx="263">
                  <c:v>42268</c:v>
                </c:pt>
                <c:pt idx="264">
                  <c:v>42269</c:v>
                </c:pt>
                <c:pt idx="265">
                  <c:v>42270</c:v>
                </c:pt>
                <c:pt idx="266">
                  <c:v>42271</c:v>
                </c:pt>
                <c:pt idx="267">
                  <c:v>42272</c:v>
                </c:pt>
                <c:pt idx="268">
                  <c:v>42273</c:v>
                </c:pt>
                <c:pt idx="269">
                  <c:v>42274</c:v>
                </c:pt>
                <c:pt idx="270">
                  <c:v>42275</c:v>
                </c:pt>
                <c:pt idx="271">
                  <c:v>42276</c:v>
                </c:pt>
                <c:pt idx="272">
                  <c:v>42277</c:v>
                </c:pt>
                <c:pt idx="273">
                  <c:v>42278</c:v>
                </c:pt>
                <c:pt idx="274">
                  <c:v>42279</c:v>
                </c:pt>
                <c:pt idx="275">
                  <c:v>42280</c:v>
                </c:pt>
                <c:pt idx="276">
                  <c:v>42281</c:v>
                </c:pt>
                <c:pt idx="277">
                  <c:v>42282</c:v>
                </c:pt>
                <c:pt idx="278">
                  <c:v>42283</c:v>
                </c:pt>
                <c:pt idx="279">
                  <c:v>42284</c:v>
                </c:pt>
                <c:pt idx="280">
                  <c:v>42285</c:v>
                </c:pt>
                <c:pt idx="281">
                  <c:v>42286</c:v>
                </c:pt>
                <c:pt idx="282">
                  <c:v>42287</c:v>
                </c:pt>
                <c:pt idx="283">
                  <c:v>42288</c:v>
                </c:pt>
                <c:pt idx="284">
                  <c:v>42289</c:v>
                </c:pt>
                <c:pt idx="285">
                  <c:v>42290</c:v>
                </c:pt>
                <c:pt idx="286">
                  <c:v>42291</c:v>
                </c:pt>
                <c:pt idx="287">
                  <c:v>42292</c:v>
                </c:pt>
                <c:pt idx="288">
                  <c:v>42293</c:v>
                </c:pt>
                <c:pt idx="289">
                  <c:v>42294</c:v>
                </c:pt>
                <c:pt idx="290">
                  <c:v>42295</c:v>
                </c:pt>
                <c:pt idx="291">
                  <c:v>42296</c:v>
                </c:pt>
                <c:pt idx="292">
                  <c:v>42297</c:v>
                </c:pt>
                <c:pt idx="293">
                  <c:v>42298</c:v>
                </c:pt>
                <c:pt idx="294">
                  <c:v>42299</c:v>
                </c:pt>
                <c:pt idx="295">
                  <c:v>42300</c:v>
                </c:pt>
                <c:pt idx="296">
                  <c:v>42301</c:v>
                </c:pt>
                <c:pt idx="297">
                  <c:v>42302</c:v>
                </c:pt>
                <c:pt idx="298">
                  <c:v>42303</c:v>
                </c:pt>
                <c:pt idx="299">
                  <c:v>42304</c:v>
                </c:pt>
                <c:pt idx="300">
                  <c:v>42305</c:v>
                </c:pt>
                <c:pt idx="301">
                  <c:v>42306</c:v>
                </c:pt>
                <c:pt idx="302">
                  <c:v>42307</c:v>
                </c:pt>
                <c:pt idx="303">
                  <c:v>42308</c:v>
                </c:pt>
                <c:pt idx="304">
                  <c:v>42309</c:v>
                </c:pt>
                <c:pt idx="305">
                  <c:v>42310</c:v>
                </c:pt>
                <c:pt idx="306">
                  <c:v>42311</c:v>
                </c:pt>
                <c:pt idx="307">
                  <c:v>42312</c:v>
                </c:pt>
                <c:pt idx="308">
                  <c:v>42313</c:v>
                </c:pt>
                <c:pt idx="309">
                  <c:v>42314</c:v>
                </c:pt>
                <c:pt idx="310">
                  <c:v>42315</c:v>
                </c:pt>
                <c:pt idx="311">
                  <c:v>42316</c:v>
                </c:pt>
                <c:pt idx="312">
                  <c:v>42317</c:v>
                </c:pt>
                <c:pt idx="313">
                  <c:v>42318</c:v>
                </c:pt>
                <c:pt idx="314">
                  <c:v>42319</c:v>
                </c:pt>
                <c:pt idx="315">
                  <c:v>42320</c:v>
                </c:pt>
                <c:pt idx="316">
                  <c:v>42321</c:v>
                </c:pt>
                <c:pt idx="317">
                  <c:v>42322</c:v>
                </c:pt>
                <c:pt idx="318">
                  <c:v>42323</c:v>
                </c:pt>
                <c:pt idx="319">
                  <c:v>42324</c:v>
                </c:pt>
                <c:pt idx="320">
                  <c:v>42325</c:v>
                </c:pt>
                <c:pt idx="321">
                  <c:v>42326</c:v>
                </c:pt>
                <c:pt idx="322">
                  <c:v>42327</c:v>
                </c:pt>
                <c:pt idx="323">
                  <c:v>42328</c:v>
                </c:pt>
                <c:pt idx="324">
                  <c:v>42329</c:v>
                </c:pt>
                <c:pt idx="325">
                  <c:v>42330</c:v>
                </c:pt>
                <c:pt idx="326">
                  <c:v>42331</c:v>
                </c:pt>
                <c:pt idx="327">
                  <c:v>42332</c:v>
                </c:pt>
                <c:pt idx="328">
                  <c:v>42333</c:v>
                </c:pt>
                <c:pt idx="329">
                  <c:v>42334</c:v>
                </c:pt>
                <c:pt idx="330">
                  <c:v>42335</c:v>
                </c:pt>
                <c:pt idx="331">
                  <c:v>42336</c:v>
                </c:pt>
                <c:pt idx="332">
                  <c:v>42337</c:v>
                </c:pt>
                <c:pt idx="333">
                  <c:v>42338</c:v>
                </c:pt>
                <c:pt idx="334">
                  <c:v>42339</c:v>
                </c:pt>
                <c:pt idx="335">
                  <c:v>42340</c:v>
                </c:pt>
                <c:pt idx="336">
                  <c:v>42341</c:v>
                </c:pt>
                <c:pt idx="337">
                  <c:v>42342</c:v>
                </c:pt>
                <c:pt idx="338">
                  <c:v>42343</c:v>
                </c:pt>
                <c:pt idx="339">
                  <c:v>42344</c:v>
                </c:pt>
                <c:pt idx="340">
                  <c:v>42345</c:v>
                </c:pt>
                <c:pt idx="341">
                  <c:v>42346</c:v>
                </c:pt>
                <c:pt idx="342">
                  <c:v>42347</c:v>
                </c:pt>
                <c:pt idx="343">
                  <c:v>42348</c:v>
                </c:pt>
                <c:pt idx="344">
                  <c:v>42349</c:v>
                </c:pt>
                <c:pt idx="345">
                  <c:v>42350</c:v>
                </c:pt>
                <c:pt idx="346">
                  <c:v>42351</c:v>
                </c:pt>
                <c:pt idx="347">
                  <c:v>42352</c:v>
                </c:pt>
                <c:pt idx="348">
                  <c:v>42353</c:v>
                </c:pt>
                <c:pt idx="349">
                  <c:v>42354</c:v>
                </c:pt>
                <c:pt idx="350">
                  <c:v>42355</c:v>
                </c:pt>
                <c:pt idx="351">
                  <c:v>42356</c:v>
                </c:pt>
                <c:pt idx="352">
                  <c:v>42357</c:v>
                </c:pt>
                <c:pt idx="353">
                  <c:v>42358</c:v>
                </c:pt>
                <c:pt idx="354">
                  <c:v>42359</c:v>
                </c:pt>
                <c:pt idx="355">
                  <c:v>42360</c:v>
                </c:pt>
                <c:pt idx="356">
                  <c:v>42361</c:v>
                </c:pt>
                <c:pt idx="357">
                  <c:v>42362</c:v>
                </c:pt>
                <c:pt idx="358">
                  <c:v>42363</c:v>
                </c:pt>
                <c:pt idx="359">
                  <c:v>42364</c:v>
                </c:pt>
                <c:pt idx="360">
                  <c:v>42365</c:v>
                </c:pt>
                <c:pt idx="361">
                  <c:v>42366</c:v>
                </c:pt>
                <c:pt idx="362">
                  <c:v>42367</c:v>
                </c:pt>
                <c:pt idx="363">
                  <c:v>42368</c:v>
                </c:pt>
                <c:pt idx="364">
                  <c:v>42369</c:v>
                </c:pt>
                <c:pt idx="365">
                  <c:v>42370</c:v>
                </c:pt>
                <c:pt idx="366">
                  <c:v>42371</c:v>
                </c:pt>
                <c:pt idx="367">
                  <c:v>42372</c:v>
                </c:pt>
                <c:pt idx="368">
                  <c:v>42373</c:v>
                </c:pt>
                <c:pt idx="369">
                  <c:v>42374</c:v>
                </c:pt>
                <c:pt idx="370">
                  <c:v>42375</c:v>
                </c:pt>
                <c:pt idx="371">
                  <c:v>42376</c:v>
                </c:pt>
                <c:pt idx="372">
                  <c:v>42377</c:v>
                </c:pt>
                <c:pt idx="373">
                  <c:v>42378</c:v>
                </c:pt>
                <c:pt idx="374">
                  <c:v>42379</c:v>
                </c:pt>
                <c:pt idx="375">
                  <c:v>42380</c:v>
                </c:pt>
                <c:pt idx="376">
                  <c:v>42381</c:v>
                </c:pt>
                <c:pt idx="377">
                  <c:v>42382</c:v>
                </c:pt>
                <c:pt idx="378">
                  <c:v>42383</c:v>
                </c:pt>
                <c:pt idx="379">
                  <c:v>42384</c:v>
                </c:pt>
                <c:pt idx="380">
                  <c:v>42385</c:v>
                </c:pt>
                <c:pt idx="381">
                  <c:v>42386</c:v>
                </c:pt>
                <c:pt idx="382">
                  <c:v>42387</c:v>
                </c:pt>
                <c:pt idx="383">
                  <c:v>42388</c:v>
                </c:pt>
                <c:pt idx="384">
                  <c:v>42389</c:v>
                </c:pt>
                <c:pt idx="385">
                  <c:v>42390</c:v>
                </c:pt>
                <c:pt idx="386">
                  <c:v>42391</c:v>
                </c:pt>
                <c:pt idx="387">
                  <c:v>42392</c:v>
                </c:pt>
                <c:pt idx="388">
                  <c:v>42393</c:v>
                </c:pt>
                <c:pt idx="389">
                  <c:v>42394</c:v>
                </c:pt>
                <c:pt idx="390">
                  <c:v>42395</c:v>
                </c:pt>
                <c:pt idx="391">
                  <c:v>42396</c:v>
                </c:pt>
                <c:pt idx="392">
                  <c:v>42397</c:v>
                </c:pt>
                <c:pt idx="393">
                  <c:v>42398</c:v>
                </c:pt>
                <c:pt idx="394">
                  <c:v>42399</c:v>
                </c:pt>
                <c:pt idx="395">
                  <c:v>42400</c:v>
                </c:pt>
                <c:pt idx="396">
                  <c:v>42401</c:v>
                </c:pt>
                <c:pt idx="397">
                  <c:v>42402</c:v>
                </c:pt>
                <c:pt idx="398">
                  <c:v>42403</c:v>
                </c:pt>
                <c:pt idx="399">
                  <c:v>42404</c:v>
                </c:pt>
                <c:pt idx="400">
                  <c:v>42405</c:v>
                </c:pt>
                <c:pt idx="401">
                  <c:v>42406</c:v>
                </c:pt>
                <c:pt idx="402">
                  <c:v>42407</c:v>
                </c:pt>
                <c:pt idx="403">
                  <c:v>42408</c:v>
                </c:pt>
                <c:pt idx="404">
                  <c:v>42409</c:v>
                </c:pt>
                <c:pt idx="405">
                  <c:v>42410</c:v>
                </c:pt>
                <c:pt idx="406">
                  <c:v>42411</c:v>
                </c:pt>
                <c:pt idx="407">
                  <c:v>42412</c:v>
                </c:pt>
                <c:pt idx="408">
                  <c:v>42413</c:v>
                </c:pt>
                <c:pt idx="409">
                  <c:v>42414</c:v>
                </c:pt>
                <c:pt idx="410">
                  <c:v>42415</c:v>
                </c:pt>
                <c:pt idx="411">
                  <c:v>42416</c:v>
                </c:pt>
                <c:pt idx="412">
                  <c:v>42417</c:v>
                </c:pt>
                <c:pt idx="413">
                  <c:v>42418</c:v>
                </c:pt>
                <c:pt idx="414">
                  <c:v>42419</c:v>
                </c:pt>
                <c:pt idx="415">
                  <c:v>42420</c:v>
                </c:pt>
                <c:pt idx="416">
                  <c:v>42421</c:v>
                </c:pt>
                <c:pt idx="417">
                  <c:v>42422</c:v>
                </c:pt>
                <c:pt idx="418">
                  <c:v>42423</c:v>
                </c:pt>
                <c:pt idx="419">
                  <c:v>42424</c:v>
                </c:pt>
                <c:pt idx="420">
                  <c:v>42425</c:v>
                </c:pt>
                <c:pt idx="421">
                  <c:v>42426</c:v>
                </c:pt>
                <c:pt idx="422">
                  <c:v>42427</c:v>
                </c:pt>
                <c:pt idx="423">
                  <c:v>42428</c:v>
                </c:pt>
                <c:pt idx="424">
                  <c:v>42429</c:v>
                </c:pt>
                <c:pt idx="425">
                  <c:v>42430</c:v>
                </c:pt>
                <c:pt idx="426">
                  <c:v>42431</c:v>
                </c:pt>
                <c:pt idx="427">
                  <c:v>42432</c:v>
                </c:pt>
                <c:pt idx="428">
                  <c:v>42433</c:v>
                </c:pt>
                <c:pt idx="429">
                  <c:v>42434</c:v>
                </c:pt>
                <c:pt idx="430">
                  <c:v>42435</c:v>
                </c:pt>
                <c:pt idx="431">
                  <c:v>42436</c:v>
                </c:pt>
                <c:pt idx="432">
                  <c:v>42437</c:v>
                </c:pt>
                <c:pt idx="433">
                  <c:v>42438</c:v>
                </c:pt>
                <c:pt idx="434">
                  <c:v>42439</c:v>
                </c:pt>
                <c:pt idx="435">
                  <c:v>42440</c:v>
                </c:pt>
                <c:pt idx="436">
                  <c:v>42441</c:v>
                </c:pt>
                <c:pt idx="437">
                  <c:v>42442</c:v>
                </c:pt>
                <c:pt idx="438">
                  <c:v>42443</c:v>
                </c:pt>
                <c:pt idx="439">
                  <c:v>42444</c:v>
                </c:pt>
                <c:pt idx="440">
                  <c:v>42445</c:v>
                </c:pt>
                <c:pt idx="441">
                  <c:v>42446</c:v>
                </c:pt>
                <c:pt idx="442">
                  <c:v>42447</c:v>
                </c:pt>
                <c:pt idx="443">
                  <c:v>42448</c:v>
                </c:pt>
                <c:pt idx="444">
                  <c:v>42449</c:v>
                </c:pt>
                <c:pt idx="445">
                  <c:v>42450</c:v>
                </c:pt>
                <c:pt idx="446">
                  <c:v>42451</c:v>
                </c:pt>
                <c:pt idx="447">
                  <c:v>42452</c:v>
                </c:pt>
                <c:pt idx="448">
                  <c:v>42453</c:v>
                </c:pt>
                <c:pt idx="449">
                  <c:v>42454</c:v>
                </c:pt>
                <c:pt idx="450">
                  <c:v>42455</c:v>
                </c:pt>
                <c:pt idx="451">
                  <c:v>42456</c:v>
                </c:pt>
                <c:pt idx="452">
                  <c:v>42457</c:v>
                </c:pt>
                <c:pt idx="453">
                  <c:v>42458</c:v>
                </c:pt>
                <c:pt idx="454">
                  <c:v>42459</c:v>
                </c:pt>
                <c:pt idx="455">
                  <c:v>42460</c:v>
                </c:pt>
                <c:pt idx="456">
                  <c:v>42461</c:v>
                </c:pt>
                <c:pt idx="457">
                  <c:v>42462</c:v>
                </c:pt>
                <c:pt idx="458">
                  <c:v>42463</c:v>
                </c:pt>
                <c:pt idx="459">
                  <c:v>42464</c:v>
                </c:pt>
                <c:pt idx="460">
                  <c:v>42465</c:v>
                </c:pt>
                <c:pt idx="461">
                  <c:v>42466</c:v>
                </c:pt>
                <c:pt idx="462">
                  <c:v>42467</c:v>
                </c:pt>
                <c:pt idx="463">
                  <c:v>42468</c:v>
                </c:pt>
                <c:pt idx="464">
                  <c:v>42469</c:v>
                </c:pt>
                <c:pt idx="465">
                  <c:v>42470</c:v>
                </c:pt>
                <c:pt idx="466">
                  <c:v>42471</c:v>
                </c:pt>
                <c:pt idx="467">
                  <c:v>42472</c:v>
                </c:pt>
                <c:pt idx="468">
                  <c:v>42473</c:v>
                </c:pt>
                <c:pt idx="469">
                  <c:v>42474</c:v>
                </c:pt>
                <c:pt idx="470">
                  <c:v>42475</c:v>
                </c:pt>
                <c:pt idx="471">
                  <c:v>42476</c:v>
                </c:pt>
                <c:pt idx="472">
                  <c:v>42477</c:v>
                </c:pt>
                <c:pt idx="473">
                  <c:v>42478</c:v>
                </c:pt>
                <c:pt idx="474">
                  <c:v>42479</c:v>
                </c:pt>
                <c:pt idx="475">
                  <c:v>42480</c:v>
                </c:pt>
                <c:pt idx="476">
                  <c:v>42481</c:v>
                </c:pt>
                <c:pt idx="477">
                  <c:v>42482</c:v>
                </c:pt>
                <c:pt idx="478">
                  <c:v>42483</c:v>
                </c:pt>
                <c:pt idx="479">
                  <c:v>42484</c:v>
                </c:pt>
                <c:pt idx="480">
                  <c:v>42485</c:v>
                </c:pt>
                <c:pt idx="481">
                  <c:v>42486</c:v>
                </c:pt>
                <c:pt idx="482">
                  <c:v>42487</c:v>
                </c:pt>
                <c:pt idx="483">
                  <c:v>42488</c:v>
                </c:pt>
                <c:pt idx="484">
                  <c:v>42489</c:v>
                </c:pt>
                <c:pt idx="485">
                  <c:v>42490</c:v>
                </c:pt>
                <c:pt idx="486">
                  <c:v>42491</c:v>
                </c:pt>
                <c:pt idx="487">
                  <c:v>42492</c:v>
                </c:pt>
                <c:pt idx="488">
                  <c:v>42493</c:v>
                </c:pt>
                <c:pt idx="489">
                  <c:v>42494</c:v>
                </c:pt>
                <c:pt idx="490">
                  <c:v>42495</c:v>
                </c:pt>
                <c:pt idx="491">
                  <c:v>42496</c:v>
                </c:pt>
                <c:pt idx="492">
                  <c:v>42497</c:v>
                </c:pt>
                <c:pt idx="493">
                  <c:v>42498</c:v>
                </c:pt>
                <c:pt idx="494">
                  <c:v>42499</c:v>
                </c:pt>
                <c:pt idx="495">
                  <c:v>42500</c:v>
                </c:pt>
                <c:pt idx="496">
                  <c:v>42501</c:v>
                </c:pt>
                <c:pt idx="497">
                  <c:v>42502</c:v>
                </c:pt>
                <c:pt idx="498">
                  <c:v>42503</c:v>
                </c:pt>
                <c:pt idx="499">
                  <c:v>42504</c:v>
                </c:pt>
                <c:pt idx="500">
                  <c:v>42505</c:v>
                </c:pt>
                <c:pt idx="501">
                  <c:v>42506</c:v>
                </c:pt>
                <c:pt idx="502">
                  <c:v>42507</c:v>
                </c:pt>
                <c:pt idx="503">
                  <c:v>42508</c:v>
                </c:pt>
                <c:pt idx="504">
                  <c:v>42509</c:v>
                </c:pt>
                <c:pt idx="505">
                  <c:v>42510</c:v>
                </c:pt>
                <c:pt idx="506">
                  <c:v>42511</c:v>
                </c:pt>
                <c:pt idx="507">
                  <c:v>42512</c:v>
                </c:pt>
                <c:pt idx="508">
                  <c:v>42513</c:v>
                </c:pt>
                <c:pt idx="509">
                  <c:v>42514</c:v>
                </c:pt>
                <c:pt idx="510">
                  <c:v>42515</c:v>
                </c:pt>
                <c:pt idx="511">
                  <c:v>42516</c:v>
                </c:pt>
                <c:pt idx="512">
                  <c:v>42517</c:v>
                </c:pt>
                <c:pt idx="513">
                  <c:v>42518</c:v>
                </c:pt>
                <c:pt idx="514">
                  <c:v>42519</c:v>
                </c:pt>
                <c:pt idx="515">
                  <c:v>42520</c:v>
                </c:pt>
                <c:pt idx="516">
                  <c:v>42521</c:v>
                </c:pt>
                <c:pt idx="517">
                  <c:v>42522</c:v>
                </c:pt>
                <c:pt idx="518">
                  <c:v>42523</c:v>
                </c:pt>
                <c:pt idx="519">
                  <c:v>42524</c:v>
                </c:pt>
                <c:pt idx="520">
                  <c:v>42525</c:v>
                </c:pt>
                <c:pt idx="521">
                  <c:v>42526</c:v>
                </c:pt>
                <c:pt idx="522">
                  <c:v>42527</c:v>
                </c:pt>
                <c:pt idx="523">
                  <c:v>42528</c:v>
                </c:pt>
                <c:pt idx="524">
                  <c:v>42529</c:v>
                </c:pt>
                <c:pt idx="525">
                  <c:v>42530</c:v>
                </c:pt>
                <c:pt idx="526">
                  <c:v>42531</c:v>
                </c:pt>
                <c:pt idx="527">
                  <c:v>42532</c:v>
                </c:pt>
                <c:pt idx="528">
                  <c:v>42533</c:v>
                </c:pt>
                <c:pt idx="529">
                  <c:v>42534</c:v>
                </c:pt>
                <c:pt idx="530">
                  <c:v>42535</c:v>
                </c:pt>
                <c:pt idx="531">
                  <c:v>42536</c:v>
                </c:pt>
                <c:pt idx="532">
                  <c:v>42537</c:v>
                </c:pt>
                <c:pt idx="533">
                  <c:v>42538</c:v>
                </c:pt>
                <c:pt idx="534">
                  <c:v>42539</c:v>
                </c:pt>
                <c:pt idx="535">
                  <c:v>42540</c:v>
                </c:pt>
                <c:pt idx="536">
                  <c:v>42541</c:v>
                </c:pt>
                <c:pt idx="537">
                  <c:v>42542</c:v>
                </c:pt>
                <c:pt idx="538">
                  <c:v>42543</c:v>
                </c:pt>
                <c:pt idx="539">
                  <c:v>42544</c:v>
                </c:pt>
                <c:pt idx="540">
                  <c:v>42545</c:v>
                </c:pt>
                <c:pt idx="541">
                  <c:v>42546</c:v>
                </c:pt>
                <c:pt idx="542">
                  <c:v>42547</c:v>
                </c:pt>
                <c:pt idx="543">
                  <c:v>42548</c:v>
                </c:pt>
                <c:pt idx="544">
                  <c:v>42549</c:v>
                </c:pt>
                <c:pt idx="545">
                  <c:v>42550</c:v>
                </c:pt>
                <c:pt idx="546">
                  <c:v>42551</c:v>
                </c:pt>
                <c:pt idx="547">
                  <c:v>42552</c:v>
                </c:pt>
                <c:pt idx="548">
                  <c:v>42553</c:v>
                </c:pt>
                <c:pt idx="549">
                  <c:v>42554</c:v>
                </c:pt>
                <c:pt idx="550">
                  <c:v>42555</c:v>
                </c:pt>
                <c:pt idx="551">
                  <c:v>42556</c:v>
                </c:pt>
                <c:pt idx="552">
                  <c:v>42557</c:v>
                </c:pt>
                <c:pt idx="553">
                  <c:v>42558</c:v>
                </c:pt>
                <c:pt idx="554">
                  <c:v>42559</c:v>
                </c:pt>
                <c:pt idx="555">
                  <c:v>42560</c:v>
                </c:pt>
                <c:pt idx="556">
                  <c:v>42561</c:v>
                </c:pt>
                <c:pt idx="557">
                  <c:v>42562</c:v>
                </c:pt>
                <c:pt idx="558">
                  <c:v>42563</c:v>
                </c:pt>
                <c:pt idx="559">
                  <c:v>42564</c:v>
                </c:pt>
                <c:pt idx="560">
                  <c:v>42565</c:v>
                </c:pt>
                <c:pt idx="561">
                  <c:v>42566</c:v>
                </c:pt>
                <c:pt idx="562">
                  <c:v>42567</c:v>
                </c:pt>
                <c:pt idx="563">
                  <c:v>42568</c:v>
                </c:pt>
                <c:pt idx="564">
                  <c:v>42569</c:v>
                </c:pt>
                <c:pt idx="565">
                  <c:v>42570</c:v>
                </c:pt>
                <c:pt idx="566">
                  <c:v>42571</c:v>
                </c:pt>
                <c:pt idx="567">
                  <c:v>42572</c:v>
                </c:pt>
                <c:pt idx="568">
                  <c:v>42573</c:v>
                </c:pt>
                <c:pt idx="569">
                  <c:v>42574</c:v>
                </c:pt>
                <c:pt idx="570">
                  <c:v>42575</c:v>
                </c:pt>
                <c:pt idx="571">
                  <c:v>42576</c:v>
                </c:pt>
                <c:pt idx="572">
                  <c:v>42577</c:v>
                </c:pt>
                <c:pt idx="573">
                  <c:v>42578</c:v>
                </c:pt>
                <c:pt idx="574">
                  <c:v>42579</c:v>
                </c:pt>
                <c:pt idx="575">
                  <c:v>42580</c:v>
                </c:pt>
                <c:pt idx="576">
                  <c:v>42581</c:v>
                </c:pt>
                <c:pt idx="577">
                  <c:v>42582</c:v>
                </c:pt>
                <c:pt idx="578">
                  <c:v>42583</c:v>
                </c:pt>
                <c:pt idx="579">
                  <c:v>42584</c:v>
                </c:pt>
                <c:pt idx="580">
                  <c:v>42585</c:v>
                </c:pt>
                <c:pt idx="581">
                  <c:v>42586</c:v>
                </c:pt>
                <c:pt idx="582">
                  <c:v>42587</c:v>
                </c:pt>
                <c:pt idx="583">
                  <c:v>42588</c:v>
                </c:pt>
                <c:pt idx="584">
                  <c:v>42589</c:v>
                </c:pt>
                <c:pt idx="585">
                  <c:v>42590</c:v>
                </c:pt>
                <c:pt idx="586">
                  <c:v>42591</c:v>
                </c:pt>
                <c:pt idx="587">
                  <c:v>42592</c:v>
                </c:pt>
                <c:pt idx="588">
                  <c:v>42593</c:v>
                </c:pt>
                <c:pt idx="589">
                  <c:v>42594</c:v>
                </c:pt>
                <c:pt idx="590">
                  <c:v>42595</c:v>
                </c:pt>
                <c:pt idx="591">
                  <c:v>42596</c:v>
                </c:pt>
                <c:pt idx="592">
                  <c:v>42597</c:v>
                </c:pt>
                <c:pt idx="593">
                  <c:v>42598</c:v>
                </c:pt>
                <c:pt idx="594">
                  <c:v>42599</c:v>
                </c:pt>
                <c:pt idx="595">
                  <c:v>42600</c:v>
                </c:pt>
                <c:pt idx="596">
                  <c:v>42601</c:v>
                </c:pt>
                <c:pt idx="597">
                  <c:v>42602</c:v>
                </c:pt>
                <c:pt idx="598">
                  <c:v>42603</c:v>
                </c:pt>
                <c:pt idx="599">
                  <c:v>42604</c:v>
                </c:pt>
                <c:pt idx="600">
                  <c:v>42605</c:v>
                </c:pt>
                <c:pt idx="601">
                  <c:v>42606</c:v>
                </c:pt>
                <c:pt idx="602">
                  <c:v>42607</c:v>
                </c:pt>
                <c:pt idx="603">
                  <c:v>42608</c:v>
                </c:pt>
                <c:pt idx="604">
                  <c:v>42609</c:v>
                </c:pt>
                <c:pt idx="605">
                  <c:v>42610</c:v>
                </c:pt>
                <c:pt idx="606">
                  <c:v>42611</c:v>
                </c:pt>
                <c:pt idx="607">
                  <c:v>42612</c:v>
                </c:pt>
                <c:pt idx="608">
                  <c:v>42613</c:v>
                </c:pt>
                <c:pt idx="609">
                  <c:v>42614</c:v>
                </c:pt>
                <c:pt idx="610">
                  <c:v>42615</c:v>
                </c:pt>
                <c:pt idx="611">
                  <c:v>42616</c:v>
                </c:pt>
                <c:pt idx="612">
                  <c:v>42617</c:v>
                </c:pt>
                <c:pt idx="613">
                  <c:v>42618</c:v>
                </c:pt>
                <c:pt idx="614">
                  <c:v>42619</c:v>
                </c:pt>
                <c:pt idx="615">
                  <c:v>42620</c:v>
                </c:pt>
                <c:pt idx="616">
                  <c:v>42621</c:v>
                </c:pt>
                <c:pt idx="617">
                  <c:v>42622</c:v>
                </c:pt>
                <c:pt idx="618">
                  <c:v>42623</c:v>
                </c:pt>
                <c:pt idx="619">
                  <c:v>42624</c:v>
                </c:pt>
                <c:pt idx="620">
                  <c:v>42625</c:v>
                </c:pt>
                <c:pt idx="621">
                  <c:v>42626</c:v>
                </c:pt>
                <c:pt idx="622">
                  <c:v>42627</c:v>
                </c:pt>
                <c:pt idx="623">
                  <c:v>42628</c:v>
                </c:pt>
                <c:pt idx="624">
                  <c:v>42629</c:v>
                </c:pt>
                <c:pt idx="625">
                  <c:v>42630</c:v>
                </c:pt>
                <c:pt idx="626">
                  <c:v>42631</c:v>
                </c:pt>
                <c:pt idx="627">
                  <c:v>42632</c:v>
                </c:pt>
                <c:pt idx="628">
                  <c:v>42633</c:v>
                </c:pt>
                <c:pt idx="629">
                  <c:v>42634</c:v>
                </c:pt>
                <c:pt idx="630">
                  <c:v>42635</c:v>
                </c:pt>
                <c:pt idx="631">
                  <c:v>42636</c:v>
                </c:pt>
                <c:pt idx="632">
                  <c:v>42637</c:v>
                </c:pt>
                <c:pt idx="633">
                  <c:v>42638</c:v>
                </c:pt>
                <c:pt idx="634">
                  <c:v>42639</c:v>
                </c:pt>
                <c:pt idx="635">
                  <c:v>42640</c:v>
                </c:pt>
                <c:pt idx="636">
                  <c:v>42641</c:v>
                </c:pt>
                <c:pt idx="637">
                  <c:v>42642</c:v>
                </c:pt>
                <c:pt idx="638">
                  <c:v>42643</c:v>
                </c:pt>
                <c:pt idx="639">
                  <c:v>42644</c:v>
                </c:pt>
                <c:pt idx="640">
                  <c:v>42645</c:v>
                </c:pt>
                <c:pt idx="641">
                  <c:v>42646</c:v>
                </c:pt>
                <c:pt idx="642">
                  <c:v>42647</c:v>
                </c:pt>
                <c:pt idx="643">
                  <c:v>42648</c:v>
                </c:pt>
                <c:pt idx="644">
                  <c:v>42649</c:v>
                </c:pt>
                <c:pt idx="645">
                  <c:v>42650</c:v>
                </c:pt>
                <c:pt idx="646">
                  <c:v>42651</c:v>
                </c:pt>
                <c:pt idx="647">
                  <c:v>42652</c:v>
                </c:pt>
                <c:pt idx="648">
                  <c:v>42653</c:v>
                </c:pt>
                <c:pt idx="649">
                  <c:v>42654</c:v>
                </c:pt>
                <c:pt idx="650">
                  <c:v>42655</c:v>
                </c:pt>
                <c:pt idx="651">
                  <c:v>42656</c:v>
                </c:pt>
                <c:pt idx="652">
                  <c:v>42657</c:v>
                </c:pt>
                <c:pt idx="653">
                  <c:v>42658</c:v>
                </c:pt>
                <c:pt idx="654">
                  <c:v>42659</c:v>
                </c:pt>
                <c:pt idx="655">
                  <c:v>42660</c:v>
                </c:pt>
                <c:pt idx="656">
                  <c:v>42661</c:v>
                </c:pt>
                <c:pt idx="657">
                  <c:v>42662</c:v>
                </c:pt>
                <c:pt idx="658">
                  <c:v>42663</c:v>
                </c:pt>
                <c:pt idx="659">
                  <c:v>42664</c:v>
                </c:pt>
                <c:pt idx="660">
                  <c:v>42665</c:v>
                </c:pt>
                <c:pt idx="661">
                  <c:v>42666</c:v>
                </c:pt>
                <c:pt idx="662">
                  <c:v>42667</c:v>
                </c:pt>
                <c:pt idx="663">
                  <c:v>42668</c:v>
                </c:pt>
                <c:pt idx="664">
                  <c:v>42669</c:v>
                </c:pt>
                <c:pt idx="665">
                  <c:v>42670</c:v>
                </c:pt>
                <c:pt idx="666">
                  <c:v>42671</c:v>
                </c:pt>
                <c:pt idx="667">
                  <c:v>42672</c:v>
                </c:pt>
                <c:pt idx="668">
                  <c:v>42673</c:v>
                </c:pt>
                <c:pt idx="669">
                  <c:v>42674</c:v>
                </c:pt>
                <c:pt idx="670">
                  <c:v>42675</c:v>
                </c:pt>
                <c:pt idx="671">
                  <c:v>42676</c:v>
                </c:pt>
                <c:pt idx="672">
                  <c:v>42677</c:v>
                </c:pt>
                <c:pt idx="673">
                  <c:v>42678</c:v>
                </c:pt>
                <c:pt idx="674">
                  <c:v>42679</c:v>
                </c:pt>
                <c:pt idx="675">
                  <c:v>42680</c:v>
                </c:pt>
                <c:pt idx="676">
                  <c:v>42681</c:v>
                </c:pt>
                <c:pt idx="677">
                  <c:v>42682</c:v>
                </c:pt>
                <c:pt idx="678">
                  <c:v>42683</c:v>
                </c:pt>
                <c:pt idx="679">
                  <c:v>42684</c:v>
                </c:pt>
                <c:pt idx="680">
                  <c:v>42685</c:v>
                </c:pt>
                <c:pt idx="681">
                  <c:v>42686</c:v>
                </c:pt>
                <c:pt idx="682">
                  <c:v>42687</c:v>
                </c:pt>
                <c:pt idx="683">
                  <c:v>42688</c:v>
                </c:pt>
                <c:pt idx="684">
                  <c:v>42689</c:v>
                </c:pt>
                <c:pt idx="685">
                  <c:v>42690</c:v>
                </c:pt>
                <c:pt idx="686">
                  <c:v>42691</c:v>
                </c:pt>
                <c:pt idx="687">
                  <c:v>42692</c:v>
                </c:pt>
                <c:pt idx="688">
                  <c:v>42693</c:v>
                </c:pt>
                <c:pt idx="689">
                  <c:v>42694</c:v>
                </c:pt>
                <c:pt idx="690">
                  <c:v>42695</c:v>
                </c:pt>
                <c:pt idx="691">
                  <c:v>42696</c:v>
                </c:pt>
                <c:pt idx="692">
                  <c:v>42697</c:v>
                </c:pt>
                <c:pt idx="693">
                  <c:v>42698</c:v>
                </c:pt>
                <c:pt idx="694">
                  <c:v>42699</c:v>
                </c:pt>
                <c:pt idx="695">
                  <c:v>42700</c:v>
                </c:pt>
                <c:pt idx="696">
                  <c:v>42701</c:v>
                </c:pt>
                <c:pt idx="697">
                  <c:v>42702</c:v>
                </c:pt>
                <c:pt idx="698">
                  <c:v>42703</c:v>
                </c:pt>
                <c:pt idx="699">
                  <c:v>42704</c:v>
                </c:pt>
                <c:pt idx="700">
                  <c:v>42705</c:v>
                </c:pt>
                <c:pt idx="701">
                  <c:v>42706</c:v>
                </c:pt>
                <c:pt idx="702">
                  <c:v>42707</c:v>
                </c:pt>
                <c:pt idx="703">
                  <c:v>42708</c:v>
                </c:pt>
                <c:pt idx="704">
                  <c:v>42709</c:v>
                </c:pt>
                <c:pt idx="705">
                  <c:v>42710</c:v>
                </c:pt>
                <c:pt idx="706">
                  <c:v>42711</c:v>
                </c:pt>
                <c:pt idx="707">
                  <c:v>42712</c:v>
                </c:pt>
                <c:pt idx="708">
                  <c:v>42713</c:v>
                </c:pt>
                <c:pt idx="709">
                  <c:v>42714</c:v>
                </c:pt>
                <c:pt idx="710">
                  <c:v>42715</c:v>
                </c:pt>
                <c:pt idx="711">
                  <c:v>42716</c:v>
                </c:pt>
                <c:pt idx="712">
                  <c:v>42717</c:v>
                </c:pt>
                <c:pt idx="713">
                  <c:v>42718</c:v>
                </c:pt>
                <c:pt idx="714">
                  <c:v>42719</c:v>
                </c:pt>
                <c:pt idx="715">
                  <c:v>42720</c:v>
                </c:pt>
                <c:pt idx="716">
                  <c:v>42721</c:v>
                </c:pt>
                <c:pt idx="717">
                  <c:v>42722</c:v>
                </c:pt>
                <c:pt idx="718">
                  <c:v>42723</c:v>
                </c:pt>
                <c:pt idx="719">
                  <c:v>42724</c:v>
                </c:pt>
                <c:pt idx="720">
                  <c:v>42725</c:v>
                </c:pt>
                <c:pt idx="721">
                  <c:v>42726</c:v>
                </c:pt>
                <c:pt idx="722">
                  <c:v>42727</c:v>
                </c:pt>
                <c:pt idx="723">
                  <c:v>42728</c:v>
                </c:pt>
                <c:pt idx="724">
                  <c:v>42729</c:v>
                </c:pt>
                <c:pt idx="725">
                  <c:v>42730</c:v>
                </c:pt>
                <c:pt idx="726">
                  <c:v>42731</c:v>
                </c:pt>
                <c:pt idx="727">
                  <c:v>42732</c:v>
                </c:pt>
                <c:pt idx="728">
                  <c:v>42733</c:v>
                </c:pt>
                <c:pt idx="729">
                  <c:v>42734</c:v>
                </c:pt>
                <c:pt idx="730">
                  <c:v>42735</c:v>
                </c:pt>
                <c:pt idx="731">
                  <c:v>42736</c:v>
                </c:pt>
                <c:pt idx="732">
                  <c:v>42737</c:v>
                </c:pt>
                <c:pt idx="733">
                  <c:v>42738</c:v>
                </c:pt>
                <c:pt idx="734">
                  <c:v>42739</c:v>
                </c:pt>
                <c:pt idx="735">
                  <c:v>42740</c:v>
                </c:pt>
                <c:pt idx="736">
                  <c:v>42741</c:v>
                </c:pt>
                <c:pt idx="737">
                  <c:v>42742</c:v>
                </c:pt>
                <c:pt idx="738">
                  <c:v>42743</c:v>
                </c:pt>
                <c:pt idx="739">
                  <c:v>42744</c:v>
                </c:pt>
                <c:pt idx="740">
                  <c:v>42745</c:v>
                </c:pt>
                <c:pt idx="741">
                  <c:v>42746</c:v>
                </c:pt>
                <c:pt idx="742">
                  <c:v>42747</c:v>
                </c:pt>
                <c:pt idx="743">
                  <c:v>42748</c:v>
                </c:pt>
                <c:pt idx="744">
                  <c:v>42749</c:v>
                </c:pt>
                <c:pt idx="745">
                  <c:v>42750</c:v>
                </c:pt>
                <c:pt idx="746">
                  <c:v>42751</c:v>
                </c:pt>
                <c:pt idx="747">
                  <c:v>42752</c:v>
                </c:pt>
                <c:pt idx="748">
                  <c:v>42753</c:v>
                </c:pt>
                <c:pt idx="749">
                  <c:v>42754</c:v>
                </c:pt>
                <c:pt idx="750">
                  <c:v>42755</c:v>
                </c:pt>
                <c:pt idx="751">
                  <c:v>42756</c:v>
                </c:pt>
                <c:pt idx="752">
                  <c:v>42757</c:v>
                </c:pt>
                <c:pt idx="753">
                  <c:v>42758</c:v>
                </c:pt>
                <c:pt idx="754">
                  <c:v>42759</c:v>
                </c:pt>
                <c:pt idx="755">
                  <c:v>42760</c:v>
                </c:pt>
                <c:pt idx="756">
                  <c:v>42761</c:v>
                </c:pt>
                <c:pt idx="757">
                  <c:v>42762</c:v>
                </c:pt>
                <c:pt idx="758">
                  <c:v>42763</c:v>
                </c:pt>
                <c:pt idx="759">
                  <c:v>42764</c:v>
                </c:pt>
                <c:pt idx="760">
                  <c:v>42765</c:v>
                </c:pt>
                <c:pt idx="761">
                  <c:v>42766</c:v>
                </c:pt>
                <c:pt idx="762">
                  <c:v>42767</c:v>
                </c:pt>
                <c:pt idx="763">
                  <c:v>42768</c:v>
                </c:pt>
                <c:pt idx="764">
                  <c:v>42769</c:v>
                </c:pt>
                <c:pt idx="765">
                  <c:v>42770</c:v>
                </c:pt>
                <c:pt idx="766">
                  <c:v>42771</c:v>
                </c:pt>
                <c:pt idx="767">
                  <c:v>42772</c:v>
                </c:pt>
                <c:pt idx="768">
                  <c:v>42773</c:v>
                </c:pt>
                <c:pt idx="769">
                  <c:v>42774</c:v>
                </c:pt>
                <c:pt idx="770">
                  <c:v>42775</c:v>
                </c:pt>
                <c:pt idx="771">
                  <c:v>42776</c:v>
                </c:pt>
                <c:pt idx="772">
                  <c:v>42777</c:v>
                </c:pt>
                <c:pt idx="773">
                  <c:v>42778</c:v>
                </c:pt>
                <c:pt idx="774">
                  <c:v>42779</c:v>
                </c:pt>
                <c:pt idx="775">
                  <c:v>42780</c:v>
                </c:pt>
                <c:pt idx="776">
                  <c:v>42781</c:v>
                </c:pt>
                <c:pt idx="777">
                  <c:v>42782</c:v>
                </c:pt>
                <c:pt idx="778">
                  <c:v>42783</c:v>
                </c:pt>
                <c:pt idx="779">
                  <c:v>42784</c:v>
                </c:pt>
                <c:pt idx="780">
                  <c:v>42785</c:v>
                </c:pt>
                <c:pt idx="781">
                  <c:v>42786</c:v>
                </c:pt>
                <c:pt idx="782">
                  <c:v>42787</c:v>
                </c:pt>
                <c:pt idx="783">
                  <c:v>42788</c:v>
                </c:pt>
                <c:pt idx="784">
                  <c:v>42789</c:v>
                </c:pt>
                <c:pt idx="785">
                  <c:v>42790</c:v>
                </c:pt>
                <c:pt idx="786">
                  <c:v>42791</c:v>
                </c:pt>
                <c:pt idx="787">
                  <c:v>42792</c:v>
                </c:pt>
                <c:pt idx="788">
                  <c:v>42793</c:v>
                </c:pt>
                <c:pt idx="789">
                  <c:v>42794</c:v>
                </c:pt>
                <c:pt idx="790">
                  <c:v>42795</c:v>
                </c:pt>
                <c:pt idx="791">
                  <c:v>42796</c:v>
                </c:pt>
                <c:pt idx="792">
                  <c:v>42797</c:v>
                </c:pt>
                <c:pt idx="793">
                  <c:v>42798</c:v>
                </c:pt>
                <c:pt idx="794">
                  <c:v>42799</c:v>
                </c:pt>
                <c:pt idx="795">
                  <c:v>42800</c:v>
                </c:pt>
                <c:pt idx="796">
                  <c:v>42801</c:v>
                </c:pt>
                <c:pt idx="797">
                  <c:v>42802</c:v>
                </c:pt>
                <c:pt idx="798">
                  <c:v>42803</c:v>
                </c:pt>
                <c:pt idx="799">
                  <c:v>42804</c:v>
                </c:pt>
                <c:pt idx="800">
                  <c:v>42805</c:v>
                </c:pt>
                <c:pt idx="801">
                  <c:v>42806</c:v>
                </c:pt>
                <c:pt idx="802">
                  <c:v>42807</c:v>
                </c:pt>
                <c:pt idx="803">
                  <c:v>42808</c:v>
                </c:pt>
                <c:pt idx="804">
                  <c:v>42809</c:v>
                </c:pt>
                <c:pt idx="805">
                  <c:v>42810</c:v>
                </c:pt>
                <c:pt idx="806">
                  <c:v>42811</c:v>
                </c:pt>
                <c:pt idx="807">
                  <c:v>42812</c:v>
                </c:pt>
                <c:pt idx="808">
                  <c:v>42813</c:v>
                </c:pt>
                <c:pt idx="809">
                  <c:v>42814</c:v>
                </c:pt>
                <c:pt idx="810">
                  <c:v>42815</c:v>
                </c:pt>
                <c:pt idx="811">
                  <c:v>42816</c:v>
                </c:pt>
                <c:pt idx="812">
                  <c:v>42817</c:v>
                </c:pt>
                <c:pt idx="813">
                  <c:v>42818</c:v>
                </c:pt>
                <c:pt idx="814">
                  <c:v>42819</c:v>
                </c:pt>
                <c:pt idx="815">
                  <c:v>42820</c:v>
                </c:pt>
                <c:pt idx="816">
                  <c:v>42821</c:v>
                </c:pt>
                <c:pt idx="817">
                  <c:v>42822</c:v>
                </c:pt>
                <c:pt idx="818">
                  <c:v>42823</c:v>
                </c:pt>
                <c:pt idx="819">
                  <c:v>42824</c:v>
                </c:pt>
                <c:pt idx="820">
                  <c:v>42825</c:v>
                </c:pt>
                <c:pt idx="821">
                  <c:v>42826</c:v>
                </c:pt>
                <c:pt idx="822">
                  <c:v>42827</c:v>
                </c:pt>
                <c:pt idx="823">
                  <c:v>42828</c:v>
                </c:pt>
                <c:pt idx="824">
                  <c:v>42829</c:v>
                </c:pt>
                <c:pt idx="825">
                  <c:v>42830</c:v>
                </c:pt>
                <c:pt idx="826">
                  <c:v>42831</c:v>
                </c:pt>
                <c:pt idx="827">
                  <c:v>42832</c:v>
                </c:pt>
                <c:pt idx="828">
                  <c:v>42833</c:v>
                </c:pt>
                <c:pt idx="829">
                  <c:v>42834</c:v>
                </c:pt>
                <c:pt idx="830">
                  <c:v>42835</c:v>
                </c:pt>
                <c:pt idx="831">
                  <c:v>42836</c:v>
                </c:pt>
                <c:pt idx="832">
                  <c:v>42837</c:v>
                </c:pt>
                <c:pt idx="833">
                  <c:v>42838</c:v>
                </c:pt>
                <c:pt idx="834">
                  <c:v>42839</c:v>
                </c:pt>
                <c:pt idx="835">
                  <c:v>42840</c:v>
                </c:pt>
                <c:pt idx="836">
                  <c:v>42841</c:v>
                </c:pt>
                <c:pt idx="837">
                  <c:v>42842</c:v>
                </c:pt>
                <c:pt idx="838">
                  <c:v>42843</c:v>
                </c:pt>
                <c:pt idx="839">
                  <c:v>42844</c:v>
                </c:pt>
                <c:pt idx="840">
                  <c:v>42845</c:v>
                </c:pt>
                <c:pt idx="841">
                  <c:v>42846</c:v>
                </c:pt>
                <c:pt idx="842">
                  <c:v>42847</c:v>
                </c:pt>
                <c:pt idx="843">
                  <c:v>42848</c:v>
                </c:pt>
                <c:pt idx="844">
                  <c:v>42849</c:v>
                </c:pt>
                <c:pt idx="845">
                  <c:v>42850</c:v>
                </c:pt>
                <c:pt idx="846">
                  <c:v>42851</c:v>
                </c:pt>
                <c:pt idx="847">
                  <c:v>42852</c:v>
                </c:pt>
                <c:pt idx="848">
                  <c:v>42853</c:v>
                </c:pt>
                <c:pt idx="849">
                  <c:v>42854</c:v>
                </c:pt>
                <c:pt idx="850">
                  <c:v>42855</c:v>
                </c:pt>
                <c:pt idx="851">
                  <c:v>42856</c:v>
                </c:pt>
                <c:pt idx="852">
                  <c:v>42857</c:v>
                </c:pt>
                <c:pt idx="853">
                  <c:v>42858</c:v>
                </c:pt>
                <c:pt idx="854">
                  <c:v>42859</c:v>
                </c:pt>
                <c:pt idx="855">
                  <c:v>42860</c:v>
                </c:pt>
                <c:pt idx="856">
                  <c:v>42861</c:v>
                </c:pt>
                <c:pt idx="857">
                  <c:v>42862</c:v>
                </c:pt>
                <c:pt idx="858">
                  <c:v>42863</c:v>
                </c:pt>
                <c:pt idx="859">
                  <c:v>42864</c:v>
                </c:pt>
                <c:pt idx="860">
                  <c:v>42865</c:v>
                </c:pt>
                <c:pt idx="861">
                  <c:v>42866</c:v>
                </c:pt>
                <c:pt idx="862">
                  <c:v>42867</c:v>
                </c:pt>
                <c:pt idx="863">
                  <c:v>42868</c:v>
                </c:pt>
                <c:pt idx="864">
                  <c:v>42869</c:v>
                </c:pt>
                <c:pt idx="865">
                  <c:v>42870</c:v>
                </c:pt>
                <c:pt idx="866">
                  <c:v>42871</c:v>
                </c:pt>
                <c:pt idx="867">
                  <c:v>42872</c:v>
                </c:pt>
                <c:pt idx="868">
                  <c:v>42873</c:v>
                </c:pt>
                <c:pt idx="869">
                  <c:v>42874</c:v>
                </c:pt>
                <c:pt idx="870">
                  <c:v>42875</c:v>
                </c:pt>
                <c:pt idx="871">
                  <c:v>42876</c:v>
                </c:pt>
                <c:pt idx="872">
                  <c:v>42877</c:v>
                </c:pt>
                <c:pt idx="873">
                  <c:v>42878</c:v>
                </c:pt>
                <c:pt idx="874">
                  <c:v>42879</c:v>
                </c:pt>
                <c:pt idx="875">
                  <c:v>42880</c:v>
                </c:pt>
                <c:pt idx="876">
                  <c:v>42881</c:v>
                </c:pt>
                <c:pt idx="877">
                  <c:v>42882</c:v>
                </c:pt>
                <c:pt idx="878">
                  <c:v>42883</c:v>
                </c:pt>
                <c:pt idx="879">
                  <c:v>42884</c:v>
                </c:pt>
                <c:pt idx="880">
                  <c:v>42885</c:v>
                </c:pt>
                <c:pt idx="881">
                  <c:v>42886</c:v>
                </c:pt>
                <c:pt idx="882">
                  <c:v>42887</c:v>
                </c:pt>
                <c:pt idx="883">
                  <c:v>42888</c:v>
                </c:pt>
                <c:pt idx="884">
                  <c:v>42889</c:v>
                </c:pt>
                <c:pt idx="885">
                  <c:v>42890</c:v>
                </c:pt>
                <c:pt idx="886">
                  <c:v>42891</c:v>
                </c:pt>
                <c:pt idx="887">
                  <c:v>42892</c:v>
                </c:pt>
                <c:pt idx="888">
                  <c:v>42893</c:v>
                </c:pt>
                <c:pt idx="889">
                  <c:v>42894</c:v>
                </c:pt>
                <c:pt idx="890">
                  <c:v>42895</c:v>
                </c:pt>
                <c:pt idx="891">
                  <c:v>42896</c:v>
                </c:pt>
                <c:pt idx="892">
                  <c:v>42897</c:v>
                </c:pt>
                <c:pt idx="893">
                  <c:v>42898</c:v>
                </c:pt>
                <c:pt idx="894">
                  <c:v>42899</c:v>
                </c:pt>
                <c:pt idx="895">
                  <c:v>42900</c:v>
                </c:pt>
                <c:pt idx="896">
                  <c:v>42901</c:v>
                </c:pt>
                <c:pt idx="897">
                  <c:v>42902</c:v>
                </c:pt>
                <c:pt idx="898">
                  <c:v>42903</c:v>
                </c:pt>
                <c:pt idx="899">
                  <c:v>42904</c:v>
                </c:pt>
                <c:pt idx="900">
                  <c:v>42905</c:v>
                </c:pt>
                <c:pt idx="901">
                  <c:v>42906</c:v>
                </c:pt>
                <c:pt idx="902">
                  <c:v>42907</c:v>
                </c:pt>
                <c:pt idx="903">
                  <c:v>42908</c:v>
                </c:pt>
                <c:pt idx="904">
                  <c:v>42909</c:v>
                </c:pt>
                <c:pt idx="905">
                  <c:v>42910</c:v>
                </c:pt>
                <c:pt idx="906">
                  <c:v>42911</c:v>
                </c:pt>
                <c:pt idx="907">
                  <c:v>42912</c:v>
                </c:pt>
                <c:pt idx="908">
                  <c:v>42913</c:v>
                </c:pt>
                <c:pt idx="909">
                  <c:v>42914</c:v>
                </c:pt>
                <c:pt idx="910">
                  <c:v>42915</c:v>
                </c:pt>
                <c:pt idx="911">
                  <c:v>42916</c:v>
                </c:pt>
                <c:pt idx="912">
                  <c:v>42917</c:v>
                </c:pt>
                <c:pt idx="913">
                  <c:v>42918</c:v>
                </c:pt>
                <c:pt idx="914">
                  <c:v>42919</c:v>
                </c:pt>
                <c:pt idx="915">
                  <c:v>42920</c:v>
                </c:pt>
                <c:pt idx="916">
                  <c:v>42921</c:v>
                </c:pt>
                <c:pt idx="917">
                  <c:v>42922</c:v>
                </c:pt>
                <c:pt idx="918">
                  <c:v>42923</c:v>
                </c:pt>
                <c:pt idx="919">
                  <c:v>42924</c:v>
                </c:pt>
                <c:pt idx="920">
                  <c:v>42925</c:v>
                </c:pt>
                <c:pt idx="921">
                  <c:v>42926</c:v>
                </c:pt>
                <c:pt idx="922">
                  <c:v>42927</c:v>
                </c:pt>
                <c:pt idx="923">
                  <c:v>42928</c:v>
                </c:pt>
                <c:pt idx="924">
                  <c:v>42929</c:v>
                </c:pt>
                <c:pt idx="925">
                  <c:v>42930</c:v>
                </c:pt>
              </c:numCache>
            </c:numRef>
          </c:cat>
          <c:val>
            <c:numRef>
              <c:f>Sheet1!$C$14:$C$939</c:f>
              <c:numCache>
                <c:formatCode>General</c:formatCode>
                <c:ptCount val="926"/>
                <c:pt idx="0">
                  <c:v>90.647000000000006</c:v>
                </c:pt>
                <c:pt idx="1">
                  <c:v>91.382999999999996</c:v>
                </c:pt>
                <c:pt idx="2">
                  <c:v>91.382999999999996</c:v>
                </c:pt>
                <c:pt idx="3">
                  <c:v>91.382999999999996</c:v>
                </c:pt>
                <c:pt idx="4">
                  <c:v>91.622</c:v>
                </c:pt>
                <c:pt idx="5">
                  <c:v>91.738</c:v>
                </c:pt>
                <c:pt idx="6">
                  <c:v>92.114999999999995</c:v>
                </c:pt>
                <c:pt idx="7">
                  <c:v>92.602000000000004</c:v>
                </c:pt>
                <c:pt idx="8">
                  <c:v>92.147000000000006</c:v>
                </c:pt>
                <c:pt idx="9">
                  <c:v>92.147000000000006</c:v>
                </c:pt>
                <c:pt idx="10">
                  <c:v>92.147000000000006</c:v>
                </c:pt>
                <c:pt idx="11">
                  <c:v>92.183999999999997</c:v>
                </c:pt>
                <c:pt idx="12">
                  <c:v>92.501999999999995</c:v>
                </c:pt>
                <c:pt idx="13">
                  <c:v>92.344999999999999</c:v>
                </c:pt>
                <c:pt idx="14">
                  <c:v>92.608000000000004</c:v>
                </c:pt>
                <c:pt idx="15">
                  <c:v>92.89</c:v>
                </c:pt>
                <c:pt idx="16">
                  <c:v>92.89</c:v>
                </c:pt>
                <c:pt idx="17">
                  <c:v>92.89</c:v>
                </c:pt>
                <c:pt idx="18">
                  <c:v>92.89</c:v>
                </c:pt>
                <c:pt idx="19">
                  <c:v>93.349000000000004</c:v>
                </c:pt>
                <c:pt idx="20">
                  <c:v>93.14</c:v>
                </c:pt>
                <c:pt idx="21">
                  <c:v>94.361999999999995</c:v>
                </c:pt>
                <c:pt idx="22">
                  <c:v>95.052999999999997</c:v>
                </c:pt>
                <c:pt idx="23">
                  <c:v>95.052999999999997</c:v>
                </c:pt>
                <c:pt idx="24">
                  <c:v>95.052999999999997</c:v>
                </c:pt>
                <c:pt idx="25">
                  <c:v>95.114999999999995</c:v>
                </c:pt>
                <c:pt idx="26">
                  <c:v>94.25</c:v>
                </c:pt>
                <c:pt idx="27">
                  <c:v>94.727000000000004</c:v>
                </c:pt>
                <c:pt idx="28">
                  <c:v>95.010999999999996</c:v>
                </c:pt>
                <c:pt idx="29">
                  <c:v>94.998000000000005</c:v>
                </c:pt>
                <c:pt idx="30">
                  <c:v>94.998000000000005</c:v>
                </c:pt>
                <c:pt idx="31">
                  <c:v>94.998000000000005</c:v>
                </c:pt>
                <c:pt idx="32">
                  <c:v>94.733999999999995</c:v>
                </c:pt>
                <c:pt idx="33">
                  <c:v>93.724000000000004</c:v>
                </c:pt>
                <c:pt idx="34">
                  <c:v>94.165000000000006</c:v>
                </c:pt>
                <c:pt idx="35">
                  <c:v>93.731999999999999</c:v>
                </c:pt>
                <c:pt idx="36">
                  <c:v>94.850999999999999</c:v>
                </c:pt>
                <c:pt idx="37">
                  <c:v>94.850999999999999</c:v>
                </c:pt>
                <c:pt idx="38">
                  <c:v>94.850999999999999</c:v>
                </c:pt>
                <c:pt idx="39">
                  <c:v>94.581999999999994</c:v>
                </c:pt>
                <c:pt idx="40">
                  <c:v>94.852999999999994</c:v>
                </c:pt>
                <c:pt idx="41">
                  <c:v>95.09</c:v>
                </c:pt>
                <c:pt idx="42">
                  <c:v>94.197999999999993</c:v>
                </c:pt>
                <c:pt idx="43">
                  <c:v>94.278999999999996</c:v>
                </c:pt>
                <c:pt idx="44">
                  <c:v>94.278999999999996</c:v>
                </c:pt>
                <c:pt idx="45">
                  <c:v>94.278999999999996</c:v>
                </c:pt>
                <c:pt idx="46">
                  <c:v>94.278999999999996</c:v>
                </c:pt>
                <c:pt idx="47">
                  <c:v>94.147000000000006</c:v>
                </c:pt>
                <c:pt idx="48">
                  <c:v>94.257000000000005</c:v>
                </c:pt>
                <c:pt idx="49">
                  <c:v>94.492000000000004</c:v>
                </c:pt>
                <c:pt idx="50">
                  <c:v>94.34</c:v>
                </c:pt>
                <c:pt idx="51">
                  <c:v>94.34</c:v>
                </c:pt>
                <c:pt idx="52">
                  <c:v>94.34</c:v>
                </c:pt>
                <c:pt idx="53">
                  <c:v>94.656999999999996</c:v>
                </c:pt>
                <c:pt idx="54">
                  <c:v>94.561000000000007</c:v>
                </c:pt>
                <c:pt idx="55">
                  <c:v>94.234999999999999</c:v>
                </c:pt>
                <c:pt idx="56">
                  <c:v>95.335999999999999</c:v>
                </c:pt>
                <c:pt idx="57">
                  <c:v>95.320999999999998</c:v>
                </c:pt>
                <c:pt idx="58">
                  <c:v>95.320999999999998</c:v>
                </c:pt>
                <c:pt idx="59">
                  <c:v>95.320999999999998</c:v>
                </c:pt>
                <c:pt idx="60">
                  <c:v>95.478999999999999</c:v>
                </c:pt>
                <c:pt idx="61">
                  <c:v>95.408000000000001</c:v>
                </c:pt>
                <c:pt idx="62">
                  <c:v>95.986000000000004</c:v>
                </c:pt>
                <c:pt idx="63">
                  <c:v>96.394000000000005</c:v>
                </c:pt>
                <c:pt idx="64">
                  <c:v>97.603999999999999</c:v>
                </c:pt>
                <c:pt idx="65">
                  <c:v>97.603999999999999</c:v>
                </c:pt>
                <c:pt idx="66">
                  <c:v>97.603999999999999</c:v>
                </c:pt>
                <c:pt idx="67">
                  <c:v>97.58</c:v>
                </c:pt>
                <c:pt idx="68">
                  <c:v>98.614999999999995</c:v>
                </c:pt>
                <c:pt idx="69">
                  <c:v>99.784999999999997</c:v>
                </c:pt>
                <c:pt idx="70">
                  <c:v>99.411000000000001</c:v>
                </c:pt>
                <c:pt idx="71">
                  <c:v>100.717</c:v>
                </c:pt>
                <c:pt idx="72">
                  <c:v>100.717</c:v>
                </c:pt>
                <c:pt idx="73">
                  <c:v>100.717</c:v>
                </c:pt>
                <c:pt idx="74">
                  <c:v>100.041</c:v>
                </c:pt>
                <c:pt idx="75">
                  <c:v>99.948999999999998</c:v>
                </c:pt>
                <c:pt idx="76">
                  <c:v>98.781000000000006</c:v>
                </c:pt>
                <c:pt idx="77">
                  <c:v>99.584000000000003</c:v>
                </c:pt>
                <c:pt idx="78">
                  <c:v>98.171000000000006</c:v>
                </c:pt>
                <c:pt idx="79">
                  <c:v>98.171000000000006</c:v>
                </c:pt>
                <c:pt idx="80">
                  <c:v>98.171000000000006</c:v>
                </c:pt>
                <c:pt idx="81">
                  <c:v>97.298000000000002</c:v>
                </c:pt>
                <c:pt idx="82">
                  <c:v>97.445999999999998</c:v>
                </c:pt>
                <c:pt idx="83">
                  <c:v>97.197000000000003</c:v>
                </c:pt>
                <c:pt idx="84">
                  <c:v>97.682000000000002</c:v>
                </c:pt>
                <c:pt idx="85">
                  <c:v>97.52</c:v>
                </c:pt>
                <c:pt idx="86">
                  <c:v>97.52</c:v>
                </c:pt>
                <c:pt idx="87">
                  <c:v>97.52</c:v>
                </c:pt>
                <c:pt idx="88">
                  <c:v>98.281000000000006</c:v>
                </c:pt>
                <c:pt idx="89">
                  <c:v>98.661000000000001</c:v>
                </c:pt>
                <c:pt idx="90">
                  <c:v>98.474999999999994</c:v>
                </c:pt>
                <c:pt idx="91">
                  <c:v>97.673000000000002</c:v>
                </c:pt>
                <c:pt idx="92">
                  <c:v>96.801000000000002</c:v>
                </c:pt>
                <c:pt idx="93">
                  <c:v>96.801000000000002</c:v>
                </c:pt>
                <c:pt idx="94">
                  <c:v>96.801000000000002</c:v>
                </c:pt>
                <c:pt idx="95">
                  <c:v>96.960999999999999</c:v>
                </c:pt>
                <c:pt idx="96">
                  <c:v>98.055999999999997</c:v>
                </c:pt>
                <c:pt idx="97">
                  <c:v>98.131</c:v>
                </c:pt>
                <c:pt idx="98">
                  <c:v>99.394999999999996</c:v>
                </c:pt>
                <c:pt idx="99">
                  <c:v>99.596000000000004</c:v>
                </c:pt>
                <c:pt idx="100">
                  <c:v>99.596000000000004</c:v>
                </c:pt>
                <c:pt idx="101">
                  <c:v>99.596000000000004</c:v>
                </c:pt>
                <c:pt idx="102">
                  <c:v>99.768000000000001</c:v>
                </c:pt>
                <c:pt idx="103">
                  <c:v>98.94</c:v>
                </c:pt>
                <c:pt idx="104">
                  <c:v>98.525000000000006</c:v>
                </c:pt>
                <c:pt idx="105">
                  <c:v>97.614000000000004</c:v>
                </c:pt>
                <c:pt idx="106">
                  <c:v>97.706999999999994</c:v>
                </c:pt>
                <c:pt idx="107">
                  <c:v>97.706999999999994</c:v>
                </c:pt>
                <c:pt idx="108">
                  <c:v>97.706999999999994</c:v>
                </c:pt>
                <c:pt idx="109">
                  <c:v>98.16</c:v>
                </c:pt>
                <c:pt idx="110">
                  <c:v>98.204999999999998</c:v>
                </c:pt>
                <c:pt idx="111">
                  <c:v>98.138000000000005</c:v>
                </c:pt>
                <c:pt idx="112">
                  <c:v>97.453999999999994</c:v>
                </c:pt>
                <c:pt idx="113">
                  <c:v>97.099000000000004</c:v>
                </c:pt>
                <c:pt idx="114">
                  <c:v>97.099000000000004</c:v>
                </c:pt>
                <c:pt idx="115">
                  <c:v>97.099000000000004</c:v>
                </c:pt>
                <c:pt idx="116">
                  <c:v>96.941000000000003</c:v>
                </c:pt>
                <c:pt idx="117">
                  <c:v>96.194000000000003</c:v>
                </c:pt>
                <c:pt idx="118">
                  <c:v>95.322000000000003</c:v>
                </c:pt>
                <c:pt idx="119">
                  <c:v>94.713999999999999</c:v>
                </c:pt>
                <c:pt idx="120">
                  <c:v>95.444999999999993</c:v>
                </c:pt>
                <c:pt idx="121">
                  <c:v>95.444999999999993</c:v>
                </c:pt>
                <c:pt idx="122">
                  <c:v>95.444999999999993</c:v>
                </c:pt>
                <c:pt idx="123">
                  <c:v>95.637</c:v>
                </c:pt>
                <c:pt idx="124">
                  <c:v>95.201999999999998</c:v>
                </c:pt>
                <c:pt idx="125">
                  <c:v>94.174999999999997</c:v>
                </c:pt>
                <c:pt idx="126">
                  <c:v>94.748999999999995</c:v>
                </c:pt>
                <c:pt idx="127">
                  <c:v>94.903999999999996</c:v>
                </c:pt>
                <c:pt idx="128">
                  <c:v>94.903999999999996</c:v>
                </c:pt>
                <c:pt idx="129">
                  <c:v>94.903999999999996</c:v>
                </c:pt>
                <c:pt idx="130">
                  <c:v>95.1</c:v>
                </c:pt>
                <c:pt idx="131">
                  <c:v>94.605999999999995</c:v>
                </c:pt>
                <c:pt idx="132">
                  <c:v>93.643000000000001</c:v>
                </c:pt>
                <c:pt idx="133">
                  <c:v>93.504999999999995</c:v>
                </c:pt>
                <c:pt idx="134">
                  <c:v>93.18</c:v>
                </c:pt>
                <c:pt idx="135">
                  <c:v>93.18</c:v>
                </c:pt>
                <c:pt idx="136">
                  <c:v>93.18</c:v>
                </c:pt>
                <c:pt idx="137">
                  <c:v>94.269000000000005</c:v>
                </c:pt>
                <c:pt idx="138">
                  <c:v>95.363</c:v>
                </c:pt>
                <c:pt idx="139">
                  <c:v>95.509</c:v>
                </c:pt>
                <c:pt idx="140">
                  <c:v>95.328999999999994</c:v>
                </c:pt>
                <c:pt idx="141">
                  <c:v>96.11</c:v>
                </c:pt>
                <c:pt idx="142">
                  <c:v>96.11</c:v>
                </c:pt>
                <c:pt idx="143">
                  <c:v>96.11</c:v>
                </c:pt>
                <c:pt idx="144">
                  <c:v>96.11</c:v>
                </c:pt>
                <c:pt idx="145">
                  <c:v>97.406999999999996</c:v>
                </c:pt>
                <c:pt idx="146">
                  <c:v>97.474000000000004</c:v>
                </c:pt>
                <c:pt idx="147">
                  <c:v>97.058999999999997</c:v>
                </c:pt>
                <c:pt idx="148">
                  <c:v>96.986000000000004</c:v>
                </c:pt>
                <c:pt idx="149">
                  <c:v>96.986000000000004</c:v>
                </c:pt>
                <c:pt idx="150">
                  <c:v>96.986000000000004</c:v>
                </c:pt>
                <c:pt idx="151">
                  <c:v>97.472999999999999</c:v>
                </c:pt>
                <c:pt idx="152">
                  <c:v>95.878</c:v>
                </c:pt>
                <c:pt idx="153">
                  <c:v>95.509</c:v>
                </c:pt>
                <c:pt idx="154">
                  <c:v>95.492999999999995</c:v>
                </c:pt>
                <c:pt idx="155">
                  <c:v>96.361000000000004</c:v>
                </c:pt>
                <c:pt idx="156">
                  <c:v>96.361000000000004</c:v>
                </c:pt>
                <c:pt idx="157">
                  <c:v>96.361000000000004</c:v>
                </c:pt>
                <c:pt idx="158">
                  <c:v>95.322999999999993</c:v>
                </c:pt>
                <c:pt idx="159">
                  <c:v>95.171999999999997</c:v>
                </c:pt>
                <c:pt idx="160">
                  <c:v>94.650999999999996</c:v>
                </c:pt>
                <c:pt idx="161">
                  <c:v>94.98</c:v>
                </c:pt>
                <c:pt idx="162">
                  <c:v>95.236999999999995</c:v>
                </c:pt>
                <c:pt idx="163">
                  <c:v>95.236999999999995</c:v>
                </c:pt>
                <c:pt idx="164">
                  <c:v>95.236999999999995</c:v>
                </c:pt>
                <c:pt idx="165">
                  <c:v>95.102000000000004</c:v>
                </c:pt>
                <c:pt idx="166">
                  <c:v>95.262</c:v>
                </c:pt>
                <c:pt idx="167">
                  <c:v>94.49</c:v>
                </c:pt>
                <c:pt idx="168">
                  <c:v>94.241</c:v>
                </c:pt>
                <c:pt idx="169">
                  <c:v>94.272000000000006</c:v>
                </c:pt>
                <c:pt idx="170">
                  <c:v>94.272000000000006</c:v>
                </c:pt>
                <c:pt idx="171">
                  <c:v>94.272000000000006</c:v>
                </c:pt>
                <c:pt idx="172">
                  <c:v>94.515000000000001</c:v>
                </c:pt>
                <c:pt idx="173">
                  <c:v>95.644999999999996</c:v>
                </c:pt>
                <c:pt idx="174">
                  <c:v>95.418000000000006</c:v>
                </c:pt>
                <c:pt idx="175">
                  <c:v>95.387</c:v>
                </c:pt>
                <c:pt idx="176">
                  <c:v>95.650999999999996</c:v>
                </c:pt>
                <c:pt idx="177">
                  <c:v>95.650999999999996</c:v>
                </c:pt>
                <c:pt idx="178">
                  <c:v>95.650999999999996</c:v>
                </c:pt>
                <c:pt idx="179">
                  <c:v>94.95</c:v>
                </c:pt>
                <c:pt idx="180">
                  <c:v>95.661000000000001</c:v>
                </c:pt>
                <c:pt idx="181">
                  <c:v>96.509</c:v>
                </c:pt>
                <c:pt idx="182">
                  <c:v>96.29</c:v>
                </c:pt>
                <c:pt idx="183">
                  <c:v>96.29</c:v>
                </c:pt>
                <c:pt idx="184">
                  <c:v>96.29</c:v>
                </c:pt>
                <c:pt idx="185">
                  <c:v>96.29</c:v>
                </c:pt>
                <c:pt idx="186">
                  <c:v>96.477000000000004</c:v>
                </c:pt>
                <c:pt idx="187">
                  <c:v>97.075999999999993</c:v>
                </c:pt>
                <c:pt idx="188">
                  <c:v>96.471999999999994</c:v>
                </c:pt>
                <c:pt idx="189">
                  <c:v>96.787999999999997</c:v>
                </c:pt>
                <c:pt idx="190">
                  <c:v>96.171999999999997</c:v>
                </c:pt>
                <c:pt idx="191">
                  <c:v>96.171999999999997</c:v>
                </c:pt>
                <c:pt idx="192">
                  <c:v>96.171999999999997</c:v>
                </c:pt>
                <c:pt idx="193">
                  <c:v>96.998000000000005</c:v>
                </c:pt>
                <c:pt idx="194">
                  <c:v>96.784000000000006</c:v>
                </c:pt>
                <c:pt idx="195">
                  <c:v>97.278999999999996</c:v>
                </c:pt>
                <c:pt idx="196">
                  <c:v>97.805999999999997</c:v>
                </c:pt>
                <c:pt idx="197">
                  <c:v>97.989000000000004</c:v>
                </c:pt>
                <c:pt idx="198">
                  <c:v>97.989000000000004</c:v>
                </c:pt>
                <c:pt idx="199">
                  <c:v>97.989000000000004</c:v>
                </c:pt>
                <c:pt idx="200">
                  <c:v>98.161000000000001</c:v>
                </c:pt>
                <c:pt idx="201">
                  <c:v>97.426000000000002</c:v>
                </c:pt>
                <c:pt idx="202">
                  <c:v>97.721999999999994</c:v>
                </c:pt>
                <c:pt idx="203">
                  <c:v>97.225999999999999</c:v>
                </c:pt>
                <c:pt idx="204">
                  <c:v>97.346000000000004</c:v>
                </c:pt>
                <c:pt idx="205">
                  <c:v>97.346000000000004</c:v>
                </c:pt>
                <c:pt idx="206">
                  <c:v>97.346000000000004</c:v>
                </c:pt>
                <c:pt idx="207">
                  <c:v>96.605000000000004</c:v>
                </c:pt>
                <c:pt idx="208">
                  <c:v>96.863</c:v>
                </c:pt>
                <c:pt idx="209">
                  <c:v>97.076999999999998</c:v>
                </c:pt>
                <c:pt idx="210">
                  <c:v>97.694000000000003</c:v>
                </c:pt>
                <c:pt idx="211">
                  <c:v>97.438999999999993</c:v>
                </c:pt>
                <c:pt idx="212">
                  <c:v>97.438999999999993</c:v>
                </c:pt>
                <c:pt idx="213">
                  <c:v>97.438999999999993</c:v>
                </c:pt>
                <c:pt idx="214">
                  <c:v>97.616</c:v>
                </c:pt>
                <c:pt idx="215">
                  <c:v>98.024000000000001</c:v>
                </c:pt>
                <c:pt idx="216">
                  <c:v>98.034999999999997</c:v>
                </c:pt>
                <c:pt idx="217">
                  <c:v>97.906000000000006</c:v>
                </c:pt>
                <c:pt idx="218">
                  <c:v>97.619</c:v>
                </c:pt>
                <c:pt idx="219">
                  <c:v>97.619</c:v>
                </c:pt>
                <c:pt idx="220">
                  <c:v>97.619</c:v>
                </c:pt>
                <c:pt idx="221">
                  <c:v>97.201999999999998</c:v>
                </c:pt>
                <c:pt idx="222">
                  <c:v>97.334999999999994</c:v>
                </c:pt>
                <c:pt idx="223">
                  <c:v>96.295000000000002</c:v>
                </c:pt>
                <c:pt idx="224">
                  <c:v>96.460999999999999</c:v>
                </c:pt>
                <c:pt idx="225">
                  <c:v>96.533000000000001</c:v>
                </c:pt>
                <c:pt idx="226">
                  <c:v>96.533000000000001</c:v>
                </c:pt>
                <c:pt idx="227">
                  <c:v>96.533000000000001</c:v>
                </c:pt>
                <c:pt idx="228">
                  <c:v>96.814999999999998</c:v>
                </c:pt>
                <c:pt idx="229">
                  <c:v>96.86</c:v>
                </c:pt>
                <c:pt idx="230">
                  <c:v>96.367999999999995</c:v>
                </c:pt>
                <c:pt idx="231">
                  <c:v>96.001999999999995</c:v>
                </c:pt>
                <c:pt idx="232">
                  <c:v>95.004999999999995</c:v>
                </c:pt>
                <c:pt idx="233">
                  <c:v>95.004999999999995</c:v>
                </c:pt>
                <c:pt idx="234">
                  <c:v>95.004999999999995</c:v>
                </c:pt>
                <c:pt idx="235">
                  <c:v>93.355999999999995</c:v>
                </c:pt>
                <c:pt idx="236">
                  <c:v>94.543999999999997</c:v>
                </c:pt>
                <c:pt idx="237">
                  <c:v>95.131</c:v>
                </c:pt>
                <c:pt idx="238">
                  <c:v>95.652000000000001</c:v>
                </c:pt>
                <c:pt idx="239">
                  <c:v>96.135000000000005</c:v>
                </c:pt>
                <c:pt idx="240">
                  <c:v>96.135000000000005</c:v>
                </c:pt>
                <c:pt idx="241">
                  <c:v>96.135000000000005</c:v>
                </c:pt>
                <c:pt idx="242">
                  <c:v>95.853999999999999</c:v>
                </c:pt>
                <c:pt idx="243">
                  <c:v>95.445999999999998</c:v>
                </c:pt>
                <c:pt idx="244">
                  <c:v>95.843999999999994</c:v>
                </c:pt>
                <c:pt idx="245">
                  <c:v>96.423000000000002</c:v>
                </c:pt>
                <c:pt idx="246">
                  <c:v>96.24</c:v>
                </c:pt>
                <c:pt idx="247">
                  <c:v>96.24</c:v>
                </c:pt>
                <c:pt idx="248">
                  <c:v>96.24</c:v>
                </c:pt>
                <c:pt idx="249">
                  <c:v>96.144999999999996</c:v>
                </c:pt>
                <c:pt idx="250">
                  <c:v>95.986999999999995</c:v>
                </c:pt>
                <c:pt idx="251">
                  <c:v>96.01</c:v>
                </c:pt>
                <c:pt idx="252">
                  <c:v>95.441999999999993</c:v>
                </c:pt>
                <c:pt idx="253">
                  <c:v>95.379000000000005</c:v>
                </c:pt>
                <c:pt idx="254">
                  <c:v>95.379000000000005</c:v>
                </c:pt>
                <c:pt idx="255">
                  <c:v>95.379000000000005</c:v>
                </c:pt>
                <c:pt idx="256">
                  <c:v>95.412000000000006</c:v>
                </c:pt>
                <c:pt idx="257">
                  <c:v>95.784999999999997</c:v>
                </c:pt>
                <c:pt idx="258">
                  <c:v>95.546000000000006</c:v>
                </c:pt>
                <c:pt idx="259">
                  <c:v>94.677000000000007</c:v>
                </c:pt>
                <c:pt idx="260">
                  <c:v>94.995999999999995</c:v>
                </c:pt>
                <c:pt idx="261">
                  <c:v>94.995999999999995</c:v>
                </c:pt>
                <c:pt idx="262">
                  <c:v>94.995999999999995</c:v>
                </c:pt>
                <c:pt idx="263">
                  <c:v>96.034000000000006</c:v>
                </c:pt>
                <c:pt idx="264">
                  <c:v>96.445999999999998</c:v>
                </c:pt>
                <c:pt idx="265">
                  <c:v>96.206000000000003</c:v>
                </c:pt>
                <c:pt idx="266">
                  <c:v>96.149000000000001</c:v>
                </c:pt>
                <c:pt idx="267">
                  <c:v>96.433999999999997</c:v>
                </c:pt>
                <c:pt idx="268">
                  <c:v>96.433999999999997</c:v>
                </c:pt>
                <c:pt idx="269">
                  <c:v>96.433999999999997</c:v>
                </c:pt>
                <c:pt idx="270">
                  <c:v>96.182000000000002</c:v>
                </c:pt>
                <c:pt idx="271">
                  <c:v>95.992999999999995</c:v>
                </c:pt>
                <c:pt idx="272">
                  <c:v>96.48</c:v>
                </c:pt>
                <c:pt idx="273">
                  <c:v>96.325999999999993</c:v>
                </c:pt>
                <c:pt idx="274">
                  <c:v>95.966999999999999</c:v>
                </c:pt>
                <c:pt idx="275">
                  <c:v>95.966999999999999</c:v>
                </c:pt>
                <c:pt idx="276">
                  <c:v>95.966999999999999</c:v>
                </c:pt>
                <c:pt idx="277">
                  <c:v>96.24</c:v>
                </c:pt>
                <c:pt idx="278">
                  <c:v>95.563000000000002</c:v>
                </c:pt>
                <c:pt idx="279">
                  <c:v>95.58</c:v>
                </c:pt>
                <c:pt idx="280">
                  <c:v>95.406999999999996</c:v>
                </c:pt>
                <c:pt idx="281">
                  <c:v>94.882999999999996</c:v>
                </c:pt>
                <c:pt idx="282">
                  <c:v>94.882999999999996</c:v>
                </c:pt>
                <c:pt idx="283">
                  <c:v>94.882999999999996</c:v>
                </c:pt>
                <c:pt idx="284">
                  <c:v>94.765000000000001</c:v>
                </c:pt>
                <c:pt idx="285">
                  <c:v>94.79</c:v>
                </c:pt>
                <c:pt idx="286">
                  <c:v>93.956999999999994</c:v>
                </c:pt>
                <c:pt idx="287">
                  <c:v>94.43</c:v>
                </c:pt>
                <c:pt idx="288">
                  <c:v>94.587999999999994</c:v>
                </c:pt>
                <c:pt idx="289">
                  <c:v>94.587999999999994</c:v>
                </c:pt>
                <c:pt idx="290">
                  <c:v>94.587999999999994</c:v>
                </c:pt>
                <c:pt idx="291">
                  <c:v>94.953000000000003</c:v>
                </c:pt>
                <c:pt idx="292">
                  <c:v>94.938999999999993</c:v>
                </c:pt>
                <c:pt idx="293">
                  <c:v>95.067999999999998</c:v>
                </c:pt>
                <c:pt idx="294">
                  <c:v>96.453999999999994</c:v>
                </c:pt>
                <c:pt idx="295">
                  <c:v>97.242999999999995</c:v>
                </c:pt>
                <c:pt idx="296">
                  <c:v>97.242999999999995</c:v>
                </c:pt>
                <c:pt idx="297">
                  <c:v>97.242999999999995</c:v>
                </c:pt>
                <c:pt idx="298">
                  <c:v>96.954999999999998</c:v>
                </c:pt>
                <c:pt idx="299">
                  <c:v>96.992000000000004</c:v>
                </c:pt>
                <c:pt idx="300">
                  <c:v>97.861000000000004</c:v>
                </c:pt>
                <c:pt idx="301">
                  <c:v>97.364000000000004</c:v>
                </c:pt>
                <c:pt idx="302">
                  <c:v>97.019000000000005</c:v>
                </c:pt>
                <c:pt idx="303">
                  <c:v>97.019000000000005</c:v>
                </c:pt>
                <c:pt idx="304">
                  <c:v>97.019000000000005</c:v>
                </c:pt>
                <c:pt idx="305">
                  <c:v>97.003</c:v>
                </c:pt>
                <c:pt idx="306">
                  <c:v>97.242999999999995</c:v>
                </c:pt>
                <c:pt idx="307">
                  <c:v>98.028999999999996</c:v>
                </c:pt>
                <c:pt idx="308">
                  <c:v>98.05</c:v>
                </c:pt>
                <c:pt idx="309">
                  <c:v>99.26</c:v>
                </c:pt>
                <c:pt idx="310">
                  <c:v>99.26</c:v>
                </c:pt>
                <c:pt idx="311">
                  <c:v>99.26</c:v>
                </c:pt>
                <c:pt idx="312">
                  <c:v>99.075999999999993</c:v>
                </c:pt>
                <c:pt idx="313">
                  <c:v>99.39</c:v>
                </c:pt>
                <c:pt idx="314">
                  <c:v>99.158000000000001</c:v>
                </c:pt>
                <c:pt idx="315">
                  <c:v>98.712000000000003</c:v>
                </c:pt>
                <c:pt idx="316">
                  <c:v>99.096999999999994</c:v>
                </c:pt>
                <c:pt idx="317">
                  <c:v>99.096999999999994</c:v>
                </c:pt>
                <c:pt idx="318">
                  <c:v>99.096999999999994</c:v>
                </c:pt>
                <c:pt idx="319">
                  <c:v>99.537999999999997</c:v>
                </c:pt>
                <c:pt idx="320">
                  <c:v>99.7</c:v>
                </c:pt>
                <c:pt idx="321">
                  <c:v>99.745000000000005</c:v>
                </c:pt>
                <c:pt idx="322">
                  <c:v>99.063999999999993</c:v>
                </c:pt>
                <c:pt idx="323">
                  <c:v>99.623999999999995</c:v>
                </c:pt>
                <c:pt idx="324">
                  <c:v>99.623999999999995</c:v>
                </c:pt>
                <c:pt idx="325">
                  <c:v>99.623999999999995</c:v>
                </c:pt>
                <c:pt idx="326">
                  <c:v>99.855000000000004</c:v>
                </c:pt>
                <c:pt idx="327">
                  <c:v>99.59</c:v>
                </c:pt>
                <c:pt idx="328">
                  <c:v>99.83</c:v>
                </c:pt>
                <c:pt idx="329">
                  <c:v>99.89</c:v>
                </c:pt>
                <c:pt idx="330">
                  <c:v>100.07299999999999</c:v>
                </c:pt>
                <c:pt idx="331">
                  <c:v>100.07299999999999</c:v>
                </c:pt>
                <c:pt idx="332">
                  <c:v>100.07299999999999</c:v>
                </c:pt>
                <c:pt idx="333">
                  <c:v>100.21</c:v>
                </c:pt>
                <c:pt idx="334">
                  <c:v>99.84</c:v>
                </c:pt>
                <c:pt idx="335">
                  <c:v>100.02</c:v>
                </c:pt>
                <c:pt idx="336">
                  <c:v>97.634</c:v>
                </c:pt>
                <c:pt idx="337">
                  <c:v>98.343000000000004</c:v>
                </c:pt>
                <c:pt idx="338">
                  <c:v>98.343000000000004</c:v>
                </c:pt>
                <c:pt idx="339">
                  <c:v>98.343000000000004</c:v>
                </c:pt>
                <c:pt idx="340">
                  <c:v>98.668999999999997</c:v>
                </c:pt>
                <c:pt idx="341">
                  <c:v>98.468000000000004</c:v>
                </c:pt>
                <c:pt idx="342">
                  <c:v>97.334000000000003</c:v>
                </c:pt>
                <c:pt idx="343">
                  <c:v>97.96</c:v>
                </c:pt>
                <c:pt idx="344">
                  <c:v>97.605999999999995</c:v>
                </c:pt>
                <c:pt idx="345">
                  <c:v>97.605999999999995</c:v>
                </c:pt>
                <c:pt idx="346">
                  <c:v>97.605999999999995</c:v>
                </c:pt>
                <c:pt idx="347">
                  <c:v>97.653000000000006</c:v>
                </c:pt>
                <c:pt idx="348">
                  <c:v>98.287999999999997</c:v>
                </c:pt>
                <c:pt idx="349">
                  <c:v>97.884</c:v>
                </c:pt>
                <c:pt idx="350">
                  <c:v>99.32</c:v>
                </c:pt>
                <c:pt idx="351">
                  <c:v>98.730999999999995</c:v>
                </c:pt>
                <c:pt idx="352">
                  <c:v>98.730999999999995</c:v>
                </c:pt>
                <c:pt idx="353">
                  <c:v>98.730999999999995</c:v>
                </c:pt>
                <c:pt idx="354">
                  <c:v>98.369</c:v>
                </c:pt>
                <c:pt idx="355">
                  <c:v>98.244</c:v>
                </c:pt>
                <c:pt idx="356">
                  <c:v>98.367000000000004</c:v>
                </c:pt>
                <c:pt idx="357">
                  <c:v>98.016000000000005</c:v>
                </c:pt>
                <c:pt idx="358">
                  <c:v>98.016000000000005</c:v>
                </c:pt>
                <c:pt idx="359">
                  <c:v>98.016000000000005</c:v>
                </c:pt>
                <c:pt idx="360">
                  <c:v>98.016000000000005</c:v>
                </c:pt>
                <c:pt idx="361">
                  <c:v>97.95</c:v>
                </c:pt>
                <c:pt idx="362">
                  <c:v>98.173000000000002</c:v>
                </c:pt>
                <c:pt idx="363">
                  <c:v>98.353999999999999</c:v>
                </c:pt>
                <c:pt idx="364">
                  <c:v>98.745000000000005</c:v>
                </c:pt>
                <c:pt idx="365">
                  <c:v>98.745000000000005</c:v>
                </c:pt>
                <c:pt idx="366">
                  <c:v>98.745000000000005</c:v>
                </c:pt>
                <c:pt idx="367">
                  <c:v>98.745000000000005</c:v>
                </c:pt>
                <c:pt idx="368">
                  <c:v>98.968000000000004</c:v>
                </c:pt>
                <c:pt idx="369">
                  <c:v>99.495999999999995</c:v>
                </c:pt>
                <c:pt idx="370">
                  <c:v>99.266000000000005</c:v>
                </c:pt>
                <c:pt idx="371">
                  <c:v>98.272000000000006</c:v>
                </c:pt>
                <c:pt idx="372">
                  <c:v>98.599000000000004</c:v>
                </c:pt>
                <c:pt idx="373">
                  <c:v>98.599000000000004</c:v>
                </c:pt>
                <c:pt idx="374">
                  <c:v>98.599000000000004</c:v>
                </c:pt>
                <c:pt idx="375">
                  <c:v>98.784000000000006</c:v>
                </c:pt>
                <c:pt idx="376">
                  <c:v>99.024000000000001</c:v>
                </c:pt>
                <c:pt idx="377">
                  <c:v>98.977999999999994</c:v>
                </c:pt>
                <c:pt idx="378">
                  <c:v>99.155000000000001</c:v>
                </c:pt>
                <c:pt idx="379">
                  <c:v>99.02</c:v>
                </c:pt>
                <c:pt idx="380">
                  <c:v>99.02</c:v>
                </c:pt>
                <c:pt idx="381">
                  <c:v>99.02</c:v>
                </c:pt>
                <c:pt idx="382">
                  <c:v>99.254999999999995</c:v>
                </c:pt>
                <c:pt idx="383">
                  <c:v>99.036000000000001</c:v>
                </c:pt>
                <c:pt idx="384">
                  <c:v>99.174000000000007</c:v>
                </c:pt>
                <c:pt idx="385">
                  <c:v>99.128</c:v>
                </c:pt>
                <c:pt idx="386">
                  <c:v>99.650999999999996</c:v>
                </c:pt>
                <c:pt idx="387">
                  <c:v>99.650999999999996</c:v>
                </c:pt>
                <c:pt idx="388">
                  <c:v>99.650999999999996</c:v>
                </c:pt>
                <c:pt idx="389">
                  <c:v>99.406000000000006</c:v>
                </c:pt>
                <c:pt idx="390">
                  <c:v>99.132999999999996</c:v>
                </c:pt>
                <c:pt idx="391">
                  <c:v>98.953999999999994</c:v>
                </c:pt>
                <c:pt idx="392">
                  <c:v>98.539000000000001</c:v>
                </c:pt>
                <c:pt idx="393">
                  <c:v>99.652000000000001</c:v>
                </c:pt>
                <c:pt idx="394">
                  <c:v>99.652000000000001</c:v>
                </c:pt>
                <c:pt idx="395">
                  <c:v>99.652000000000001</c:v>
                </c:pt>
                <c:pt idx="396">
                  <c:v>99.028000000000006</c:v>
                </c:pt>
                <c:pt idx="397">
                  <c:v>98.893000000000001</c:v>
                </c:pt>
                <c:pt idx="398">
                  <c:v>97.301000000000002</c:v>
                </c:pt>
                <c:pt idx="399">
                  <c:v>96.486999999999995</c:v>
                </c:pt>
                <c:pt idx="400">
                  <c:v>97.054000000000002</c:v>
                </c:pt>
                <c:pt idx="401">
                  <c:v>97.054000000000002</c:v>
                </c:pt>
                <c:pt idx="402">
                  <c:v>97.054000000000002</c:v>
                </c:pt>
                <c:pt idx="403">
                  <c:v>96.581000000000003</c:v>
                </c:pt>
                <c:pt idx="404">
                  <c:v>96.093999999999994</c:v>
                </c:pt>
                <c:pt idx="405">
                  <c:v>95.936000000000007</c:v>
                </c:pt>
                <c:pt idx="406">
                  <c:v>95.619</c:v>
                </c:pt>
                <c:pt idx="407">
                  <c:v>95.981999999999999</c:v>
                </c:pt>
                <c:pt idx="408">
                  <c:v>95.981999999999999</c:v>
                </c:pt>
                <c:pt idx="409">
                  <c:v>95.981999999999999</c:v>
                </c:pt>
                <c:pt idx="410">
                  <c:v>96.59</c:v>
                </c:pt>
                <c:pt idx="411">
                  <c:v>96.875</c:v>
                </c:pt>
                <c:pt idx="412">
                  <c:v>96.8</c:v>
                </c:pt>
                <c:pt idx="413">
                  <c:v>96.96</c:v>
                </c:pt>
                <c:pt idx="414">
                  <c:v>96.603999999999999</c:v>
                </c:pt>
                <c:pt idx="415">
                  <c:v>96.603999999999999</c:v>
                </c:pt>
                <c:pt idx="416">
                  <c:v>96.603999999999999</c:v>
                </c:pt>
                <c:pt idx="417">
                  <c:v>97.388000000000005</c:v>
                </c:pt>
                <c:pt idx="418">
                  <c:v>97.564999999999998</c:v>
                </c:pt>
                <c:pt idx="419">
                  <c:v>97.463999999999999</c:v>
                </c:pt>
                <c:pt idx="420">
                  <c:v>97.281999999999996</c:v>
                </c:pt>
                <c:pt idx="421">
                  <c:v>98.174999999999997</c:v>
                </c:pt>
                <c:pt idx="422">
                  <c:v>98.174999999999997</c:v>
                </c:pt>
                <c:pt idx="423">
                  <c:v>98.174999999999997</c:v>
                </c:pt>
                <c:pt idx="424">
                  <c:v>98.218999999999994</c:v>
                </c:pt>
                <c:pt idx="425">
                  <c:v>98.364999999999995</c:v>
                </c:pt>
                <c:pt idx="426">
                  <c:v>98.224999999999994</c:v>
                </c:pt>
                <c:pt idx="427">
                  <c:v>97.600999999999999</c:v>
                </c:pt>
                <c:pt idx="428">
                  <c:v>97.343000000000004</c:v>
                </c:pt>
                <c:pt idx="429">
                  <c:v>97.343000000000004</c:v>
                </c:pt>
                <c:pt idx="430">
                  <c:v>97.343000000000004</c:v>
                </c:pt>
                <c:pt idx="431">
                  <c:v>97.084000000000003</c:v>
                </c:pt>
                <c:pt idx="432">
                  <c:v>97.206000000000003</c:v>
                </c:pt>
                <c:pt idx="433">
                  <c:v>97.159000000000006</c:v>
                </c:pt>
                <c:pt idx="434">
                  <c:v>96.055000000000007</c:v>
                </c:pt>
                <c:pt idx="435">
                  <c:v>96.227000000000004</c:v>
                </c:pt>
                <c:pt idx="436">
                  <c:v>96.227000000000004</c:v>
                </c:pt>
                <c:pt idx="437">
                  <c:v>96.227000000000004</c:v>
                </c:pt>
                <c:pt idx="438">
                  <c:v>96.665000000000006</c:v>
                </c:pt>
                <c:pt idx="439">
                  <c:v>96.668000000000006</c:v>
                </c:pt>
                <c:pt idx="440">
                  <c:v>95.924999999999997</c:v>
                </c:pt>
                <c:pt idx="441">
                  <c:v>94.801000000000002</c:v>
                </c:pt>
                <c:pt idx="442">
                  <c:v>95.12</c:v>
                </c:pt>
                <c:pt idx="443">
                  <c:v>95.12</c:v>
                </c:pt>
                <c:pt idx="444">
                  <c:v>95.055000000000007</c:v>
                </c:pt>
                <c:pt idx="445">
                  <c:v>95.304000000000002</c:v>
                </c:pt>
                <c:pt idx="446">
                  <c:v>95.644000000000005</c:v>
                </c:pt>
                <c:pt idx="447">
                  <c:v>96.063999999999993</c:v>
                </c:pt>
                <c:pt idx="448">
                  <c:v>96.173000000000002</c:v>
                </c:pt>
                <c:pt idx="449">
                  <c:v>96.173000000000002</c:v>
                </c:pt>
                <c:pt idx="450">
                  <c:v>96.173000000000002</c:v>
                </c:pt>
                <c:pt idx="451">
                  <c:v>96.4</c:v>
                </c:pt>
                <c:pt idx="452">
                  <c:v>95.94</c:v>
                </c:pt>
                <c:pt idx="453">
                  <c:v>95.146000000000001</c:v>
                </c:pt>
                <c:pt idx="454">
                  <c:v>94.819000000000003</c:v>
                </c:pt>
                <c:pt idx="455">
                  <c:v>94.578000000000003</c:v>
                </c:pt>
                <c:pt idx="456">
                  <c:v>94.617999999999995</c:v>
                </c:pt>
                <c:pt idx="457">
                  <c:v>94.617999999999995</c:v>
                </c:pt>
                <c:pt idx="458">
                  <c:v>94.555000000000007</c:v>
                </c:pt>
                <c:pt idx="459">
                  <c:v>94.524000000000001</c:v>
                </c:pt>
                <c:pt idx="460">
                  <c:v>94.637</c:v>
                </c:pt>
                <c:pt idx="461">
                  <c:v>94.441000000000003</c:v>
                </c:pt>
                <c:pt idx="462">
                  <c:v>94.504000000000005</c:v>
                </c:pt>
                <c:pt idx="463">
                  <c:v>94.251999999999995</c:v>
                </c:pt>
                <c:pt idx="464">
                  <c:v>94.251999999999995</c:v>
                </c:pt>
                <c:pt idx="465">
                  <c:v>94.224999999999994</c:v>
                </c:pt>
                <c:pt idx="466">
                  <c:v>93.941999999999993</c:v>
                </c:pt>
                <c:pt idx="467">
                  <c:v>93.944999999999993</c:v>
                </c:pt>
                <c:pt idx="468">
                  <c:v>94.762</c:v>
                </c:pt>
                <c:pt idx="469">
                  <c:v>94.908000000000001</c:v>
                </c:pt>
                <c:pt idx="470">
                  <c:v>94.686000000000007</c:v>
                </c:pt>
                <c:pt idx="471">
                  <c:v>94.686000000000007</c:v>
                </c:pt>
                <c:pt idx="472">
                  <c:v>94.745000000000005</c:v>
                </c:pt>
                <c:pt idx="473">
                  <c:v>94.46</c:v>
                </c:pt>
                <c:pt idx="474">
                  <c:v>93.947000000000003</c:v>
                </c:pt>
                <c:pt idx="475">
                  <c:v>94.471000000000004</c:v>
                </c:pt>
                <c:pt idx="476">
                  <c:v>94.573999999999998</c:v>
                </c:pt>
                <c:pt idx="477">
                  <c:v>95.08</c:v>
                </c:pt>
                <c:pt idx="478">
                  <c:v>95.08</c:v>
                </c:pt>
                <c:pt idx="479">
                  <c:v>95.02</c:v>
                </c:pt>
                <c:pt idx="480">
                  <c:v>94.801000000000002</c:v>
                </c:pt>
                <c:pt idx="481">
                  <c:v>94.543000000000006</c:v>
                </c:pt>
                <c:pt idx="482">
                  <c:v>94.367000000000004</c:v>
                </c:pt>
                <c:pt idx="483">
                  <c:v>93.727000000000004</c:v>
                </c:pt>
                <c:pt idx="484">
                  <c:v>93.054000000000002</c:v>
                </c:pt>
                <c:pt idx="485">
                  <c:v>93.054000000000002</c:v>
                </c:pt>
                <c:pt idx="486">
                  <c:v>92.984999999999999</c:v>
                </c:pt>
                <c:pt idx="487">
                  <c:v>92.617999999999995</c:v>
                </c:pt>
                <c:pt idx="488">
                  <c:v>92.930999999999997</c:v>
                </c:pt>
                <c:pt idx="489">
                  <c:v>93.186999999999998</c:v>
                </c:pt>
                <c:pt idx="490">
                  <c:v>93.78</c:v>
                </c:pt>
                <c:pt idx="491">
                  <c:v>93.882999999999996</c:v>
                </c:pt>
                <c:pt idx="492">
                  <c:v>93.882999999999996</c:v>
                </c:pt>
                <c:pt idx="493">
                  <c:v>93.89</c:v>
                </c:pt>
                <c:pt idx="494">
                  <c:v>94.114999999999995</c:v>
                </c:pt>
                <c:pt idx="495">
                  <c:v>94.266999999999996</c:v>
                </c:pt>
                <c:pt idx="496">
                  <c:v>93.79</c:v>
                </c:pt>
                <c:pt idx="497">
                  <c:v>94.128</c:v>
                </c:pt>
                <c:pt idx="498">
                  <c:v>94.593000000000004</c:v>
                </c:pt>
                <c:pt idx="499">
                  <c:v>94.593000000000004</c:v>
                </c:pt>
                <c:pt idx="500">
                  <c:v>94.55</c:v>
                </c:pt>
                <c:pt idx="501">
                  <c:v>94.55</c:v>
                </c:pt>
                <c:pt idx="502">
                  <c:v>94.531000000000006</c:v>
                </c:pt>
                <c:pt idx="503">
                  <c:v>95.063000000000002</c:v>
                </c:pt>
                <c:pt idx="504">
                  <c:v>95.293999999999997</c:v>
                </c:pt>
                <c:pt idx="505">
                  <c:v>95.343000000000004</c:v>
                </c:pt>
                <c:pt idx="506">
                  <c:v>95.343000000000004</c:v>
                </c:pt>
                <c:pt idx="507">
                  <c:v>95.334999999999994</c:v>
                </c:pt>
                <c:pt idx="508">
                  <c:v>95.215999999999994</c:v>
                </c:pt>
                <c:pt idx="509">
                  <c:v>95.575999999999993</c:v>
                </c:pt>
                <c:pt idx="510">
                  <c:v>95.34</c:v>
                </c:pt>
                <c:pt idx="511">
                  <c:v>95.162000000000006</c:v>
                </c:pt>
                <c:pt idx="512">
                  <c:v>95.5</c:v>
                </c:pt>
                <c:pt idx="513">
                  <c:v>95.5</c:v>
                </c:pt>
                <c:pt idx="514">
                  <c:v>95.84</c:v>
                </c:pt>
                <c:pt idx="515">
                  <c:v>95.534999999999997</c:v>
                </c:pt>
                <c:pt idx="516">
                  <c:v>95.878</c:v>
                </c:pt>
                <c:pt idx="517">
                  <c:v>95.456000000000003</c:v>
                </c:pt>
                <c:pt idx="518">
                  <c:v>95.566000000000003</c:v>
                </c:pt>
                <c:pt idx="519">
                  <c:v>94.028000000000006</c:v>
                </c:pt>
                <c:pt idx="520">
                  <c:v>94.028000000000006</c:v>
                </c:pt>
                <c:pt idx="521">
                  <c:v>94.125</c:v>
                </c:pt>
                <c:pt idx="522">
                  <c:v>93.89</c:v>
                </c:pt>
                <c:pt idx="523">
                  <c:v>93.831999999999994</c:v>
                </c:pt>
                <c:pt idx="524">
                  <c:v>93.58</c:v>
                </c:pt>
                <c:pt idx="525">
                  <c:v>93.951999999999998</c:v>
                </c:pt>
                <c:pt idx="526">
                  <c:v>94.561000000000007</c:v>
                </c:pt>
                <c:pt idx="527">
                  <c:v>94.561000000000007</c:v>
                </c:pt>
                <c:pt idx="528">
                  <c:v>94.561000000000007</c:v>
                </c:pt>
                <c:pt idx="529">
                  <c:v>94.399000000000001</c:v>
                </c:pt>
                <c:pt idx="530">
                  <c:v>94.399000000000001</c:v>
                </c:pt>
                <c:pt idx="531">
                  <c:v>94.399000000000001</c:v>
                </c:pt>
                <c:pt idx="532">
                  <c:v>94.706000000000003</c:v>
                </c:pt>
                <c:pt idx="533">
                  <c:v>94.34</c:v>
                </c:pt>
                <c:pt idx="534">
                  <c:v>94.34</c:v>
                </c:pt>
                <c:pt idx="535">
                  <c:v>93.89</c:v>
                </c:pt>
                <c:pt idx="536">
                  <c:v>93.683999999999997</c:v>
                </c:pt>
                <c:pt idx="537">
                  <c:v>94.061000000000007</c:v>
                </c:pt>
                <c:pt idx="538">
                  <c:v>93.757999999999996</c:v>
                </c:pt>
                <c:pt idx="539">
                  <c:v>93.527000000000001</c:v>
                </c:pt>
                <c:pt idx="540">
                  <c:v>95.573999999999998</c:v>
                </c:pt>
                <c:pt idx="541">
                  <c:v>95.573999999999998</c:v>
                </c:pt>
                <c:pt idx="542">
                  <c:v>96.19</c:v>
                </c:pt>
                <c:pt idx="543">
                  <c:v>96.703000000000003</c:v>
                </c:pt>
                <c:pt idx="544">
                  <c:v>96.331000000000003</c:v>
                </c:pt>
                <c:pt idx="545">
                  <c:v>95.807000000000002</c:v>
                </c:pt>
                <c:pt idx="546">
                  <c:v>96.203000000000003</c:v>
                </c:pt>
                <c:pt idx="547">
                  <c:v>95.713999999999999</c:v>
                </c:pt>
                <c:pt idx="548">
                  <c:v>95.713999999999999</c:v>
                </c:pt>
                <c:pt idx="549">
                  <c:v>95.704999999999998</c:v>
                </c:pt>
                <c:pt idx="550">
                  <c:v>95.713999999999999</c:v>
                </c:pt>
                <c:pt idx="551">
                  <c:v>96.259</c:v>
                </c:pt>
                <c:pt idx="552">
                  <c:v>96.131</c:v>
                </c:pt>
                <c:pt idx="553">
                  <c:v>96.382999999999996</c:v>
                </c:pt>
                <c:pt idx="554">
                  <c:v>96.326999999999998</c:v>
                </c:pt>
                <c:pt idx="555">
                  <c:v>96.326999999999998</c:v>
                </c:pt>
                <c:pt idx="556">
                  <c:v>96.37</c:v>
                </c:pt>
                <c:pt idx="557">
                  <c:v>96.59</c:v>
                </c:pt>
                <c:pt idx="558">
                  <c:v>96.486999999999995</c:v>
                </c:pt>
                <c:pt idx="559">
                  <c:v>96.207999999999998</c:v>
                </c:pt>
                <c:pt idx="560">
                  <c:v>96.1</c:v>
                </c:pt>
                <c:pt idx="561">
                  <c:v>96.563000000000002</c:v>
                </c:pt>
                <c:pt idx="562">
                  <c:v>96.563000000000002</c:v>
                </c:pt>
                <c:pt idx="563">
                  <c:v>96.563000000000002</c:v>
                </c:pt>
                <c:pt idx="564">
                  <c:v>96.587000000000003</c:v>
                </c:pt>
                <c:pt idx="565">
                  <c:v>97.108000000000004</c:v>
                </c:pt>
                <c:pt idx="566">
                  <c:v>97.263000000000005</c:v>
                </c:pt>
                <c:pt idx="567">
                  <c:v>97.046000000000006</c:v>
                </c:pt>
                <c:pt idx="568">
                  <c:v>97.516000000000005</c:v>
                </c:pt>
                <c:pt idx="569">
                  <c:v>97.516000000000005</c:v>
                </c:pt>
                <c:pt idx="570">
                  <c:v>97.47</c:v>
                </c:pt>
                <c:pt idx="571">
                  <c:v>97.325999999999993</c:v>
                </c:pt>
                <c:pt idx="572">
                  <c:v>97.168000000000006</c:v>
                </c:pt>
                <c:pt idx="573">
                  <c:v>97.042000000000002</c:v>
                </c:pt>
                <c:pt idx="574">
                  <c:v>96.721000000000004</c:v>
                </c:pt>
                <c:pt idx="575">
                  <c:v>95.491</c:v>
                </c:pt>
                <c:pt idx="576">
                  <c:v>95.491</c:v>
                </c:pt>
                <c:pt idx="577">
                  <c:v>95.584999999999994</c:v>
                </c:pt>
                <c:pt idx="578">
                  <c:v>95.677000000000007</c:v>
                </c:pt>
                <c:pt idx="579">
                  <c:v>94.988</c:v>
                </c:pt>
                <c:pt idx="580">
                  <c:v>95.525000000000006</c:v>
                </c:pt>
                <c:pt idx="581">
                  <c:v>95.716999999999999</c:v>
                </c:pt>
                <c:pt idx="582">
                  <c:v>96.135999999999996</c:v>
                </c:pt>
                <c:pt idx="583">
                  <c:v>96.135999999999996</c:v>
                </c:pt>
                <c:pt idx="584">
                  <c:v>96.135999999999996</c:v>
                </c:pt>
                <c:pt idx="585">
                  <c:v>96.34</c:v>
                </c:pt>
                <c:pt idx="586">
                  <c:v>96.132000000000005</c:v>
                </c:pt>
                <c:pt idx="587">
                  <c:v>95.608000000000004</c:v>
                </c:pt>
                <c:pt idx="588">
                  <c:v>95.837999999999994</c:v>
                </c:pt>
                <c:pt idx="589">
                  <c:v>95.682000000000002</c:v>
                </c:pt>
                <c:pt idx="590">
                  <c:v>95.682000000000002</c:v>
                </c:pt>
                <c:pt idx="591">
                  <c:v>95.682000000000002</c:v>
                </c:pt>
                <c:pt idx="592">
                  <c:v>95.593999999999994</c:v>
                </c:pt>
                <c:pt idx="593">
                  <c:v>94.763999999999996</c:v>
                </c:pt>
                <c:pt idx="594">
                  <c:v>94.69</c:v>
                </c:pt>
                <c:pt idx="595">
                  <c:v>94.137</c:v>
                </c:pt>
                <c:pt idx="596">
                  <c:v>94.483000000000004</c:v>
                </c:pt>
                <c:pt idx="597">
                  <c:v>94.483000000000004</c:v>
                </c:pt>
                <c:pt idx="598">
                  <c:v>94.71</c:v>
                </c:pt>
                <c:pt idx="599">
                  <c:v>94.498999999999995</c:v>
                </c:pt>
                <c:pt idx="600">
                  <c:v>94.494</c:v>
                </c:pt>
                <c:pt idx="601">
                  <c:v>94.747</c:v>
                </c:pt>
                <c:pt idx="602">
                  <c:v>94.742999999999995</c:v>
                </c:pt>
                <c:pt idx="603">
                  <c:v>95.542000000000002</c:v>
                </c:pt>
                <c:pt idx="604">
                  <c:v>95.542000000000002</c:v>
                </c:pt>
                <c:pt idx="605">
                  <c:v>95.515000000000001</c:v>
                </c:pt>
                <c:pt idx="606">
                  <c:v>95.543000000000006</c:v>
                </c:pt>
                <c:pt idx="607">
                  <c:v>96.040999999999997</c:v>
                </c:pt>
                <c:pt idx="608">
                  <c:v>96.012</c:v>
                </c:pt>
                <c:pt idx="609">
                  <c:v>95.66</c:v>
                </c:pt>
                <c:pt idx="610">
                  <c:v>95.843999999999994</c:v>
                </c:pt>
                <c:pt idx="611">
                  <c:v>95.843999999999994</c:v>
                </c:pt>
                <c:pt idx="612">
                  <c:v>95.805000000000007</c:v>
                </c:pt>
                <c:pt idx="613">
                  <c:v>95.795000000000002</c:v>
                </c:pt>
                <c:pt idx="614">
                  <c:v>94.822999999999993</c:v>
                </c:pt>
                <c:pt idx="615">
                  <c:v>94.924999999999997</c:v>
                </c:pt>
                <c:pt idx="616">
                  <c:v>95.051000000000002</c:v>
                </c:pt>
                <c:pt idx="617">
                  <c:v>95.328000000000003</c:v>
                </c:pt>
                <c:pt idx="618">
                  <c:v>95.328000000000003</c:v>
                </c:pt>
                <c:pt idx="619">
                  <c:v>95.26</c:v>
                </c:pt>
                <c:pt idx="620">
                  <c:v>95.087999999999994</c:v>
                </c:pt>
                <c:pt idx="621">
                  <c:v>95.644999999999996</c:v>
                </c:pt>
                <c:pt idx="622">
                  <c:v>95.322000000000003</c:v>
                </c:pt>
                <c:pt idx="623">
                  <c:v>95.283000000000001</c:v>
                </c:pt>
                <c:pt idx="624">
                  <c:v>96.055000000000007</c:v>
                </c:pt>
                <c:pt idx="625">
                  <c:v>96.055000000000007</c:v>
                </c:pt>
                <c:pt idx="626">
                  <c:v>96.055000000000007</c:v>
                </c:pt>
                <c:pt idx="627">
                  <c:v>95.760999999999996</c:v>
                </c:pt>
                <c:pt idx="628">
                  <c:v>95.975999999999999</c:v>
                </c:pt>
                <c:pt idx="629">
                  <c:v>95.665000000000006</c:v>
                </c:pt>
                <c:pt idx="630">
                  <c:v>95.381</c:v>
                </c:pt>
                <c:pt idx="631">
                  <c:v>95.391999999999996</c:v>
                </c:pt>
                <c:pt idx="632">
                  <c:v>95.391999999999996</c:v>
                </c:pt>
                <c:pt idx="633">
                  <c:v>95.391999999999996</c:v>
                </c:pt>
                <c:pt idx="634">
                  <c:v>94.712000000000003</c:v>
                </c:pt>
                <c:pt idx="635">
                  <c:v>95.311999999999998</c:v>
                </c:pt>
                <c:pt idx="636">
                  <c:v>95.335999999999999</c:v>
                </c:pt>
                <c:pt idx="637">
                  <c:v>95.471999999999994</c:v>
                </c:pt>
                <c:pt idx="638">
                  <c:v>95.385000000000005</c:v>
                </c:pt>
                <c:pt idx="639">
                  <c:v>95.385000000000005</c:v>
                </c:pt>
                <c:pt idx="640">
                  <c:v>95.385000000000005</c:v>
                </c:pt>
                <c:pt idx="641">
                  <c:v>95.587000000000003</c:v>
                </c:pt>
                <c:pt idx="642">
                  <c:v>96.125</c:v>
                </c:pt>
                <c:pt idx="643">
                  <c:v>96.114000000000004</c:v>
                </c:pt>
                <c:pt idx="644">
                  <c:v>96.772000000000006</c:v>
                </c:pt>
                <c:pt idx="645">
                  <c:v>96.653999999999996</c:v>
                </c:pt>
                <c:pt idx="646">
                  <c:v>96.653999999999996</c:v>
                </c:pt>
                <c:pt idx="647">
                  <c:v>96.653999999999996</c:v>
                </c:pt>
                <c:pt idx="648">
                  <c:v>96.933000000000007</c:v>
                </c:pt>
                <c:pt idx="649">
                  <c:v>97.691999999999993</c:v>
                </c:pt>
                <c:pt idx="650">
                  <c:v>97.962000000000003</c:v>
                </c:pt>
                <c:pt idx="651">
                  <c:v>97.518000000000001</c:v>
                </c:pt>
                <c:pt idx="652">
                  <c:v>97.997</c:v>
                </c:pt>
                <c:pt idx="653">
                  <c:v>97.997</c:v>
                </c:pt>
                <c:pt idx="654">
                  <c:v>97.997</c:v>
                </c:pt>
                <c:pt idx="655">
                  <c:v>97.878</c:v>
                </c:pt>
                <c:pt idx="656">
                  <c:v>97.897000000000006</c:v>
                </c:pt>
                <c:pt idx="657">
                  <c:v>97.94</c:v>
                </c:pt>
                <c:pt idx="658">
                  <c:v>98.313999999999993</c:v>
                </c:pt>
                <c:pt idx="659">
                  <c:v>98.686000000000007</c:v>
                </c:pt>
                <c:pt idx="660">
                  <c:v>98.686000000000007</c:v>
                </c:pt>
                <c:pt idx="661">
                  <c:v>98.686000000000007</c:v>
                </c:pt>
                <c:pt idx="662">
                  <c:v>98.751999999999995</c:v>
                </c:pt>
                <c:pt idx="663">
                  <c:v>98.682000000000002</c:v>
                </c:pt>
                <c:pt idx="664">
                  <c:v>98.611000000000004</c:v>
                </c:pt>
                <c:pt idx="665">
                  <c:v>98.879000000000005</c:v>
                </c:pt>
                <c:pt idx="666">
                  <c:v>98.341999999999999</c:v>
                </c:pt>
                <c:pt idx="667">
                  <c:v>98.341999999999999</c:v>
                </c:pt>
                <c:pt idx="668">
                  <c:v>98.341999999999999</c:v>
                </c:pt>
                <c:pt idx="669">
                  <c:v>98.421999999999997</c:v>
                </c:pt>
                <c:pt idx="670">
                  <c:v>97.697000000000003</c:v>
                </c:pt>
                <c:pt idx="671">
                  <c:v>97.414000000000001</c:v>
                </c:pt>
                <c:pt idx="672">
                  <c:v>97.195999999999998</c:v>
                </c:pt>
                <c:pt idx="673">
                  <c:v>97.087999999999994</c:v>
                </c:pt>
                <c:pt idx="674">
                  <c:v>97.087999999999994</c:v>
                </c:pt>
                <c:pt idx="675">
                  <c:v>97.087999999999994</c:v>
                </c:pt>
                <c:pt idx="676">
                  <c:v>97.793000000000006</c:v>
                </c:pt>
                <c:pt idx="677">
                  <c:v>97.86</c:v>
                </c:pt>
                <c:pt idx="678">
                  <c:v>98.528999999999996</c:v>
                </c:pt>
                <c:pt idx="679">
                  <c:v>98.774000000000001</c:v>
                </c:pt>
                <c:pt idx="680">
                  <c:v>99.05</c:v>
                </c:pt>
                <c:pt idx="681">
                  <c:v>99.05</c:v>
                </c:pt>
                <c:pt idx="682">
                  <c:v>99.05</c:v>
                </c:pt>
                <c:pt idx="683">
                  <c:v>100.12</c:v>
                </c:pt>
                <c:pt idx="684">
                  <c:v>100.25</c:v>
                </c:pt>
                <c:pt idx="685">
                  <c:v>100.438</c:v>
                </c:pt>
                <c:pt idx="686">
                  <c:v>100.946</c:v>
                </c:pt>
                <c:pt idx="687">
                  <c:v>101.283</c:v>
                </c:pt>
                <c:pt idx="688">
                  <c:v>101.283</c:v>
                </c:pt>
                <c:pt idx="689">
                  <c:v>101.283</c:v>
                </c:pt>
                <c:pt idx="690">
                  <c:v>101.113</c:v>
                </c:pt>
                <c:pt idx="691">
                  <c:v>101.10599999999999</c:v>
                </c:pt>
                <c:pt idx="692">
                  <c:v>101.759</c:v>
                </c:pt>
                <c:pt idx="693">
                  <c:v>101.759</c:v>
                </c:pt>
                <c:pt idx="694">
                  <c:v>101.54600000000001</c:v>
                </c:pt>
                <c:pt idx="695">
                  <c:v>101.54600000000001</c:v>
                </c:pt>
                <c:pt idx="696">
                  <c:v>101.54600000000001</c:v>
                </c:pt>
                <c:pt idx="697">
                  <c:v>101.36799999999999</c:v>
                </c:pt>
                <c:pt idx="698">
                  <c:v>100.949</c:v>
                </c:pt>
                <c:pt idx="699">
                  <c:v>101.539</c:v>
                </c:pt>
                <c:pt idx="700">
                  <c:v>101.099</c:v>
                </c:pt>
                <c:pt idx="701">
                  <c:v>100.861</c:v>
                </c:pt>
                <c:pt idx="702">
                  <c:v>100.861</c:v>
                </c:pt>
                <c:pt idx="703">
                  <c:v>100.861</c:v>
                </c:pt>
                <c:pt idx="704">
                  <c:v>100.11199999999999</c:v>
                </c:pt>
                <c:pt idx="705">
                  <c:v>100.53</c:v>
                </c:pt>
                <c:pt idx="706">
                  <c:v>100.268</c:v>
                </c:pt>
                <c:pt idx="707">
                  <c:v>101.125</c:v>
                </c:pt>
                <c:pt idx="708">
                  <c:v>101.62</c:v>
                </c:pt>
                <c:pt idx="709">
                  <c:v>101.62</c:v>
                </c:pt>
                <c:pt idx="710">
                  <c:v>101.62</c:v>
                </c:pt>
                <c:pt idx="711">
                  <c:v>101.107</c:v>
                </c:pt>
                <c:pt idx="712">
                  <c:v>101.107</c:v>
                </c:pt>
                <c:pt idx="713">
                  <c:v>101.77</c:v>
                </c:pt>
                <c:pt idx="714">
                  <c:v>103.053</c:v>
                </c:pt>
                <c:pt idx="715">
                  <c:v>102.92400000000001</c:v>
                </c:pt>
                <c:pt idx="716">
                  <c:v>102.92400000000001</c:v>
                </c:pt>
                <c:pt idx="717">
                  <c:v>102.92400000000001</c:v>
                </c:pt>
                <c:pt idx="718">
                  <c:v>103.1</c:v>
                </c:pt>
                <c:pt idx="719">
                  <c:v>103.288</c:v>
                </c:pt>
                <c:pt idx="720">
                  <c:v>103.029</c:v>
                </c:pt>
                <c:pt idx="721">
                  <c:v>103.096</c:v>
                </c:pt>
                <c:pt idx="722">
                  <c:v>103.002</c:v>
                </c:pt>
                <c:pt idx="723">
                  <c:v>103.002</c:v>
                </c:pt>
                <c:pt idx="724">
                  <c:v>103.002</c:v>
                </c:pt>
                <c:pt idx="725">
                  <c:v>103.1</c:v>
                </c:pt>
                <c:pt idx="726">
                  <c:v>103.00700000000001</c:v>
                </c:pt>
                <c:pt idx="727">
                  <c:v>103.244</c:v>
                </c:pt>
                <c:pt idx="728">
                  <c:v>102.711</c:v>
                </c:pt>
                <c:pt idx="729">
                  <c:v>102.286</c:v>
                </c:pt>
                <c:pt idx="730">
                  <c:v>102.286</c:v>
                </c:pt>
                <c:pt idx="731">
                  <c:v>102.286</c:v>
                </c:pt>
                <c:pt idx="732">
                  <c:v>102.75</c:v>
                </c:pt>
                <c:pt idx="733">
                  <c:v>103.20099999999999</c:v>
                </c:pt>
                <c:pt idx="734">
                  <c:v>102.709</c:v>
                </c:pt>
                <c:pt idx="735">
                  <c:v>101.52800000000001</c:v>
                </c:pt>
                <c:pt idx="736">
                  <c:v>102.209</c:v>
                </c:pt>
                <c:pt idx="737">
                  <c:v>102.209</c:v>
                </c:pt>
                <c:pt idx="738">
                  <c:v>102.209</c:v>
                </c:pt>
                <c:pt idx="739">
                  <c:v>101.90900000000001</c:v>
                </c:pt>
                <c:pt idx="740">
                  <c:v>101.996</c:v>
                </c:pt>
                <c:pt idx="741">
                  <c:v>101.747</c:v>
                </c:pt>
                <c:pt idx="742">
                  <c:v>101.377</c:v>
                </c:pt>
                <c:pt idx="743">
                  <c:v>101.188</c:v>
                </c:pt>
                <c:pt idx="744">
                  <c:v>101.188</c:v>
                </c:pt>
                <c:pt idx="745">
                  <c:v>101.188</c:v>
                </c:pt>
                <c:pt idx="746">
                  <c:v>101.188</c:v>
                </c:pt>
                <c:pt idx="747">
                  <c:v>100.32</c:v>
                </c:pt>
                <c:pt idx="748">
                  <c:v>100.91800000000001</c:v>
                </c:pt>
                <c:pt idx="749">
                  <c:v>101.14400000000001</c:v>
                </c:pt>
                <c:pt idx="750">
                  <c:v>100.69</c:v>
                </c:pt>
                <c:pt idx="751">
                  <c:v>100.69</c:v>
                </c:pt>
                <c:pt idx="752">
                  <c:v>100.69</c:v>
                </c:pt>
                <c:pt idx="753">
                  <c:v>100.13</c:v>
                </c:pt>
                <c:pt idx="754">
                  <c:v>100.339</c:v>
                </c:pt>
                <c:pt idx="755">
                  <c:v>100.01900000000001</c:v>
                </c:pt>
                <c:pt idx="756">
                  <c:v>100.375</c:v>
                </c:pt>
                <c:pt idx="757">
                  <c:v>100.414</c:v>
                </c:pt>
                <c:pt idx="758">
                  <c:v>100.414</c:v>
                </c:pt>
                <c:pt idx="759">
                  <c:v>100.414</c:v>
                </c:pt>
                <c:pt idx="760">
                  <c:v>99.480999999999995</c:v>
                </c:pt>
                <c:pt idx="761">
                  <c:v>99.608000000000004</c:v>
                </c:pt>
                <c:pt idx="762">
                  <c:v>99.787999999999997</c:v>
                </c:pt>
                <c:pt idx="763">
                  <c:v>99.841999999999999</c:v>
                </c:pt>
                <c:pt idx="764">
                  <c:v>99.864999999999995</c:v>
                </c:pt>
                <c:pt idx="765">
                  <c:v>99.864999999999995</c:v>
                </c:pt>
                <c:pt idx="766">
                  <c:v>99.864999999999995</c:v>
                </c:pt>
                <c:pt idx="767">
                  <c:v>99.864999999999995</c:v>
                </c:pt>
                <c:pt idx="768">
                  <c:v>100.245</c:v>
                </c:pt>
                <c:pt idx="769">
                  <c:v>100.264</c:v>
                </c:pt>
                <c:pt idx="770">
                  <c:v>100.64700000000001</c:v>
                </c:pt>
                <c:pt idx="771">
                  <c:v>100.791</c:v>
                </c:pt>
                <c:pt idx="772">
                  <c:v>100.791</c:v>
                </c:pt>
                <c:pt idx="773">
                  <c:v>100.791</c:v>
                </c:pt>
                <c:pt idx="774">
                  <c:v>100.95</c:v>
                </c:pt>
                <c:pt idx="775">
                  <c:v>101.233</c:v>
                </c:pt>
                <c:pt idx="776">
                  <c:v>101.164</c:v>
                </c:pt>
                <c:pt idx="777">
                  <c:v>100.43</c:v>
                </c:pt>
                <c:pt idx="778">
                  <c:v>100.95099999999999</c:v>
                </c:pt>
                <c:pt idx="779">
                  <c:v>100.95099999999999</c:v>
                </c:pt>
                <c:pt idx="780">
                  <c:v>100.95099999999999</c:v>
                </c:pt>
                <c:pt idx="781">
                  <c:v>100.95099999999999</c:v>
                </c:pt>
                <c:pt idx="782">
                  <c:v>101.355</c:v>
                </c:pt>
                <c:pt idx="783">
                  <c:v>101.194</c:v>
                </c:pt>
                <c:pt idx="784">
                  <c:v>101.053</c:v>
                </c:pt>
                <c:pt idx="785">
                  <c:v>101.09</c:v>
                </c:pt>
                <c:pt idx="786">
                  <c:v>101.09</c:v>
                </c:pt>
                <c:pt idx="787">
                  <c:v>101.09</c:v>
                </c:pt>
                <c:pt idx="788">
                  <c:v>101.129</c:v>
                </c:pt>
                <c:pt idx="789">
                  <c:v>101.129</c:v>
                </c:pt>
                <c:pt idx="790">
                  <c:v>101.78</c:v>
                </c:pt>
                <c:pt idx="791">
                  <c:v>102.20399999999999</c:v>
                </c:pt>
                <c:pt idx="792">
                  <c:v>101.548</c:v>
                </c:pt>
                <c:pt idx="793">
                  <c:v>101.548</c:v>
                </c:pt>
                <c:pt idx="794">
                  <c:v>101.548</c:v>
                </c:pt>
                <c:pt idx="795">
                  <c:v>101.645</c:v>
                </c:pt>
                <c:pt idx="796">
                  <c:v>101.80500000000001</c:v>
                </c:pt>
                <c:pt idx="797">
                  <c:v>102.07599999999999</c:v>
                </c:pt>
                <c:pt idx="798">
                  <c:v>101.85299999999999</c:v>
                </c:pt>
                <c:pt idx="799">
                  <c:v>101.107</c:v>
                </c:pt>
                <c:pt idx="800">
                  <c:v>101.107</c:v>
                </c:pt>
                <c:pt idx="801">
                  <c:v>101.107</c:v>
                </c:pt>
                <c:pt idx="802">
                  <c:v>101.19499999999999</c:v>
                </c:pt>
                <c:pt idx="803">
                  <c:v>101.574</c:v>
                </c:pt>
                <c:pt idx="804">
                  <c:v>100.575</c:v>
                </c:pt>
                <c:pt idx="805">
                  <c:v>100.185</c:v>
                </c:pt>
                <c:pt idx="806">
                  <c:v>100.11499999999999</c:v>
                </c:pt>
                <c:pt idx="807">
                  <c:v>100.11499999999999</c:v>
                </c:pt>
                <c:pt idx="808">
                  <c:v>100.11499999999999</c:v>
                </c:pt>
                <c:pt idx="809">
                  <c:v>100.23399999999999</c:v>
                </c:pt>
                <c:pt idx="810">
                  <c:v>99.614000000000004</c:v>
                </c:pt>
                <c:pt idx="811">
                  <c:v>99.468000000000004</c:v>
                </c:pt>
                <c:pt idx="812">
                  <c:v>99.563000000000002</c:v>
                </c:pt>
                <c:pt idx="813">
                  <c:v>99.441999999999993</c:v>
                </c:pt>
                <c:pt idx="814">
                  <c:v>99.441999999999993</c:v>
                </c:pt>
                <c:pt idx="815">
                  <c:v>99.441999999999993</c:v>
                </c:pt>
                <c:pt idx="816">
                  <c:v>98.972999999999999</c:v>
                </c:pt>
                <c:pt idx="817">
                  <c:v>99.549000000000007</c:v>
                </c:pt>
                <c:pt idx="818">
                  <c:v>99.835999999999999</c:v>
                </c:pt>
                <c:pt idx="819">
                  <c:v>100.285</c:v>
                </c:pt>
                <c:pt idx="820">
                  <c:v>100.218</c:v>
                </c:pt>
                <c:pt idx="821">
                  <c:v>100.218</c:v>
                </c:pt>
                <c:pt idx="822">
                  <c:v>100.218</c:v>
                </c:pt>
                <c:pt idx="823">
                  <c:v>100.41200000000001</c:v>
                </c:pt>
                <c:pt idx="824">
                  <c:v>100.426</c:v>
                </c:pt>
                <c:pt idx="825">
                  <c:v>100.441</c:v>
                </c:pt>
                <c:pt idx="826">
                  <c:v>100.57</c:v>
                </c:pt>
                <c:pt idx="827">
                  <c:v>101.117</c:v>
                </c:pt>
                <c:pt idx="828">
                  <c:v>101.117</c:v>
                </c:pt>
                <c:pt idx="829">
                  <c:v>101.117</c:v>
                </c:pt>
                <c:pt idx="830">
                  <c:v>100.952</c:v>
                </c:pt>
                <c:pt idx="831">
                  <c:v>100.622</c:v>
                </c:pt>
                <c:pt idx="832">
                  <c:v>100.711</c:v>
                </c:pt>
                <c:pt idx="833">
                  <c:v>100.46299999999999</c:v>
                </c:pt>
                <c:pt idx="834">
                  <c:v>100.46299999999999</c:v>
                </c:pt>
                <c:pt idx="835">
                  <c:v>100.46299999999999</c:v>
                </c:pt>
                <c:pt idx="836">
                  <c:v>100.46299999999999</c:v>
                </c:pt>
                <c:pt idx="837">
                  <c:v>100.194</c:v>
                </c:pt>
                <c:pt idx="838">
                  <c:v>99.403999999999996</c:v>
                </c:pt>
                <c:pt idx="839">
                  <c:v>99.638000000000005</c:v>
                </c:pt>
                <c:pt idx="840">
                  <c:v>99.685000000000002</c:v>
                </c:pt>
                <c:pt idx="841">
                  <c:v>99.88</c:v>
                </c:pt>
                <c:pt idx="842">
                  <c:v>99.88</c:v>
                </c:pt>
                <c:pt idx="843">
                  <c:v>99.88</c:v>
                </c:pt>
                <c:pt idx="844">
                  <c:v>98.972999999999999</c:v>
                </c:pt>
                <c:pt idx="845">
                  <c:v>98.647999999999996</c:v>
                </c:pt>
                <c:pt idx="846">
                  <c:v>98.92</c:v>
                </c:pt>
                <c:pt idx="847">
                  <c:v>98.954999999999998</c:v>
                </c:pt>
                <c:pt idx="848">
                  <c:v>98.897999999999996</c:v>
                </c:pt>
                <c:pt idx="849">
                  <c:v>98.897999999999996</c:v>
                </c:pt>
                <c:pt idx="850">
                  <c:v>98.897999999999996</c:v>
                </c:pt>
                <c:pt idx="851">
                  <c:v>98.93</c:v>
                </c:pt>
                <c:pt idx="852">
                  <c:v>98.828999999999994</c:v>
                </c:pt>
                <c:pt idx="853">
                  <c:v>99.081999999999994</c:v>
                </c:pt>
                <c:pt idx="854">
                  <c:v>98.647000000000006</c:v>
                </c:pt>
                <c:pt idx="855">
                  <c:v>98.528000000000006</c:v>
                </c:pt>
                <c:pt idx="856">
                  <c:v>98.528000000000006</c:v>
                </c:pt>
                <c:pt idx="857">
                  <c:v>98.528000000000006</c:v>
                </c:pt>
                <c:pt idx="858">
                  <c:v>98.936000000000007</c:v>
                </c:pt>
                <c:pt idx="859">
                  <c:v>99.543999999999997</c:v>
                </c:pt>
                <c:pt idx="860">
                  <c:v>99.558999999999997</c:v>
                </c:pt>
                <c:pt idx="861">
                  <c:v>99.504999999999995</c:v>
                </c:pt>
                <c:pt idx="862">
                  <c:v>99.131</c:v>
                </c:pt>
                <c:pt idx="863">
                  <c:v>99.131</c:v>
                </c:pt>
                <c:pt idx="864">
                  <c:v>99.131</c:v>
                </c:pt>
                <c:pt idx="865">
                  <c:v>98.801000000000002</c:v>
                </c:pt>
                <c:pt idx="866">
                  <c:v>97.998000000000005</c:v>
                </c:pt>
                <c:pt idx="867">
                  <c:v>97.462000000000003</c:v>
                </c:pt>
                <c:pt idx="868">
                  <c:v>97.772000000000006</c:v>
                </c:pt>
                <c:pt idx="869">
                  <c:v>97.03</c:v>
                </c:pt>
                <c:pt idx="870">
                  <c:v>97.03</c:v>
                </c:pt>
                <c:pt idx="871">
                  <c:v>97.03</c:v>
                </c:pt>
                <c:pt idx="872">
                  <c:v>96.881</c:v>
                </c:pt>
                <c:pt idx="873">
                  <c:v>97.263999999999996</c:v>
                </c:pt>
                <c:pt idx="874">
                  <c:v>97.147000000000006</c:v>
                </c:pt>
                <c:pt idx="875">
                  <c:v>97.176000000000002</c:v>
                </c:pt>
                <c:pt idx="876">
                  <c:v>97.364000000000004</c:v>
                </c:pt>
                <c:pt idx="877">
                  <c:v>97.364000000000004</c:v>
                </c:pt>
                <c:pt idx="878">
                  <c:v>97.364000000000004</c:v>
                </c:pt>
                <c:pt idx="879">
                  <c:v>97.364000000000004</c:v>
                </c:pt>
                <c:pt idx="880">
                  <c:v>97.212000000000003</c:v>
                </c:pt>
                <c:pt idx="881">
                  <c:v>96.853999999999999</c:v>
                </c:pt>
                <c:pt idx="882">
                  <c:v>97.141000000000005</c:v>
                </c:pt>
                <c:pt idx="883">
                  <c:v>96.67</c:v>
                </c:pt>
                <c:pt idx="884">
                  <c:v>96.67</c:v>
                </c:pt>
                <c:pt idx="885">
                  <c:v>96.67</c:v>
                </c:pt>
                <c:pt idx="886">
                  <c:v>96.754000000000005</c:v>
                </c:pt>
                <c:pt idx="887">
                  <c:v>96.590999999999994</c:v>
                </c:pt>
                <c:pt idx="888">
                  <c:v>96.707999999999998</c:v>
                </c:pt>
                <c:pt idx="889">
                  <c:v>96.897999999999996</c:v>
                </c:pt>
                <c:pt idx="890">
                  <c:v>97.239000000000004</c:v>
                </c:pt>
                <c:pt idx="891">
                  <c:v>97.239000000000004</c:v>
                </c:pt>
                <c:pt idx="892">
                  <c:v>97.239000000000004</c:v>
                </c:pt>
                <c:pt idx="893">
                  <c:v>97.120999999999995</c:v>
                </c:pt>
                <c:pt idx="894">
                  <c:v>96.941999999999993</c:v>
                </c:pt>
                <c:pt idx="895">
                  <c:v>96.921000000000006</c:v>
                </c:pt>
                <c:pt idx="896">
                  <c:v>97.436999999999998</c:v>
                </c:pt>
                <c:pt idx="897">
                  <c:v>96.866</c:v>
                </c:pt>
                <c:pt idx="898">
                  <c:v>96.866</c:v>
                </c:pt>
                <c:pt idx="899">
                  <c:v>96.866</c:v>
                </c:pt>
                <c:pt idx="900">
                  <c:v>97.263999999999996</c:v>
                </c:pt>
                <c:pt idx="901">
                  <c:v>97.412000000000006</c:v>
                </c:pt>
                <c:pt idx="902">
                  <c:v>97.215999999999994</c:v>
                </c:pt>
                <c:pt idx="903">
                  <c:v>97.302999999999997</c:v>
                </c:pt>
                <c:pt idx="904">
                  <c:v>96.941999999999993</c:v>
                </c:pt>
                <c:pt idx="905">
                  <c:v>96.941999999999993</c:v>
                </c:pt>
                <c:pt idx="906">
                  <c:v>96.941999999999993</c:v>
                </c:pt>
                <c:pt idx="907">
                  <c:v>97.116</c:v>
                </c:pt>
                <c:pt idx="908">
                  <c:v>96.093000000000004</c:v>
                </c:pt>
                <c:pt idx="909">
                  <c:v>95.744</c:v>
                </c:pt>
                <c:pt idx="910">
                  <c:v>95.366</c:v>
                </c:pt>
                <c:pt idx="911">
                  <c:v>95.421000000000006</c:v>
                </c:pt>
                <c:pt idx="912">
                  <c:v>95.421000000000006</c:v>
                </c:pt>
                <c:pt idx="913">
                  <c:v>95.421000000000006</c:v>
                </c:pt>
                <c:pt idx="914">
                  <c:v>95.968999999999994</c:v>
                </c:pt>
                <c:pt idx="915">
                  <c:v>95.968999999999994</c:v>
                </c:pt>
                <c:pt idx="916">
                  <c:v>96.058999999999997</c:v>
                </c:pt>
                <c:pt idx="917">
                  <c:v>95.575000000000003</c:v>
                </c:pt>
                <c:pt idx="918">
                  <c:v>95.792000000000002</c:v>
                </c:pt>
                <c:pt idx="919">
                  <c:v>95.792000000000002</c:v>
                </c:pt>
                <c:pt idx="920">
                  <c:v>95.792000000000002</c:v>
                </c:pt>
                <c:pt idx="921">
                  <c:v>95.777000000000001</c:v>
                </c:pt>
                <c:pt idx="922">
                  <c:v>95.421999999999997</c:v>
                </c:pt>
                <c:pt idx="923">
                  <c:v>95.512</c:v>
                </c:pt>
                <c:pt idx="924">
                  <c:v>95.507999999999996</c:v>
                </c:pt>
                <c:pt idx="925">
                  <c:v>94.93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9A-483A-BCA3-DC5B2BD35A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3812232"/>
        <c:axId val="353815760"/>
      </c:lineChart>
      <c:dateAx>
        <c:axId val="353811448"/>
        <c:scaling>
          <c:orientation val="minMax"/>
        </c:scaling>
        <c:delete val="0"/>
        <c:axPos val="b"/>
        <c:numFmt formatCode="yyyy\/m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3811840"/>
        <c:crosses val="autoZero"/>
        <c:auto val="1"/>
        <c:lblOffset val="100"/>
        <c:baseTimeUnit val="days"/>
        <c:majorUnit val="6"/>
        <c:majorTimeUnit val="months"/>
      </c:dateAx>
      <c:valAx>
        <c:axId val="35381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3811448"/>
        <c:crosses val="autoZero"/>
        <c:crossBetween val="between"/>
      </c:valAx>
      <c:valAx>
        <c:axId val="353815760"/>
        <c:scaling>
          <c:orientation val="minMax"/>
          <c:max val="105"/>
          <c:min val="9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3812232"/>
        <c:crosses val="max"/>
        <c:crossBetween val="between"/>
        <c:majorUnit val="5"/>
      </c:valAx>
      <c:dateAx>
        <c:axId val="353812232"/>
        <c:scaling>
          <c:orientation val="minMax"/>
        </c:scaling>
        <c:delete val="1"/>
        <c:axPos val="b"/>
        <c:numFmt formatCode="yyyy\-mm\-dd" sourceLinked="1"/>
        <c:majorTickMark val="out"/>
        <c:minorTickMark val="none"/>
        <c:tickLblPos val="nextTo"/>
        <c:crossAx val="3538157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5102912902884977E-2"/>
          <c:y val="0.91654962199200785"/>
          <c:w val="0.89999992287991093"/>
          <c:h val="7.43247256795377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848848195932482E-2"/>
          <c:y val="4.5610659362739767E-2"/>
          <c:w val="0.82781642697537983"/>
          <c:h val="0.73385830307933198"/>
        </c:manualLayout>
      </c:layout>
      <c:lineChart>
        <c:grouping val="standar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소매판매액지수(좌축)</c:v>
                </c:pt>
              </c:strCache>
            </c:strRef>
          </c:tx>
          <c:spPr>
            <a:ln w="28575" cap="rnd">
              <a:solidFill>
                <a:srgbClr val="4F3B3A"/>
              </a:solidFill>
              <a:round/>
            </a:ln>
            <a:effectLst/>
          </c:spPr>
          <c:marker>
            <c:symbol val="none"/>
          </c:marker>
          <c:cat>
            <c:numRef>
              <c:f>Sheet1!$B$2:$G$2</c:f>
              <c:numCache>
                <c:formatCode>yyyy\/m</c:formatCode>
                <c:ptCount val="6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</c:numCache>
            </c:numRef>
          </c:cat>
          <c:val>
            <c:numRef>
              <c:f>Sheet1!$B$3:$G$3</c:f>
              <c:numCache>
                <c:formatCode>0.0_ </c:formatCode>
                <c:ptCount val="6"/>
                <c:pt idx="0">
                  <c:v>-7.3</c:v>
                </c:pt>
                <c:pt idx="1">
                  <c:v>-7.3</c:v>
                </c:pt>
                <c:pt idx="2">
                  <c:v>11.1</c:v>
                </c:pt>
                <c:pt idx="3">
                  <c:v>-1.6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27-4910-9385-7F0371F69A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3813800"/>
        <c:axId val="353815368"/>
      </c:lineChart>
      <c:lineChart>
        <c:grouping val="standard"/>
        <c:varyColors val="0"/>
        <c:ser>
          <c:idx val="1"/>
          <c:order val="1"/>
          <c:tx>
            <c:strRef>
              <c:f>Sheet1!$A$4</c:f>
              <c:strCache>
                <c:ptCount val="1"/>
                <c:pt idx="0">
                  <c:v>소비자심리지수(우축)</c:v>
                </c:pt>
              </c:strCache>
            </c:strRef>
          </c:tx>
          <c:spPr>
            <a:ln w="28575" cap="rnd">
              <a:solidFill>
                <a:srgbClr val="A99543"/>
              </a:solidFill>
              <a:round/>
            </a:ln>
            <a:effectLst/>
          </c:spPr>
          <c:marker>
            <c:symbol val="none"/>
          </c:marker>
          <c:cat>
            <c:numRef>
              <c:f>Sheet1!$B$2:$G$2</c:f>
              <c:numCache>
                <c:formatCode>yyyy\/m</c:formatCode>
                <c:ptCount val="6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</c:numCache>
            </c:numRef>
          </c:cat>
          <c:val>
            <c:numRef>
              <c:f>Sheet1!$B$4:$G$4</c:f>
              <c:numCache>
                <c:formatCode>General</c:formatCode>
                <c:ptCount val="6"/>
                <c:pt idx="0">
                  <c:v>93.3</c:v>
                </c:pt>
                <c:pt idx="1">
                  <c:v>94.4</c:v>
                </c:pt>
                <c:pt idx="2">
                  <c:v>96.7</c:v>
                </c:pt>
                <c:pt idx="3">
                  <c:v>101.2</c:v>
                </c:pt>
                <c:pt idx="4">
                  <c:v>108</c:v>
                </c:pt>
                <c:pt idx="5">
                  <c:v>111.1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27-4910-9385-7F0371F69A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3814192"/>
        <c:axId val="353816152"/>
      </c:lineChart>
      <c:dateAx>
        <c:axId val="353813800"/>
        <c:scaling>
          <c:orientation val="minMax"/>
        </c:scaling>
        <c:delete val="0"/>
        <c:axPos val="b"/>
        <c:numFmt formatCode="yyyy\/m" sourceLinked="1"/>
        <c:majorTickMark val="out"/>
        <c:minorTickMark val="none"/>
        <c:tickLblPos val="low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3815368"/>
        <c:crosses val="autoZero"/>
        <c:auto val="1"/>
        <c:lblOffset val="100"/>
        <c:baseTimeUnit val="months"/>
      </c:dateAx>
      <c:valAx>
        <c:axId val="353815368"/>
        <c:scaling>
          <c:orientation val="minMax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3813800"/>
        <c:crosses val="autoZero"/>
        <c:crossBetween val="between"/>
      </c:valAx>
      <c:valAx>
        <c:axId val="353816152"/>
        <c:scaling>
          <c:orientation val="minMax"/>
          <c:min val="9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3814192"/>
        <c:crosses val="max"/>
        <c:crossBetween val="between"/>
      </c:valAx>
      <c:dateAx>
        <c:axId val="353814192"/>
        <c:scaling>
          <c:orientation val="minMax"/>
        </c:scaling>
        <c:delete val="1"/>
        <c:axPos val="b"/>
        <c:numFmt formatCode="yyyy\/m" sourceLinked="1"/>
        <c:majorTickMark val="out"/>
        <c:minorTickMark val="none"/>
        <c:tickLblPos val="nextTo"/>
        <c:crossAx val="353816152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Sheet1!$A$5</c:f>
              <c:strCache>
                <c:ptCount val="1"/>
                <c:pt idx="0">
                  <c:v>취업자수 증감(우축)</c:v>
                </c:pt>
              </c:strCache>
            </c:strRef>
          </c:tx>
          <c:spPr>
            <a:solidFill>
              <a:srgbClr val="A99543"/>
            </a:solidFill>
            <a:ln>
              <a:noFill/>
            </a:ln>
            <a:effectLst/>
          </c:spPr>
          <c:invertIfNegative val="0"/>
          <c:cat>
            <c:numRef>
              <c:f>Sheet1!$B$3:$G$3</c:f>
              <c:numCache>
                <c:formatCode>yyyy\/m</c:formatCode>
                <c:ptCount val="6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</c:numCache>
            </c:numRef>
          </c:cat>
          <c:val>
            <c:numRef>
              <c:f>Sheet1!$D$5:$G$5</c:f>
              <c:numCache>
                <c:formatCode>General</c:formatCode>
                <c:ptCount val="4"/>
                <c:pt idx="0">
                  <c:v>47.1</c:v>
                </c:pt>
                <c:pt idx="1">
                  <c:v>42.6</c:v>
                </c:pt>
                <c:pt idx="2">
                  <c:v>37.700000000000003</c:v>
                </c:pt>
                <c:pt idx="3">
                  <c:v>30.3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74-4C98-900E-5B2B9FBBD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55586368"/>
        <c:axId val="355589896"/>
      </c:barChart>
      <c:lineChart>
        <c:grouping val="standar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실업률(좌축)</c:v>
                </c:pt>
              </c:strCache>
            </c:strRef>
          </c:tx>
          <c:spPr>
            <a:ln w="28575" cap="rnd">
              <a:solidFill>
                <a:srgbClr val="4F3B3A"/>
              </a:solidFill>
              <a:round/>
            </a:ln>
            <a:effectLst/>
          </c:spPr>
          <c:marker>
            <c:symbol val="none"/>
          </c:marker>
          <c:cat>
            <c:numRef>
              <c:f>Sheet1!$B$3:$G$3</c:f>
              <c:numCache>
                <c:formatCode>yyyy\/m</c:formatCode>
                <c:ptCount val="6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</c:numCache>
            </c:numRef>
          </c:cat>
          <c:val>
            <c:numRef>
              <c:f>Sheet1!$D$4:$G$4</c:f>
              <c:numCache>
                <c:formatCode>General</c:formatCode>
                <c:ptCount val="4"/>
                <c:pt idx="0">
                  <c:v>3.7</c:v>
                </c:pt>
                <c:pt idx="1">
                  <c:v>4</c:v>
                </c:pt>
                <c:pt idx="2">
                  <c:v>3.6</c:v>
                </c:pt>
                <c:pt idx="3">
                  <c:v>3.8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74-4C98-900E-5B2B9FBBD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5591072"/>
        <c:axId val="355591464"/>
      </c:lineChart>
      <c:dateAx>
        <c:axId val="355591072"/>
        <c:scaling>
          <c:orientation val="minMax"/>
        </c:scaling>
        <c:delete val="0"/>
        <c:axPos val="b"/>
        <c:numFmt formatCode="yyyy\/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5591464"/>
        <c:crosses val="autoZero"/>
        <c:auto val="1"/>
        <c:lblOffset val="100"/>
        <c:baseTimeUnit val="months"/>
      </c:dateAx>
      <c:valAx>
        <c:axId val="355591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ko-KR" altLang="en-US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5591072"/>
        <c:crosses val="autoZero"/>
        <c:crossBetween val="between"/>
      </c:valAx>
      <c:valAx>
        <c:axId val="35558989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ko-KR" altLang="en-US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5586368"/>
        <c:crosses val="max"/>
        <c:crossBetween val="between"/>
      </c:valAx>
      <c:dateAx>
        <c:axId val="355586368"/>
        <c:scaling>
          <c:orientation val="minMax"/>
        </c:scaling>
        <c:delete val="1"/>
        <c:axPos val="b"/>
        <c:numFmt formatCode="yyyy\/m" sourceLinked="1"/>
        <c:majorTickMark val="out"/>
        <c:minorTickMark val="none"/>
        <c:tickLblPos val="nextTo"/>
        <c:crossAx val="355589896"/>
        <c:crosses val="autoZero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alt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소비자물가지수</c:v>
                </c:pt>
              </c:strCache>
            </c:strRef>
          </c:tx>
          <c:spPr>
            <a:ln w="28575" cap="rnd">
              <a:solidFill>
                <a:srgbClr val="4F3B3A"/>
              </a:solidFill>
              <a:round/>
            </a:ln>
            <a:effectLst/>
          </c:spPr>
          <c:marker>
            <c:symbol val="none"/>
          </c:marker>
          <c:cat>
            <c:numRef>
              <c:f>Sheet1!$B$2:$G$2</c:f>
              <c:numCache>
                <c:formatCode>yyyy\/m</c:formatCode>
                <c:ptCount val="6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</c:numCache>
            </c:numRef>
          </c:cat>
          <c:val>
            <c:numRef>
              <c:f>Sheet1!$B$3:$G$3</c:f>
              <c:numCache>
                <c:formatCode>0.0_);[Red]\(0.0\)</c:formatCode>
                <c:ptCount val="6"/>
                <c:pt idx="0">
                  <c:v>2</c:v>
                </c:pt>
                <c:pt idx="1">
                  <c:v>1.9</c:v>
                </c:pt>
                <c:pt idx="2">
                  <c:v>2.2000000000000002</c:v>
                </c:pt>
                <c:pt idx="3">
                  <c:v>1.9</c:v>
                </c:pt>
                <c:pt idx="4">
                  <c:v>2</c:v>
                </c:pt>
                <c:pt idx="5">
                  <c:v>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1A-4310-9E47-85230C1ED3B5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근원인플레이션</c:v>
                </c:pt>
              </c:strCache>
            </c:strRef>
          </c:tx>
          <c:spPr>
            <a:ln w="28575" cap="rnd">
              <a:solidFill>
                <a:srgbClr val="A99543"/>
              </a:solidFill>
              <a:round/>
            </a:ln>
            <a:effectLst/>
          </c:spPr>
          <c:marker>
            <c:symbol val="none"/>
          </c:marker>
          <c:cat>
            <c:numRef>
              <c:f>Sheet1!$B$2:$G$2</c:f>
              <c:numCache>
                <c:formatCode>yyyy\/m</c:formatCode>
                <c:ptCount val="6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</c:numCache>
            </c:numRef>
          </c:cat>
          <c:val>
            <c:numRef>
              <c:f>Sheet1!$B$4:$G$4</c:f>
              <c:numCache>
                <c:formatCode>0.0_);[Red]\(0.0\)</c:formatCode>
                <c:ptCount val="6"/>
                <c:pt idx="0">
                  <c:v>1.7</c:v>
                </c:pt>
                <c:pt idx="1">
                  <c:v>1.7</c:v>
                </c:pt>
                <c:pt idx="2">
                  <c:v>1.7</c:v>
                </c:pt>
                <c:pt idx="3">
                  <c:v>1.5</c:v>
                </c:pt>
                <c:pt idx="4">
                  <c:v>1.5</c:v>
                </c:pt>
                <c:pt idx="5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1A-4310-9E47-85230C1ED3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3132000"/>
        <c:axId val="373128080"/>
      </c:lineChart>
      <c:dateAx>
        <c:axId val="373132000"/>
        <c:scaling>
          <c:orientation val="minMax"/>
        </c:scaling>
        <c:delete val="0"/>
        <c:axPos val="b"/>
        <c:numFmt formatCode="yyyy\/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3128080"/>
        <c:crosses val="autoZero"/>
        <c:auto val="1"/>
        <c:lblOffset val="100"/>
        <c:baseTimeUnit val="months"/>
      </c:dateAx>
      <c:valAx>
        <c:axId val="37312808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ko-KR" altLang="en-US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313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alt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'[4.1.1 시장금리(일별).xls]Statistic Data'!$A$2:$B$2</c:f>
              <c:strCache>
                <c:ptCount val="2"/>
                <c:pt idx="0">
                  <c:v>4.1.1 시장금리(일별)</c:v>
                </c:pt>
                <c:pt idx="1">
                  <c:v>국고채(3년)</c:v>
                </c:pt>
              </c:strCache>
            </c:strRef>
          </c:tx>
          <c:spPr>
            <a:ln w="28575" cap="rnd">
              <a:solidFill>
                <a:srgbClr val="A99543"/>
              </a:solidFill>
              <a:round/>
            </a:ln>
            <a:effectLst/>
          </c:spPr>
          <c:marker>
            <c:symbol val="none"/>
          </c:marker>
          <c:cat>
            <c:strRef>
              <c:f>'[4.1.1 시장금리(일별).xls]Statistic Data'!$C$1:$AN$1</c:f>
              <c:strCache>
                <c:ptCount val="38"/>
                <c:pt idx="0">
                  <c:v>2017/05/23</c:v>
                </c:pt>
                <c:pt idx="6">
                  <c:v>2017/05/31</c:v>
                </c:pt>
                <c:pt idx="12">
                  <c:v>2017/06/09</c:v>
                </c:pt>
                <c:pt idx="18">
                  <c:v>2017/06/19</c:v>
                </c:pt>
                <c:pt idx="24">
                  <c:v>2017/06/27</c:v>
                </c:pt>
                <c:pt idx="30">
                  <c:v>2017/07/05</c:v>
                </c:pt>
                <c:pt idx="37">
                  <c:v>2017/07/14</c:v>
                </c:pt>
              </c:strCache>
            </c:strRef>
          </c:cat>
          <c:val>
            <c:numRef>
              <c:f>'[4.1.1 시장금리(일별).xls]Statistic Data'!$C$2:$AN$2</c:f>
              <c:numCache>
                <c:formatCode>#,##0.000</c:formatCode>
                <c:ptCount val="38"/>
                <c:pt idx="0">
                  <c:v>1.6759999999999999</c:v>
                </c:pt>
                <c:pt idx="1">
                  <c:v>1.6910000000000001</c:v>
                </c:pt>
                <c:pt idx="2">
                  <c:v>1.681</c:v>
                </c:pt>
                <c:pt idx="3">
                  <c:v>1.677</c:v>
                </c:pt>
                <c:pt idx="4">
                  <c:v>1.6719999999999999</c:v>
                </c:pt>
                <c:pt idx="5">
                  <c:v>1.6579999999999999</c:v>
                </c:pt>
                <c:pt idx="6">
                  <c:v>1.661</c:v>
                </c:pt>
                <c:pt idx="7">
                  <c:v>1.645</c:v>
                </c:pt>
                <c:pt idx="8">
                  <c:v>1.63</c:v>
                </c:pt>
                <c:pt idx="9">
                  <c:v>1.623</c:v>
                </c:pt>
                <c:pt idx="10">
                  <c:v>1.621</c:v>
                </c:pt>
                <c:pt idx="11">
                  <c:v>1.637</c:v>
                </c:pt>
                <c:pt idx="12">
                  <c:v>1.6319999999999999</c:v>
                </c:pt>
                <c:pt idx="13">
                  <c:v>1.6970000000000001</c:v>
                </c:pt>
                <c:pt idx="14">
                  <c:v>1.661</c:v>
                </c:pt>
                <c:pt idx="15">
                  <c:v>1.681</c:v>
                </c:pt>
                <c:pt idx="16">
                  <c:v>1.6819999999999999</c:v>
                </c:pt>
                <c:pt idx="17">
                  <c:v>1.6950000000000001</c:v>
                </c:pt>
                <c:pt idx="18">
                  <c:v>1.6830000000000001</c:v>
                </c:pt>
                <c:pt idx="19">
                  <c:v>1.6850000000000001</c:v>
                </c:pt>
                <c:pt idx="20">
                  <c:v>1.6919999999999999</c:v>
                </c:pt>
                <c:pt idx="21">
                  <c:v>1.7010000000000001</c:v>
                </c:pt>
                <c:pt idx="22">
                  <c:v>1.6879999999999999</c:v>
                </c:pt>
                <c:pt idx="23">
                  <c:v>1.6859999999999999</c:v>
                </c:pt>
                <c:pt idx="24">
                  <c:v>1.681</c:v>
                </c:pt>
                <c:pt idx="25">
                  <c:v>1.7110000000000001</c:v>
                </c:pt>
                <c:pt idx="26">
                  <c:v>1.7</c:v>
                </c:pt>
                <c:pt idx="27">
                  <c:v>1.698</c:v>
                </c:pt>
                <c:pt idx="28">
                  <c:v>1.716</c:v>
                </c:pt>
                <c:pt idx="29">
                  <c:v>1.74</c:v>
                </c:pt>
                <c:pt idx="30">
                  <c:v>1.7450000000000001</c:v>
                </c:pt>
                <c:pt idx="31">
                  <c:v>1.75</c:v>
                </c:pt>
                <c:pt idx="32">
                  <c:v>1.7809999999999999</c:v>
                </c:pt>
                <c:pt idx="33">
                  <c:v>1.756</c:v>
                </c:pt>
                <c:pt idx="34">
                  <c:v>1.762</c:v>
                </c:pt>
                <c:pt idx="35">
                  <c:v>1.762</c:v>
                </c:pt>
                <c:pt idx="36">
                  <c:v>1.7450000000000001</c:v>
                </c:pt>
                <c:pt idx="37">
                  <c:v>1.75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F3-4EA7-98A3-47D11B7D3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5592640"/>
        <c:axId val="355593424"/>
      </c:lineChart>
      <c:dateAx>
        <c:axId val="3555926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ko-KR" alt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5593424"/>
        <c:crosses val="autoZero"/>
        <c:auto val="0"/>
        <c:lblOffset val="100"/>
        <c:baseTimeUnit val="days"/>
        <c:minorUnit val="100"/>
      </c:dateAx>
      <c:valAx>
        <c:axId val="355593424"/>
        <c:scaling>
          <c:orientation val="minMax"/>
          <c:min val="1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ko-KR" altLang="en-US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5592640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'[8.8.1.1 주요국통화의 대원화 환.xls]Statistic Data'!$A$2</c:f>
              <c:strCache>
                <c:ptCount val="1"/>
                <c:pt idx="0">
                  <c:v>원/미국달러(매매기준율)</c:v>
                </c:pt>
              </c:strCache>
            </c:strRef>
          </c:tx>
          <c:spPr>
            <a:ln w="28575" cap="rnd">
              <a:solidFill>
                <a:srgbClr val="A99543"/>
              </a:solidFill>
              <a:round/>
            </a:ln>
            <a:effectLst/>
          </c:spPr>
          <c:marker>
            <c:symbol val="none"/>
          </c:marker>
          <c:cat>
            <c:strRef>
              <c:f>'[8.8.1.1 주요국통화의 대원화 환.xls]Statistic Data'!$B$1:$AZ$1</c:f>
              <c:strCache>
                <c:ptCount val="51"/>
                <c:pt idx="0">
                  <c:v>2017/05/02</c:v>
                </c:pt>
                <c:pt idx="1">
                  <c:v>2017/05/04</c:v>
                </c:pt>
                <c:pt idx="2">
                  <c:v>2017/05/08</c:v>
                </c:pt>
                <c:pt idx="3">
                  <c:v>2017/05/10</c:v>
                </c:pt>
                <c:pt idx="4">
                  <c:v>2017/05/11</c:v>
                </c:pt>
                <c:pt idx="5">
                  <c:v>2017/05/12</c:v>
                </c:pt>
                <c:pt idx="6">
                  <c:v>2017/05/15</c:v>
                </c:pt>
                <c:pt idx="7">
                  <c:v>2017/05/16</c:v>
                </c:pt>
                <c:pt idx="8">
                  <c:v>2017/05/17</c:v>
                </c:pt>
                <c:pt idx="9">
                  <c:v>2017/05/18</c:v>
                </c:pt>
                <c:pt idx="10">
                  <c:v>2017/05/19</c:v>
                </c:pt>
                <c:pt idx="11">
                  <c:v>2017/05/22</c:v>
                </c:pt>
                <c:pt idx="12">
                  <c:v>2017/05/23</c:v>
                </c:pt>
                <c:pt idx="13">
                  <c:v>2017/05/24</c:v>
                </c:pt>
                <c:pt idx="14">
                  <c:v>2017/05/25</c:v>
                </c:pt>
                <c:pt idx="15">
                  <c:v>2017/05/26</c:v>
                </c:pt>
                <c:pt idx="16">
                  <c:v>2017/05/29</c:v>
                </c:pt>
                <c:pt idx="17">
                  <c:v>2017/05/30</c:v>
                </c:pt>
                <c:pt idx="18">
                  <c:v>2017/05/31</c:v>
                </c:pt>
                <c:pt idx="19">
                  <c:v>2017/06/01</c:v>
                </c:pt>
                <c:pt idx="20">
                  <c:v>2017/06/02</c:v>
                </c:pt>
                <c:pt idx="21">
                  <c:v>2017/06/05</c:v>
                </c:pt>
                <c:pt idx="22">
                  <c:v>2017/06/07</c:v>
                </c:pt>
                <c:pt idx="23">
                  <c:v>2017/06/08</c:v>
                </c:pt>
                <c:pt idx="24">
                  <c:v>2017/06/09</c:v>
                </c:pt>
                <c:pt idx="25">
                  <c:v>2017/06/12</c:v>
                </c:pt>
                <c:pt idx="26">
                  <c:v>2017/06/13</c:v>
                </c:pt>
                <c:pt idx="27">
                  <c:v>2017/06/14</c:v>
                </c:pt>
                <c:pt idx="28">
                  <c:v>2017/06/15</c:v>
                </c:pt>
                <c:pt idx="29">
                  <c:v>2017/06/16</c:v>
                </c:pt>
                <c:pt idx="30">
                  <c:v>2017/06/19</c:v>
                </c:pt>
                <c:pt idx="31">
                  <c:v>2017/06/20</c:v>
                </c:pt>
                <c:pt idx="32">
                  <c:v>2017/06/21</c:v>
                </c:pt>
                <c:pt idx="33">
                  <c:v>2017/06/22</c:v>
                </c:pt>
                <c:pt idx="34">
                  <c:v>2017/06/23</c:v>
                </c:pt>
                <c:pt idx="35">
                  <c:v>2017/06/26</c:v>
                </c:pt>
                <c:pt idx="36">
                  <c:v>2017/06/27</c:v>
                </c:pt>
                <c:pt idx="37">
                  <c:v>2017/06/28</c:v>
                </c:pt>
                <c:pt idx="38">
                  <c:v>2017/06/29</c:v>
                </c:pt>
                <c:pt idx="39">
                  <c:v>2017/06/30</c:v>
                </c:pt>
                <c:pt idx="40">
                  <c:v>2017/07/03</c:v>
                </c:pt>
                <c:pt idx="41">
                  <c:v>2017/07/04</c:v>
                </c:pt>
                <c:pt idx="42">
                  <c:v>2017/07/05</c:v>
                </c:pt>
                <c:pt idx="43">
                  <c:v>2017/07/06</c:v>
                </c:pt>
                <c:pt idx="44">
                  <c:v>2017/07/07</c:v>
                </c:pt>
                <c:pt idx="45">
                  <c:v>2017/07/10</c:v>
                </c:pt>
                <c:pt idx="46">
                  <c:v>2017/07/11</c:v>
                </c:pt>
                <c:pt idx="47">
                  <c:v>2017/07/12</c:v>
                </c:pt>
                <c:pt idx="48">
                  <c:v>2017/07/13</c:v>
                </c:pt>
                <c:pt idx="49">
                  <c:v>2017/07/14</c:v>
                </c:pt>
                <c:pt idx="50">
                  <c:v>2017/07/17</c:v>
                </c:pt>
              </c:strCache>
            </c:strRef>
          </c:cat>
          <c:val>
            <c:numRef>
              <c:f>'[8.8.1.1 주요국통화의 대원화 환.xls]Statistic Data'!$B$2:$AZ$2</c:f>
              <c:numCache>
                <c:formatCode>#,##0.00</c:formatCode>
                <c:ptCount val="51"/>
                <c:pt idx="0">
                  <c:v>1133.4000000000001</c:v>
                </c:pt>
                <c:pt idx="1">
                  <c:v>1130.7</c:v>
                </c:pt>
                <c:pt idx="2">
                  <c:v>1132.0999999999999</c:v>
                </c:pt>
                <c:pt idx="3">
                  <c:v>1132.4000000000001</c:v>
                </c:pt>
                <c:pt idx="4">
                  <c:v>1134.5</c:v>
                </c:pt>
                <c:pt idx="5">
                  <c:v>1130.4000000000001</c:v>
                </c:pt>
                <c:pt idx="6">
                  <c:v>1126.8</c:v>
                </c:pt>
                <c:pt idx="7">
                  <c:v>1125.4000000000001</c:v>
                </c:pt>
                <c:pt idx="8">
                  <c:v>1117.7</c:v>
                </c:pt>
                <c:pt idx="9">
                  <c:v>1118.4000000000001</c:v>
                </c:pt>
                <c:pt idx="10">
                  <c:v>1125.2</c:v>
                </c:pt>
                <c:pt idx="11">
                  <c:v>1127.5</c:v>
                </c:pt>
                <c:pt idx="12">
                  <c:v>1117.0999999999999</c:v>
                </c:pt>
                <c:pt idx="13">
                  <c:v>1120.5999999999999</c:v>
                </c:pt>
                <c:pt idx="14">
                  <c:v>1126.5999999999999</c:v>
                </c:pt>
                <c:pt idx="15">
                  <c:v>1118</c:v>
                </c:pt>
                <c:pt idx="16">
                  <c:v>1119.5</c:v>
                </c:pt>
                <c:pt idx="17">
                  <c:v>1120.0999999999999</c:v>
                </c:pt>
                <c:pt idx="18">
                  <c:v>1123.9000000000001</c:v>
                </c:pt>
                <c:pt idx="19">
                  <c:v>1121.8</c:v>
                </c:pt>
                <c:pt idx="20">
                  <c:v>1120.4000000000001</c:v>
                </c:pt>
                <c:pt idx="21">
                  <c:v>1120.9000000000001</c:v>
                </c:pt>
                <c:pt idx="22">
                  <c:v>1118.4000000000001</c:v>
                </c:pt>
                <c:pt idx="23">
                  <c:v>1122</c:v>
                </c:pt>
                <c:pt idx="24">
                  <c:v>1125</c:v>
                </c:pt>
                <c:pt idx="25">
                  <c:v>1121.5999999999999</c:v>
                </c:pt>
                <c:pt idx="26">
                  <c:v>1126</c:v>
                </c:pt>
                <c:pt idx="27">
                  <c:v>1128.9000000000001</c:v>
                </c:pt>
                <c:pt idx="28">
                  <c:v>1125.5999999999999</c:v>
                </c:pt>
                <c:pt idx="29">
                  <c:v>1122.8</c:v>
                </c:pt>
                <c:pt idx="30">
                  <c:v>1133</c:v>
                </c:pt>
                <c:pt idx="31">
                  <c:v>1131.4000000000001</c:v>
                </c:pt>
                <c:pt idx="32">
                  <c:v>1137</c:v>
                </c:pt>
                <c:pt idx="33">
                  <c:v>1142.2</c:v>
                </c:pt>
                <c:pt idx="34">
                  <c:v>1140.8</c:v>
                </c:pt>
                <c:pt idx="35">
                  <c:v>1140.0999999999999</c:v>
                </c:pt>
                <c:pt idx="36">
                  <c:v>1135.2</c:v>
                </c:pt>
                <c:pt idx="37">
                  <c:v>1136.4000000000001</c:v>
                </c:pt>
                <c:pt idx="38">
                  <c:v>1141.7</c:v>
                </c:pt>
                <c:pt idx="39">
                  <c:v>1139.5999999999999</c:v>
                </c:pt>
                <c:pt idx="40">
                  <c:v>1144</c:v>
                </c:pt>
                <c:pt idx="41">
                  <c:v>1145</c:v>
                </c:pt>
                <c:pt idx="42">
                  <c:v>1149.3</c:v>
                </c:pt>
                <c:pt idx="43">
                  <c:v>1149.3</c:v>
                </c:pt>
                <c:pt idx="44">
                  <c:v>1153.5</c:v>
                </c:pt>
                <c:pt idx="45">
                  <c:v>1155.8</c:v>
                </c:pt>
                <c:pt idx="46">
                  <c:v>1149.9000000000001</c:v>
                </c:pt>
                <c:pt idx="47">
                  <c:v>1150.0999999999999</c:v>
                </c:pt>
                <c:pt idx="48">
                  <c:v>1145.5999999999999</c:v>
                </c:pt>
                <c:pt idx="49">
                  <c:v>1137.5</c:v>
                </c:pt>
                <c:pt idx="50">
                  <c:v>1136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C2-4571-B1A7-FB51518763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5592248"/>
        <c:axId val="355589504"/>
      </c:lineChart>
      <c:catAx>
        <c:axId val="355592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5589504"/>
        <c:crosses val="autoZero"/>
        <c:auto val="1"/>
        <c:lblAlgn val="ctr"/>
        <c:lblOffset val="100"/>
        <c:tickLblSkip val="10"/>
        <c:noMultiLvlLbl val="0"/>
      </c:catAx>
      <c:valAx>
        <c:axId val="355589504"/>
        <c:scaling>
          <c:orientation val="minMax"/>
          <c:min val="11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ko-KR" altLang="en-US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5592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533335906117583E-2"/>
          <c:y val="4.5908399680358342E-2"/>
          <c:w val="0.82998751386831227"/>
          <c:h val="0.8846545277668646"/>
        </c:manualLayout>
      </c:layout>
      <c:lineChart>
        <c:grouping val="standard"/>
        <c:varyColors val="0"/>
        <c:ser>
          <c:idx val="0"/>
          <c:order val="0"/>
          <c:tx>
            <c:strRef>
              <c:f>'[코스피(규)_한국거래소.xls]Sheet1'!$B$1</c:f>
              <c:strCache>
                <c:ptCount val="1"/>
                <c:pt idx="0">
                  <c:v>코스피</c:v>
                </c:pt>
              </c:strCache>
            </c:strRef>
          </c:tx>
          <c:spPr>
            <a:ln w="28575" cap="rnd">
              <a:solidFill>
                <a:srgbClr val="4F3B3A"/>
              </a:solidFill>
              <a:round/>
            </a:ln>
            <a:effectLst/>
          </c:spPr>
          <c:marker>
            <c:symbol val="none"/>
          </c:marker>
          <c:cat>
            <c:strRef>
              <c:f>'[코스피(규)_한국거래소.xls]Sheet1'!$A$2:$A$123</c:f>
              <c:strCache>
                <c:ptCount val="122"/>
                <c:pt idx="0">
                  <c:v>2017/07/14</c:v>
                </c:pt>
                <c:pt idx="1">
                  <c:v>2017/07/13</c:v>
                </c:pt>
                <c:pt idx="2">
                  <c:v>2017/07/12</c:v>
                </c:pt>
                <c:pt idx="3">
                  <c:v>2017/07/11</c:v>
                </c:pt>
                <c:pt idx="4">
                  <c:v>2017/07/10</c:v>
                </c:pt>
                <c:pt idx="5">
                  <c:v>2017/07/07</c:v>
                </c:pt>
                <c:pt idx="6">
                  <c:v>2017/07/06</c:v>
                </c:pt>
                <c:pt idx="7">
                  <c:v>2017/07/05</c:v>
                </c:pt>
                <c:pt idx="8">
                  <c:v>2017/07/04</c:v>
                </c:pt>
                <c:pt idx="9">
                  <c:v>2017/07/03</c:v>
                </c:pt>
                <c:pt idx="10">
                  <c:v>2017/06/30</c:v>
                </c:pt>
                <c:pt idx="11">
                  <c:v>2017/06/29</c:v>
                </c:pt>
                <c:pt idx="12">
                  <c:v>2017/06/28</c:v>
                </c:pt>
                <c:pt idx="13">
                  <c:v>2017/06/27</c:v>
                </c:pt>
                <c:pt idx="14">
                  <c:v>2017/06/26</c:v>
                </c:pt>
                <c:pt idx="15">
                  <c:v>2017/06/23</c:v>
                </c:pt>
                <c:pt idx="16">
                  <c:v>2017/06/22</c:v>
                </c:pt>
                <c:pt idx="17">
                  <c:v>2017/06/21</c:v>
                </c:pt>
                <c:pt idx="18">
                  <c:v>2017/06/20</c:v>
                </c:pt>
                <c:pt idx="19">
                  <c:v>2017/06/19</c:v>
                </c:pt>
                <c:pt idx="20">
                  <c:v>2017/06/16</c:v>
                </c:pt>
                <c:pt idx="21">
                  <c:v>2017/06/15</c:v>
                </c:pt>
                <c:pt idx="22">
                  <c:v>2017/06/14</c:v>
                </c:pt>
                <c:pt idx="23">
                  <c:v>2017/06/13</c:v>
                </c:pt>
                <c:pt idx="24">
                  <c:v>2017/06/12</c:v>
                </c:pt>
                <c:pt idx="25">
                  <c:v>2017/06/09</c:v>
                </c:pt>
                <c:pt idx="26">
                  <c:v>2017/06/08</c:v>
                </c:pt>
                <c:pt idx="27">
                  <c:v>2017/06/07</c:v>
                </c:pt>
                <c:pt idx="28">
                  <c:v>2017/06/05</c:v>
                </c:pt>
                <c:pt idx="29">
                  <c:v>2017/06/02</c:v>
                </c:pt>
                <c:pt idx="30">
                  <c:v>2017/06/01</c:v>
                </c:pt>
                <c:pt idx="31">
                  <c:v>2017/05/31</c:v>
                </c:pt>
                <c:pt idx="32">
                  <c:v>2017/05/30</c:v>
                </c:pt>
                <c:pt idx="33">
                  <c:v>2017/05/29</c:v>
                </c:pt>
                <c:pt idx="34">
                  <c:v>2017/05/26</c:v>
                </c:pt>
                <c:pt idx="35">
                  <c:v>2017/05/25</c:v>
                </c:pt>
                <c:pt idx="36">
                  <c:v>2017/05/24</c:v>
                </c:pt>
                <c:pt idx="37">
                  <c:v>2017/05/23</c:v>
                </c:pt>
                <c:pt idx="38">
                  <c:v>2017/05/22</c:v>
                </c:pt>
                <c:pt idx="39">
                  <c:v>2017/05/19</c:v>
                </c:pt>
                <c:pt idx="40">
                  <c:v>2017/05/18</c:v>
                </c:pt>
                <c:pt idx="41">
                  <c:v>2017/05/17</c:v>
                </c:pt>
                <c:pt idx="42">
                  <c:v>2017/05/16</c:v>
                </c:pt>
                <c:pt idx="43">
                  <c:v>2017/05/15</c:v>
                </c:pt>
                <c:pt idx="44">
                  <c:v>2017/05/12</c:v>
                </c:pt>
                <c:pt idx="45">
                  <c:v>2017/05/11</c:v>
                </c:pt>
                <c:pt idx="46">
                  <c:v>2017/05/10</c:v>
                </c:pt>
                <c:pt idx="47">
                  <c:v>2017/05/08</c:v>
                </c:pt>
                <c:pt idx="48">
                  <c:v>2017/05/04</c:v>
                </c:pt>
                <c:pt idx="49">
                  <c:v>2017/05/02</c:v>
                </c:pt>
                <c:pt idx="50">
                  <c:v>2017/04/28</c:v>
                </c:pt>
                <c:pt idx="51">
                  <c:v>2017/04/27</c:v>
                </c:pt>
                <c:pt idx="52">
                  <c:v>2017/04/26</c:v>
                </c:pt>
                <c:pt idx="53">
                  <c:v>2017/04/25</c:v>
                </c:pt>
                <c:pt idx="54">
                  <c:v>2017/04/24</c:v>
                </c:pt>
                <c:pt idx="55">
                  <c:v>2017/04/21</c:v>
                </c:pt>
                <c:pt idx="56">
                  <c:v>2017/04/20</c:v>
                </c:pt>
                <c:pt idx="57">
                  <c:v>2017/04/19</c:v>
                </c:pt>
                <c:pt idx="58">
                  <c:v>2017/04/18</c:v>
                </c:pt>
                <c:pt idx="59">
                  <c:v>2017/04/17</c:v>
                </c:pt>
                <c:pt idx="60">
                  <c:v>2017/04/14</c:v>
                </c:pt>
                <c:pt idx="61">
                  <c:v>2017/04/13</c:v>
                </c:pt>
                <c:pt idx="62">
                  <c:v>2017/04/12</c:v>
                </c:pt>
                <c:pt idx="63">
                  <c:v>2017/04/11</c:v>
                </c:pt>
                <c:pt idx="64">
                  <c:v>2017/04/10</c:v>
                </c:pt>
                <c:pt idx="65">
                  <c:v>2017/04/07</c:v>
                </c:pt>
                <c:pt idx="66">
                  <c:v>2017/04/06</c:v>
                </c:pt>
                <c:pt idx="67">
                  <c:v>2017/04/05</c:v>
                </c:pt>
                <c:pt idx="68">
                  <c:v>2017/04/04</c:v>
                </c:pt>
                <c:pt idx="69">
                  <c:v>2017/04/03</c:v>
                </c:pt>
                <c:pt idx="70">
                  <c:v>2017/03/31</c:v>
                </c:pt>
                <c:pt idx="71">
                  <c:v>2017/03/30</c:v>
                </c:pt>
                <c:pt idx="72">
                  <c:v>2017/03/29</c:v>
                </c:pt>
                <c:pt idx="73">
                  <c:v>2017/03/28</c:v>
                </c:pt>
                <c:pt idx="74">
                  <c:v>2017/03/27</c:v>
                </c:pt>
                <c:pt idx="75">
                  <c:v>2017/03/24</c:v>
                </c:pt>
                <c:pt idx="76">
                  <c:v>2017/03/23</c:v>
                </c:pt>
                <c:pt idx="77">
                  <c:v>2017/03/22</c:v>
                </c:pt>
                <c:pt idx="78">
                  <c:v>2017/03/21</c:v>
                </c:pt>
                <c:pt idx="79">
                  <c:v>2017/03/20</c:v>
                </c:pt>
                <c:pt idx="80">
                  <c:v>2017/03/17</c:v>
                </c:pt>
                <c:pt idx="81">
                  <c:v>2017/03/16</c:v>
                </c:pt>
                <c:pt idx="82">
                  <c:v>2017/03/15</c:v>
                </c:pt>
                <c:pt idx="83">
                  <c:v>2017/03/14</c:v>
                </c:pt>
                <c:pt idx="84">
                  <c:v>2017/03/13</c:v>
                </c:pt>
                <c:pt idx="85">
                  <c:v>2017/03/10</c:v>
                </c:pt>
                <c:pt idx="86">
                  <c:v>2017/03/09</c:v>
                </c:pt>
                <c:pt idx="87">
                  <c:v>2017/03/08</c:v>
                </c:pt>
                <c:pt idx="88">
                  <c:v>2017/03/07</c:v>
                </c:pt>
                <c:pt idx="89">
                  <c:v>2017/03/06</c:v>
                </c:pt>
                <c:pt idx="90">
                  <c:v>2017/03/03</c:v>
                </c:pt>
                <c:pt idx="91">
                  <c:v>2017/03/02</c:v>
                </c:pt>
                <c:pt idx="92">
                  <c:v>2017/02/28</c:v>
                </c:pt>
                <c:pt idx="93">
                  <c:v>2017/02/27</c:v>
                </c:pt>
                <c:pt idx="94">
                  <c:v>2017/02/24</c:v>
                </c:pt>
                <c:pt idx="95">
                  <c:v>2017/02/23</c:v>
                </c:pt>
                <c:pt idx="96">
                  <c:v>2017/02/22</c:v>
                </c:pt>
                <c:pt idx="97">
                  <c:v>2017/02/21</c:v>
                </c:pt>
                <c:pt idx="98">
                  <c:v>2017/02/20</c:v>
                </c:pt>
                <c:pt idx="99">
                  <c:v>2017/02/17</c:v>
                </c:pt>
                <c:pt idx="100">
                  <c:v>2017/02/16</c:v>
                </c:pt>
                <c:pt idx="101">
                  <c:v>2017/02/15</c:v>
                </c:pt>
                <c:pt idx="102">
                  <c:v>2017/02/14</c:v>
                </c:pt>
                <c:pt idx="103">
                  <c:v>2017/02/13</c:v>
                </c:pt>
                <c:pt idx="104">
                  <c:v>2017/02/10</c:v>
                </c:pt>
                <c:pt idx="105">
                  <c:v>2017/02/09</c:v>
                </c:pt>
                <c:pt idx="106">
                  <c:v>2017/02/08</c:v>
                </c:pt>
                <c:pt idx="107">
                  <c:v>2017/02/07</c:v>
                </c:pt>
                <c:pt idx="108">
                  <c:v>2017/02/06</c:v>
                </c:pt>
                <c:pt idx="109">
                  <c:v>2017/02/03</c:v>
                </c:pt>
                <c:pt idx="110">
                  <c:v>2017/02/02</c:v>
                </c:pt>
                <c:pt idx="111">
                  <c:v>2017/02/01</c:v>
                </c:pt>
                <c:pt idx="112">
                  <c:v>2017/01/31</c:v>
                </c:pt>
                <c:pt idx="113">
                  <c:v>2017/01/26</c:v>
                </c:pt>
                <c:pt idx="114">
                  <c:v>2017/01/25</c:v>
                </c:pt>
                <c:pt idx="115">
                  <c:v>2017/01/24</c:v>
                </c:pt>
                <c:pt idx="116">
                  <c:v>2017/01/23</c:v>
                </c:pt>
                <c:pt idx="117">
                  <c:v>2017/01/20</c:v>
                </c:pt>
                <c:pt idx="118">
                  <c:v>2017/01/19</c:v>
                </c:pt>
                <c:pt idx="119">
                  <c:v>2017/01/18</c:v>
                </c:pt>
                <c:pt idx="120">
                  <c:v>2017/01/17</c:v>
                </c:pt>
                <c:pt idx="121">
                  <c:v>2017/01/16</c:v>
                </c:pt>
              </c:strCache>
            </c:strRef>
          </c:cat>
          <c:val>
            <c:numRef>
              <c:f>'[코스피(규)_한국거래소.xls]Sheet1'!$B$2:$B$123</c:f>
              <c:numCache>
                <c:formatCode>#,##0.00</c:formatCode>
                <c:ptCount val="122"/>
                <c:pt idx="0">
                  <c:v>2414.63</c:v>
                </c:pt>
                <c:pt idx="1">
                  <c:v>2409.4899999999998</c:v>
                </c:pt>
                <c:pt idx="2">
                  <c:v>2391.77</c:v>
                </c:pt>
                <c:pt idx="3">
                  <c:v>2396</c:v>
                </c:pt>
                <c:pt idx="4">
                  <c:v>2382.1</c:v>
                </c:pt>
                <c:pt idx="5">
                  <c:v>2379.87</c:v>
                </c:pt>
                <c:pt idx="6">
                  <c:v>2387.81</c:v>
                </c:pt>
                <c:pt idx="7">
                  <c:v>2388.35</c:v>
                </c:pt>
                <c:pt idx="8">
                  <c:v>2380.52</c:v>
                </c:pt>
                <c:pt idx="9">
                  <c:v>2394.48</c:v>
                </c:pt>
                <c:pt idx="10">
                  <c:v>2391.79</c:v>
                </c:pt>
                <c:pt idx="11">
                  <c:v>2395.66</c:v>
                </c:pt>
                <c:pt idx="12">
                  <c:v>2382.56</c:v>
                </c:pt>
                <c:pt idx="13">
                  <c:v>2391.9499999999998</c:v>
                </c:pt>
                <c:pt idx="14">
                  <c:v>2388.66</c:v>
                </c:pt>
                <c:pt idx="15">
                  <c:v>2378.6</c:v>
                </c:pt>
                <c:pt idx="16">
                  <c:v>2370.37</c:v>
                </c:pt>
                <c:pt idx="17">
                  <c:v>2357.5300000000002</c:v>
                </c:pt>
                <c:pt idx="18">
                  <c:v>2369.23</c:v>
                </c:pt>
                <c:pt idx="19">
                  <c:v>2370.9</c:v>
                </c:pt>
                <c:pt idx="20">
                  <c:v>2361.83</c:v>
                </c:pt>
                <c:pt idx="21">
                  <c:v>2361.65</c:v>
                </c:pt>
                <c:pt idx="22">
                  <c:v>2372.64</c:v>
                </c:pt>
                <c:pt idx="23">
                  <c:v>2374.6999999999998</c:v>
                </c:pt>
                <c:pt idx="24">
                  <c:v>2357.87</c:v>
                </c:pt>
                <c:pt idx="25">
                  <c:v>2381.69</c:v>
                </c:pt>
                <c:pt idx="26">
                  <c:v>2363.5700000000002</c:v>
                </c:pt>
                <c:pt idx="27">
                  <c:v>2360.14</c:v>
                </c:pt>
                <c:pt idx="28">
                  <c:v>2368.62</c:v>
                </c:pt>
                <c:pt idx="29">
                  <c:v>2371.7199999999998</c:v>
                </c:pt>
                <c:pt idx="30">
                  <c:v>2344.61</c:v>
                </c:pt>
                <c:pt idx="31">
                  <c:v>2347.38</c:v>
                </c:pt>
                <c:pt idx="32">
                  <c:v>2343.6799999999998</c:v>
                </c:pt>
                <c:pt idx="33">
                  <c:v>2352.9699999999998</c:v>
                </c:pt>
                <c:pt idx="34">
                  <c:v>2355.3000000000002</c:v>
                </c:pt>
                <c:pt idx="35">
                  <c:v>2342.9299999999998</c:v>
                </c:pt>
                <c:pt idx="36">
                  <c:v>2317.34</c:v>
                </c:pt>
                <c:pt idx="37">
                  <c:v>2311.7399999999998</c:v>
                </c:pt>
                <c:pt idx="38">
                  <c:v>2304.0300000000002</c:v>
                </c:pt>
                <c:pt idx="39">
                  <c:v>2288.48</c:v>
                </c:pt>
                <c:pt idx="40">
                  <c:v>2286.8200000000002</c:v>
                </c:pt>
                <c:pt idx="41">
                  <c:v>2293.08</c:v>
                </c:pt>
                <c:pt idx="42">
                  <c:v>2295.33</c:v>
                </c:pt>
                <c:pt idx="43">
                  <c:v>2290.65</c:v>
                </c:pt>
                <c:pt idx="44">
                  <c:v>2286.02</c:v>
                </c:pt>
                <c:pt idx="45">
                  <c:v>2296.37</c:v>
                </c:pt>
                <c:pt idx="46">
                  <c:v>2270.12</c:v>
                </c:pt>
                <c:pt idx="47">
                  <c:v>2292.7600000000002</c:v>
                </c:pt>
                <c:pt idx="48">
                  <c:v>2241.2399999999998</c:v>
                </c:pt>
                <c:pt idx="49">
                  <c:v>2219.67</c:v>
                </c:pt>
                <c:pt idx="50">
                  <c:v>2205.44</c:v>
                </c:pt>
                <c:pt idx="51">
                  <c:v>2209.46</c:v>
                </c:pt>
                <c:pt idx="52">
                  <c:v>2207.84</c:v>
                </c:pt>
                <c:pt idx="53">
                  <c:v>2196.85</c:v>
                </c:pt>
                <c:pt idx="54">
                  <c:v>2173.7399999999998</c:v>
                </c:pt>
                <c:pt idx="55">
                  <c:v>2165.04</c:v>
                </c:pt>
                <c:pt idx="56">
                  <c:v>2149.15</c:v>
                </c:pt>
                <c:pt idx="57">
                  <c:v>2138.4</c:v>
                </c:pt>
                <c:pt idx="58">
                  <c:v>2148.46</c:v>
                </c:pt>
                <c:pt idx="59">
                  <c:v>2145.7600000000002</c:v>
                </c:pt>
                <c:pt idx="60">
                  <c:v>2134.88</c:v>
                </c:pt>
                <c:pt idx="61">
                  <c:v>2148.61</c:v>
                </c:pt>
                <c:pt idx="62">
                  <c:v>2128.91</c:v>
                </c:pt>
                <c:pt idx="63">
                  <c:v>2123.85</c:v>
                </c:pt>
                <c:pt idx="64">
                  <c:v>2133.3200000000002</c:v>
                </c:pt>
                <c:pt idx="65">
                  <c:v>2151.73</c:v>
                </c:pt>
                <c:pt idx="66">
                  <c:v>2152.75</c:v>
                </c:pt>
                <c:pt idx="67">
                  <c:v>2160.85</c:v>
                </c:pt>
                <c:pt idx="68">
                  <c:v>2161.1</c:v>
                </c:pt>
                <c:pt idx="69">
                  <c:v>2167.5100000000002</c:v>
                </c:pt>
                <c:pt idx="70">
                  <c:v>2160.23</c:v>
                </c:pt>
                <c:pt idx="71">
                  <c:v>2164.64</c:v>
                </c:pt>
                <c:pt idx="72">
                  <c:v>2166.98</c:v>
                </c:pt>
                <c:pt idx="73">
                  <c:v>2163.31</c:v>
                </c:pt>
                <c:pt idx="74">
                  <c:v>2155.66</c:v>
                </c:pt>
                <c:pt idx="75">
                  <c:v>2168.9499999999998</c:v>
                </c:pt>
                <c:pt idx="76">
                  <c:v>2172.7199999999998</c:v>
                </c:pt>
                <c:pt idx="77">
                  <c:v>2168.3000000000002</c:v>
                </c:pt>
                <c:pt idx="78">
                  <c:v>2178.38</c:v>
                </c:pt>
                <c:pt idx="79">
                  <c:v>2157.0100000000002</c:v>
                </c:pt>
                <c:pt idx="80">
                  <c:v>2164.58</c:v>
                </c:pt>
                <c:pt idx="81">
                  <c:v>2150.08</c:v>
                </c:pt>
                <c:pt idx="82">
                  <c:v>2133</c:v>
                </c:pt>
                <c:pt idx="83">
                  <c:v>2133.7800000000002</c:v>
                </c:pt>
                <c:pt idx="84">
                  <c:v>2117.59</c:v>
                </c:pt>
                <c:pt idx="85">
                  <c:v>2097.35</c:v>
                </c:pt>
                <c:pt idx="86">
                  <c:v>2091.06</c:v>
                </c:pt>
                <c:pt idx="87">
                  <c:v>2095.41</c:v>
                </c:pt>
                <c:pt idx="88">
                  <c:v>2094.0500000000002</c:v>
                </c:pt>
                <c:pt idx="89">
                  <c:v>2081.36</c:v>
                </c:pt>
                <c:pt idx="90">
                  <c:v>2078.75</c:v>
                </c:pt>
                <c:pt idx="91">
                  <c:v>2102.65</c:v>
                </c:pt>
                <c:pt idx="92">
                  <c:v>2091.64</c:v>
                </c:pt>
                <c:pt idx="93">
                  <c:v>2085.52</c:v>
                </c:pt>
                <c:pt idx="94">
                  <c:v>2094.12</c:v>
                </c:pt>
                <c:pt idx="95">
                  <c:v>2107.63</c:v>
                </c:pt>
                <c:pt idx="96">
                  <c:v>2106.61</c:v>
                </c:pt>
                <c:pt idx="97">
                  <c:v>2102.9299999999998</c:v>
                </c:pt>
                <c:pt idx="98">
                  <c:v>2084.39</c:v>
                </c:pt>
                <c:pt idx="99">
                  <c:v>2080.58</c:v>
                </c:pt>
                <c:pt idx="100">
                  <c:v>2081.84</c:v>
                </c:pt>
                <c:pt idx="101">
                  <c:v>2083.86</c:v>
                </c:pt>
                <c:pt idx="102">
                  <c:v>2074.5700000000002</c:v>
                </c:pt>
                <c:pt idx="103">
                  <c:v>2078.65</c:v>
                </c:pt>
                <c:pt idx="104">
                  <c:v>2075.08</c:v>
                </c:pt>
                <c:pt idx="105">
                  <c:v>2065.88</c:v>
                </c:pt>
                <c:pt idx="106">
                  <c:v>2065.08</c:v>
                </c:pt>
                <c:pt idx="107">
                  <c:v>2075.21</c:v>
                </c:pt>
                <c:pt idx="108">
                  <c:v>2077.66</c:v>
                </c:pt>
                <c:pt idx="109">
                  <c:v>2073.16</c:v>
                </c:pt>
                <c:pt idx="110">
                  <c:v>2071.0100000000002</c:v>
                </c:pt>
                <c:pt idx="111">
                  <c:v>2080.48</c:v>
                </c:pt>
                <c:pt idx="112">
                  <c:v>2067.5700000000002</c:v>
                </c:pt>
                <c:pt idx="113">
                  <c:v>2083.59</c:v>
                </c:pt>
                <c:pt idx="114">
                  <c:v>2066.94</c:v>
                </c:pt>
                <c:pt idx="115">
                  <c:v>2065.7600000000002</c:v>
                </c:pt>
                <c:pt idx="116">
                  <c:v>2065.9899999999998</c:v>
                </c:pt>
                <c:pt idx="117">
                  <c:v>2065.61</c:v>
                </c:pt>
                <c:pt idx="118">
                  <c:v>2072.79</c:v>
                </c:pt>
                <c:pt idx="119">
                  <c:v>2070.54</c:v>
                </c:pt>
                <c:pt idx="120">
                  <c:v>2071.87</c:v>
                </c:pt>
                <c:pt idx="121">
                  <c:v>2064.17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A1-4E4A-A759-26EB17961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5593032"/>
        <c:axId val="355587936"/>
      </c:lineChart>
      <c:catAx>
        <c:axId val="355593032"/>
        <c:scaling>
          <c:orientation val="maxMin"/>
        </c:scaling>
        <c:delete val="0"/>
        <c:axPos val="b"/>
        <c:numFmt formatCode="yyyy\/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ko-KR" altLang="en-US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5587936"/>
        <c:crosses val="autoZero"/>
        <c:auto val="1"/>
        <c:lblAlgn val="ctr"/>
        <c:lblOffset val="100"/>
        <c:tickLblSkip val="20"/>
        <c:noMultiLvlLbl val="0"/>
      </c:catAx>
      <c:valAx>
        <c:axId val="355587936"/>
        <c:scaling>
          <c:orientation val="minMax"/>
          <c:min val="205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ko-KR" altLang="en-US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5593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'[통합 문서1]Sheet1'!$E$16</c:f>
              <c:strCache>
                <c:ptCount val="1"/>
                <c:pt idx="0">
                  <c:v>두바이유가격(좌축)</c:v>
                </c:pt>
              </c:strCache>
            </c:strRef>
          </c:tx>
          <c:spPr>
            <a:ln w="28575" cap="rnd">
              <a:solidFill>
                <a:srgbClr val="4F3B3A"/>
              </a:solidFill>
              <a:round/>
            </a:ln>
            <a:effectLst/>
          </c:spPr>
          <c:marker>
            <c:symbol val="none"/>
          </c:marker>
          <c:cat>
            <c:numRef>
              <c:f>'[통합 문서1]Sheet1'!$B$17:$B$517</c:f>
              <c:numCache>
                <c:formatCode>yyyy\/m</c:formatCode>
                <c:ptCount val="501"/>
                <c:pt idx="0">
                  <c:v>42430</c:v>
                </c:pt>
                <c:pt idx="1">
                  <c:v>42431</c:v>
                </c:pt>
                <c:pt idx="2">
                  <c:v>42432</c:v>
                </c:pt>
                <c:pt idx="3">
                  <c:v>42433</c:v>
                </c:pt>
                <c:pt idx="4">
                  <c:v>42434</c:v>
                </c:pt>
                <c:pt idx="5">
                  <c:v>42435</c:v>
                </c:pt>
                <c:pt idx="6">
                  <c:v>42436</c:v>
                </c:pt>
                <c:pt idx="7">
                  <c:v>42437</c:v>
                </c:pt>
                <c:pt idx="8">
                  <c:v>42438</c:v>
                </c:pt>
                <c:pt idx="9">
                  <c:v>42439</c:v>
                </c:pt>
                <c:pt idx="10">
                  <c:v>42440</c:v>
                </c:pt>
                <c:pt idx="11">
                  <c:v>42441</c:v>
                </c:pt>
                <c:pt idx="12">
                  <c:v>42442</c:v>
                </c:pt>
                <c:pt idx="13">
                  <c:v>42443</c:v>
                </c:pt>
                <c:pt idx="14">
                  <c:v>42444</c:v>
                </c:pt>
                <c:pt idx="15">
                  <c:v>42445</c:v>
                </c:pt>
                <c:pt idx="16">
                  <c:v>42446</c:v>
                </c:pt>
                <c:pt idx="17">
                  <c:v>42447</c:v>
                </c:pt>
                <c:pt idx="18">
                  <c:v>42448</c:v>
                </c:pt>
                <c:pt idx="19">
                  <c:v>42449</c:v>
                </c:pt>
                <c:pt idx="20">
                  <c:v>42450</c:v>
                </c:pt>
                <c:pt idx="21">
                  <c:v>42451</c:v>
                </c:pt>
                <c:pt idx="22">
                  <c:v>42452</c:v>
                </c:pt>
                <c:pt idx="23">
                  <c:v>42453</c:v>
                </c:pt>
                <c:pt idx="24">
                  <c:v>42454</c:v>
                </c:pt>
                <c:pt idx="25">
                  <c:v>42455</c:v>
                </c:pt>
                <c:pt idx="26">
                  <c:v>42456</c:v>
                </c:pt>
                <c:pt idx="27">
                  <c:v>42457</c:v>
                </c:pt>
                <c:pt idx="28">
                  <c:v>42458</c:v>
                </c:pt>
                <c:pt idx="29">
                  <c:v>42459</c:v>
                </c:pt>
                <c:pt idx="30">
                  <c:v>42460</c:v>
                </c:pt>
                <c:pt idx="31">
                  <c:v>42461</c:v>
                </c:pt>
                <c:pt idx="32">
                  <c:v>42462</c:v>
                </c:pt>
                <c:pt idx="33">
                  <c:v>42463</c:v>
                </c:pt>
                <c:pt idx="34">
                  <c:v>42464</c:v>
                </c:pt>
                <c:pt idx="35">
                  <c:v>42465</c:v>
                </c:pt>
                <c:pt idx="36">
                  <c:v>42466</c:v>
                </c:pt>
                <c:pt idx="37">
                  <c:v>42467</c:v>
                </c:pt>
                <c:pt idx="38">
                  <c:v>42468</c:v>
                </c:pt>
                <c:pt idx="39">
                  <c:v>42469</c:v>
                </c:pt>
                <c:pt idx="40">
                  <c:v>42470</c:v>
                </c:pt>
                <c:pt idx="41">
                  <c:v>42471</c:v>
                </c:pt>
                <c:pt idx="42">
                  <c:v>42472</c:v>
                </c:pt>
                <c:pt idx="43">
                  <c:v>42473</c:v>
                </c:pt>
                <c:pt idx="44">
                  <c:v>42474</c:v>
                </c:pt>
                <c:pt idx="45">
                  <c:v>42475</c:v>
                </c:pt>
                <c:pt idx="46">
                  <c:v>42476</c:v>
                </c:pt>
                <c:pt idx="47">
                  <c:v>42477</c:v>
                </c:pt>
                <c:pt idx="48">
                  <c:v>42478</c:v>
                </c:pt>
                <c:pt idx="49">
                  <c:v>42479</c:v>
                </c:pt>
                <c:pt idx="50">
                  <c:v>42480</c:v>
                </c:pt>
                <c:pt idx="51">
                  <c:v>42481</c:v>
                </c:pt>
                <c:pt idx="52">
                  <c:v>42482</c:v>
                </c:pt>
                <c:pt idx="53">
                  <c:v>42483</c:v>
                </c:pt>
                <c:pt idx="54">
                  <c:v>42484</c:v>
                </c:pt>
                <c:pt idx="55">
                  <c:v>42485</c:v>
                </c:pt>
                <c:pt idx="56">
                  <c:v>42486</c:v>
                </c:pt>
                <c:pt idx="57">
                  <c:v>42487</c:v>
                </c:pt>
                <c:pt idx="58">
                  <c:v>42488</c:v>
                </c:pt>
                <c:pt idx="59">
                  <c:v>42489</c:v>
                </c:pt>
                <c:pt idx="60">
                  <c:v>42490</c:v>
                </c:pt>
                <c:pt idx="61">
                  <c:v>42491</c:v>
                </c:pt>
                <c:pt idx="62">
                  <c:v>42492</c:v>
                </c:pt>
                <c:pt idx="63">
                  <c:v>42493</c:v>
                </c:pt>
                <c:pt idx="64">
                  <c:v>42494</c:v>
                </c:pt>
                <c:pt idx="65">
                  <c:v>42495</c:v>
                </c:pt>
                <c:pt idx="66">
                  <c:v>42496</c:v>
                </c:pt>
                <c:pt idx="67">
                  <c:v>42497</c:v>
                </c:pt>
                <c:pt idx="68">
                  <c:v>42498</c:v>
                </c:pt>
                <c:pt idx="69">
                  <c:v>42499</c:v>
                </c:pt>
                <c:pt idx="70">
                  <c:v>42500</c:v>
                </c:pt>
                <c:pt idx="71">
                  <c:v>42501</c:v>
                </c:pt>
                <c:pt idx="72">
                  <c:v>42502</c:v>
                </c:pt>
                <c:pt idx="73">
                  <c:v>42503</c:v>
                </c:pt>
                <c:pt idx="74">
                  <c:v>42504</c:v>
                </c:pt>
                <c:pt idx="75">
                  <c:v>42505</c:v>
                </c:pt>
                <c:pt idx="76">
                  <c:v>42506</c:v>
                </c:pt>
                <c:pt idx="77">
                  <c:v>42507</c:v>
                </c:pt>
                <c:pt idx="78">
                  <c:v>42508</c:v>
                </c:pt>
                <c:pt idx="79">
                  <c:v>42509</c:v>
                </c:pt>
                <c:pt idx="80">
                  <c:v>42510</c:v>
                </c:pt>
                <c:pt idx="81">
                  <c:v>42511</c:v>
                </c:pt>
                <c:pt idx="82">
                  <c:v>42512</c:v>
                </c:pt>
                <c:pt idx="83">
                  <c:v>42513</c:v>
                </c:pt>
                <c:pt idx="84">
                  <c:v>42514</c:v>
                </c:pt>
                <c:pt idx="85">
                  <c:v>42515</c:v>
                </c:pt>
                <c:pt idx="86">
                  <c:v>42516</c:v>
                </c:pt>
                <c:pt idx="87">
                  <c:v>42517</c:v>
                </c:pt>
                <c:pt idx="88">
                  <c:v>42518</c:v>
                </c:pt>
                <c:pt idx="89">
                  <c:v>42519</c:v>
                </c:pt>
                <c:pt idx="90">
                  <c:v>42520</c:v>
                </c:pt>
                <c:pt idx="91">
                  <c:v>42521</c:v>
                </c:pt>
                <c:pt idx="92">
                  <c:v>42522</c:v>
                </c:pt>
                <c:pt idx="93">
                  <c:v>42523</c:v>
                </c:pt>
                <c:pt idx="94">
                  <c:v>42524</c:v>
                </c:pt>
                <c:pt idx="95">
                  <c:v>42525</c:v>
                </c:pt>
                <c:pt idx="96">
                  <c:v>42526</c:v>
                </c:pt>
                <c:pt idx="97">
                  <c:v>42527</c:v>
                </c:pt>
                <c:pt idx="98">
                  <c:v>42528</c:v>
                </c:pt>
                <c:pt idx="99">
                  <c:v>42529</c:v>
                </c:pt>
                <c:pt idx="100">
                  <c:v>42530</c:v>
                </c:pt>
                <c:pt idx="101">
                  <c:v>42531</c:v>
                </c:pt>
                <c:pt idx="102">
                  <c:v>42532</c:v>
                </c:pt>
                <c:pt idx="103">
                  <c:v>42533</c:v>
                </c:pt>
                <c:pt idx="104">
                  <c:v>42534</c:v>
                </c:pt>
                <c:pt idx="105">
                  <c:v>42535</c:v>
                </c:pt>
                <c:pt idx="106">
                  <c:v>42536</c:v>
                </c:pt>
                <c:pt idx="107">
                  <c:v>42537</c:v>
                </c:pt>
                <c:pt idx="108">
                  <c:v>42538</c:v>
                </c:pt>
                <c:pt idx="109">
                  <c:v>42539</c:v>
                </c:pt>
                <c:pt idx="110">
                  <c:v>42540</c:v>
                </c:pt>
                <c:pt idx="111">
                  <c:v>42541</c:v>
                </c:pt>
                <c:pt idx="112">
                  <c:v>42542</c:v>
                </c:pt>
                <c:pt idx="113">
                  <c:v>42543</c:v>
                </c:pt>
                <c:pt idx="114">
                  <c:v>42544</c:v>
                </c:pt>
                <c:pt idx="115">
                  <c:v>42545</c:v>
                </c:pt>
                <c:pt idx="116">
                  <c:v>42546</c:v>
                </c:pt>
                <c:pt idx="117">
                  <c:v>42547</c:v>
                </c:pt>
                <c:pt idx="118">
                  <c:v>42548</c:v>
                </c:pt>
                <c:pt idx="119">
                  <c:v>42549</c:v>
                </c:pt>
                <c:pt idx="120">
                  <c:v>42550</c:v>
                </c:pt>
                <c:pt idx="121">
                  <c:v>42551</c:v>
                </c:pt>
                <c:pt idx="122">
                  <c:v>42552</c:v>
                </c:pt>
                <c:pt idx="123">
                  <c:v>42553</c:v>
                </c:pt>
                <c:pt idx="124">
                  <c:v>42554</c:v>
                </c:pt>
                <c:pt idx="125">
                  <c:v>42555</c:v>
                </c:pt>
                <c:pt idx="126">
                  <c:v>42556</c:v>
                </c:pt>
                <c:pt idx="127">
                  <c:v>42557</c:v>
                </c:pt>
                <c:pt idx="128">
                  <c:v>42558</c:v>
                </c:pt>
                <c:pt idx="129">
                  <c:v>42559</c:v>
                </c:pt>
                <c:pt idx="130">
                  <c:v>42560</c:v>
                </c:pt>
                <c:pt idx="131">
                  <c:v>42561</c:v>
                </c:pt>
                <c:pt idx="132">
                  <c:v>42562</c:v>
                </c:pt>
                <c:pt idx="133">
                  <c:v>42563</c:v>
                </c:pt>
                <c:pt idx="134">
                  <c:v>42564</c:v>
                </c:pt>
                <c:pt idx="135">
                  <c:v>42565</c:v>
                </c:pt>
                <c:pt idx="136">
                  <c:v>42566</c:v>
                </c:pt>
                <c:pt idx="137">
                  <c:v>42567</c:v>
                </c:pt>
                <c:pt idx="138">
                  <c:v>42568</c:v>
                </c:pt>
                <c:pt idx="139">
                  <c:v>42569</c:v>
                </c:pt>
                <c:pt idx="140">
                  <c:v>42570</c:v>
                </c:pt>
                <c:pt idx="141">
                  <c:v>42571</c:v>
                </c:pt>
                <c:pt idx="142">
                  <c:v>42572</c:v>
                </c:pt>
                <c:pt idx="143">
                  <c:v>42573</c:v>
                </c:pt>
                <c:pt idx="144">
                  <c:v>42574</c:v>
                </c:pt>
                <c:pt idx="145">
                  <c:v>42575</c:v>
                </c:pt>
                <c:pt idx="146">
                  <c:v>42576</c:v>
                </c:pt>
                <c:pt idx="147">
                  <c:v>42577</c:v>
                </c:pt>
                <c:pt idx="148">
                  <c:v>42578</c:v>
                </c:pt>
                <c:pt idx="149">
                  <c:v>42579</c:v>
                </c:pt>
                <c:pt idx="150">
                  <c:v>42580</c:v>
                </c:pt>
                <c:pt idx="151">
                  <c:v>42581</c:v>
                </c:pt>
                <c:pt idx="152">
                  <c:v>42582</c:v>
                </c:pt>
                <c:pt idx="153">
                  <c:v>42583</c:v>
                </c:pt>
                <c:pt idx="154">
                  <c:v>42584</c:v>
                </c:pt>
                <c:pt idx="155">
                  <c:v>42585</c:v>
                </c:pt>
                <c:pt idx="156">
                  <c:v>42586</c:v>
                </c:pt>
                <c:pt idx="157">
                  <c:v>42587</c:v>
                </c:pt>
                <c:pt idx="158">
                  <c:v>42588</c:v>
                </c:pt>
                <c:pt idx="159">
                  <c:v>42589</c:v>
                </c:pt>
                <c:pt idx="160">
                  <c:v>42590</c:v>
                </c:pt>
                <c:pt idx="161">
                  <c:v>42591</c:v>
                </c:pt>
                <c:pt idx="162">
                  <c:v>42592</c:v>
                </c:pt>
                <c:pt idx="163">
                  <c:v>42593</c:v>
                </c:pt>
                <c:pt idx="164">
                  <c:v>42594</c:v>
                </c:pt>
                <c:pt idx="165">
                  <c:v>42595</c:v>
                </c:pt>
                <c:pt idx="166">
                  <c:v>42596</c:v>
                </c:pt>
                <c:pt idx="167">
                  <c:v>42597</c:v>
                </c:pt>
                <c:pt idx="168">
                  <c:v>42598</c:v>
                </c:pt>
                <c:pt idx="169">
                  <c:v>42599</c:v>
                </c:pt>
                <c:pt idx="170">
                  <c:v>42600</c:v>
                </c:pt>
                <c:pt idx="171">
                  <c:v>42601</c:v>
                </c:pt>
                <c:pt idx="172">
                  <c:v>42602</c:v>
                </c:pt>
                <c:pt idx="173">
                  <c:v>42603</c:v>
                </c:pt>
                <c:pt idx="174">
                  <c:v>42604</c:v>
                </c:pt>
                <c:pt idx="175">
                  <c:v>42605</c:v>
                </c:pt>
                <c:pt idx="176">
                  <c:v>42606</c:v>
                </c:pt>
                <c:pt idx="177">
                  <c:v>42607</c:v>
                </c:pt>
                <c:pt idx="178">
                  <c:v>42608</c:v>
                </c:pt>
                <c:pt idx="179">
                  <c:v>42609</c:v>
                </c:pt>
                <c:pt idx="180">
                  <c:v>42610</c:v>
                </c:pt>
                <c:pt idx="181">
                  <c:v>42611</c:v>
                </c:pt>
                <c:pt idx="182">
                  <c:v>42612</c:v>
                </c:pt>
                <c:pt idx="183">
                  <c:v>42613</c:v>
                </c:pt>
                <c:pt idx="184">
                  <c:v>42614</c:v>
                </c:pt>
                <c:pt idx="185">
                  <c:v>42615</c:v>
                </c:pt>
                <c:pt idx="186">
                  <c:v>42616</c:v>
                </c:pt>
                <c:pt idx="187">
                  <c:v>42617</c:v>
                </c:pt>
                <c:pt idx="188">
                  <c:v>42618</c:v>
                </c:pt>
                <c:pt idx="189">
                  <c:v>42619</c:v>
                </c:pt>
                <c:pt idx="190">
                  <c:v>42620</c:v>
                </c:pt>
                <c:pt idx="191">
                  <c:v>42621</c:v>
                </c:pt>
                <c:pt idx="192">
                  <c:v>42622</c:v>
                </c:pt>
                <c:pt idx="193">
                  <c:v>42623</c:v>
                </c:pt>
                <c:pt idx="194">
                  <c:v>42624</c:v>
                </c:pt>
                <c:pt idx="195">
                  <c:v>42625</c:v>
                </c:pt>
                <c:pt idx="196">
                  <c:v>42626</c:v>
                </c:pt>
                <c:pt idx="197">
                  <c:v>42627</c:v>
                </c:pt>
                <c:pt idx="198">
                  <c:v>42628</c:v>
                </c:pt>
                <c:pt idx="199">
                  <c:v>42629</c:v>
                </c:pt>
                <c:pt idx="200">
                  <c:v>42630</c:v>
                </c:pt>
                <c:pt idx="201">
                  <c:v>42631</c:v>
                </c:pt>
                <c:pt idx="202">
                  <c:v>42632</c:v>
                </c:pt>
                <c:pt idx="203">
                  <c:v>42633</c:v>
                </c:pt>
                <c:pt idx="204">
                  <c:v>42634</c:v>
                </c:pt>
                <c:pt idx="205">
                  <c:v>42635</c:v>
                </c:pt>
                <c:pt idx="206">
                  <c:v>42636</c:v>
                </c:pt>
                <c:pt idx="207">
                  <c:v>42637</c:v>
                </c:pt>
                <c:pt idx="208">
                  <c:v>42638</c:v>
                </c:pt>
                <c:pt idx="209">
                  <c:v>42639</c:v>
                </c:pt>
                <c:pt idx="210">
                  <c:v>42640</c:v>
                </c:pt>
                <c:pt idx="211">
                  <c:v>42641</c:v>
                </c:pt>
                <c:pt idx="212">
                  <c:v>42642</c:v>
                </c:pt>
                <c:pt idx="213">
                  <c:v>42643</c:v>
                </c:pt>
                <c:pt idx="214">
                  <c:v>42644</c:v>
                </c:pt>
                <c:pt idx="215">
                  <c:v>42645</c:v>
                </c:pt>
                <c:pt idx="216">
                  <c:v>42646</c:v>
                </c:pt>
                <c:pt idx="217">
                  <c:v>42647</c:v>
                </c:pt>
                <c:pt idx="218">
                  <c:v>42648</c:v>
                </c:pt>
                <c:pt idx="219">
                  <c:v>42649</c:v>
                </c:pt>
                <c:pt idx="220">
                  <c:v>42650</c:v>
                </c:pt>
                <c:pt idx="221">
                  <c:v>42651</c:v>
                </c:pt>
                <c:pt idx="222">
                  <c:v>42652</c:v>
                </c:pt>
                <c:pt idx="223">
                  <c:v>42653</c:v>
                </c:pt>
                <c:pt idx="224">
                  <c:v>42654</c:v>
                </c:pt>
                <c:pt idx="225">
                  <c:v>42655</c:v>
                </c:pt>
                <c:pt idx="226">
                  <c:v>42656</c:v>
                </c:pt>
                <c:pt idx="227">
                  <c:v>42657</c:v>
                </c:pt>
                <c:pt idx="228">
                  <c:v>42658</c:v>
                </c:pt>
                <c:pt idx="229">
                  <c:v>42659</c:v>
                </c:pt>
                <c:pt idx="230">
                  <c:v>42660</c:v>
                </c:pt>
                <c:pt idx="231">
                  <c:v>42661</c:v>
                </c:pt>
                <c:pt idx="232">
                  <c:v>42662</c:v>
                </c:pt>
                <c:pt idx="233">
                  <c:v>42663</c:v>
                </c:pt>
                <c:pt idx="234">
                  <c:v>42664</c:v>
                </c:pt>
                <c:pt idx="235">
                  <c:v>42665</c:v>
                </c:pt>
                <c:pt idx="236">
                  <c:v>42666</c:v>
                </c:pt>
                <c:pt idx="237">
                  <c:v>42667</c:v>
                </c:pt>
                <c:pt idx="238">
                  <c:v>42668</c:v>
                </c:pt>
                <c:pt idx="239">
                  <c:v>42669</c:v>
                </c:pt>
                <c:pt idx="240">
                  <c:v>42670</c:v>
                </c:pt>
                <c:pt idx="241">
                  <c:v>42671</c:v>
                </c:pt>
                <c:pt idx="242">
                  <c:v>42672</c:v>
                </c:pt>
                <c:pt idx="243">
                  <c:v>42673</c:v>
                </c:pt>
                <c:pt idx="244">
                  <c:v>42674</c:v>
                </c:pt>
                <c:pt idx="245">
                  <c:v>42675</c:v>
                </c:pt>
                <c:pt idx="246">
                  <c:v>42676</c:v>
                </c:pt>
                <c:pt idx="247">
                  <c:v>42677</c:v>
                </c:pt>
                <c:pt idx="248">
                  <c:v>42678</c:v>
                </c:pt>
                <c:pt idx="249">
                  <c:v>42679</c:v>
                </c:pt>
                <c:pt idx="250">
                  <c:v>42680</c:v>
                </c:pt>
                <c:pt idx="251">
                  <c:v>42681</c:v>
                </c:pt>
                <c:pt idx="252">
                  <c:v>42682</c:v>
                </c:pt>
                <c:pt idx="253">
                  <c:v>42683</c:v>
                </c:pt>
                <c:pt idx="254">
                  <c:v>42684</c:v>
                </c:pt>
                <c:pt idx="255">
                  <c:v>42685</c:v>
                </c:pt>
                <c:pt idx="256">
                  <c:v>42686</c:v>
                </c:pt>
                <c:pt idx="257">
                  <c:v>42687</c:v>
                </c:pt>
                <c:pt idx="258">
                  <c:v>42688</c:v>
                </c:pt>
                <c:pt idx="259">
                  <c:v>42689</c:v>
                </c:pt>
                <c:pt idx="260">
                  <c:v>42690</c:v>
                </c:pt>
                <c:pt idx="261">
                  <c:v>42691</c:v>
                </c:pt>
                <c:pt idx="262">
                  <c:v>42692</c:v>
                </c:pt>
                <c:pt idx="263">
                  <c:v>42693</c:v>
                </c:pt>
                <c:pt idx="264">
                  <c:v>42694</c:v>
                </c:pt>
                <c:pt idx="265">
                  <c:v>42695</c:v>
                </c:pt>
                <c:pt idx="266">
                  <c:v>42696</c:v>
                </c:pt>
                <c:pt idx="267">
                  <c:v>42697</c:v>
                </c:pt>
                <c:pt idx="268">
                  <c:v>42698</c:v>
                </c:pt>
                <c:pt idx="269">
                  <c:v>42699</c:v>
                </c:pt>
                <c:pt idx="270">
                  <c:v>42700</c:v>
                </c:pt>
                <c:pt idx="271">
                  <c:v>42701</c:v>
                </c:pt>
                <c:pt idx="272">
                  <c:v>42702</c:v>
                </c:pt>
                <c:pt idx="273">
                  <c:v>42703</c:v>
                </c:pt>
                <c:pt idx="274">
                  <c:v>42704</c:v>
                </c:pt>
                <c:pt idx="275">
                  <c:v>42705</c:v>
                </c:pt>
                <c:pt idx="276">
                  <c:v>42706</c:v>
                </c:pt>
                <c:pt idx="277">
                  <c:v>42707</c:v>
                </c:pt>
                <c:pt idx="278">
                  <c:v>42708</c:v>
                </c:pt>
                <c:pt idx="279">
                  <c:v>42709</c:v>
                </c:pt>
                <c:pt idx="280">
                  <c:v>42710</c:v>
                </c:pt>
                <c:pt idx="281">
                  <c:v>42711</c:v>
                </c:pt>
                <c:pt idx="282">
                  <c:v>42712</c:v>
                </c:pt>
                <c:pt idx="283">
                  <c:v>42713</c:v>
                </c:pt>
                <c:pt idx="284">
                  <c:v>42714</c:v>
                </c:pt>
                <c:pt idx="285">
                  <c:v>42715</c:v>
                </c:pt>
                <c:pt idx="286">
                  <c:v>42716</c:v>
                </c:pt>
                <c:pt idx="287">
                  <c:v>42717</c:v>
                </c:pt>
                <c:pt idx="288">
                  <c:v>42718</c:v>
                </c:pt>
                <c:pt idx="289">
                  <c:v>42719</c:v>
                </c:pt>
                <c:pt idx="290">
                  <c:v>42720</c:v>
                </c:pt>
                <c:pt idx="291">
                  <c:v>42721</c:v>
                </c:pt>
                <c:pt idx="292">
                  <c:v>42722</c:v>
                </c:pt>
                <c:pt idx="293">
                  <c:v>42723</c:v>
                </c:pt>
                <c:pt idx="294">
                  <c:v>42724</c:v>
                </c:pt>
                <c:pt idx="295">
                  <c:v>42725</c:v>
                </c:pt>
                <c:pt idx="296">
                  <c:v>42726</c:v>
                </c:pt>
                <c:pt idx="297">
                  <c:v>42727</c:v>
                </c:pt>
                <c:pt idx="298">
                  <c:v>42728</c:v>
                </c:pt>
                <c:pt idx="299">
                  <c:v>42729</c:v>
                </c:pt>
                <c:pt idx="300">
                  <c:v>42730</c:v>
                </c:pt>
                <c:pt idx="301">
                  <c:v>42731</c:v>
                </c:pt>
                <c:pt idx="302">
                  <c:v>42732</c:v>
                </c:pt>
                <c:pt idx="303">
                  <c:v>42733</c:v>
                </c:pt>
                <c:pt idx="304">
                  <c:v>42734</c:v>
                </c:pt>
                <c:pt idx="305">
                  <c:v>42735</c:v>
                </c:pt>
                <c:pt idx="306">
                  <c:v>42736</c:v>
                </c:pt>
                <c:pt idx="307">
                  <c:v>42737</c:v>
                </c:pt>
                <c:pt idx="308">
                  <c:v>42738</c:v>
                </c:pt>
                <c:pt idx="309">
                  <c:v>42739</c:v>
                </c:pt>
                <c:pt idx="310">
                  <c:v>42740</c:v>
                </c:pt>
                <c:pt idx="311">
                  <c:v>42741</c:v>
                </c:pt>
                <c:pt idx="312">
                  <c:v>42742</c:v>
                </c:pt>
                <c:pt idx="313">
                  <c:v>42743</c:v>
                </c:pt>
                <c:pt idx="314">
                  <c:v>42744</c:v>
                </c:pt>
                <c:pt idx="315">
                  <c:v>42745</c:v>
                </c:pt>
                <c:pt idx="316">
                  <c:v>42746</c:v>
                </c:pt>
                <c:pt idx="317">
                  <c:v>42747</c:v>
                </c:pt>
                <c:pt idx="318">
                  <c:v>42748</c:v>
                </c:pt>
                <c:pt idx="319">
                  <c:v>42749</c:v>
                </c:pt>
                <c:pt idx="320">
                  <c:v>42750</c:v>
                </c:pt>
                <c:pt idx="321">
                  <c:v>42751</c:v>
                </c:pt>
                <c:pt idx="322">
                  <c:v>42752</c:v>
                </c:pt>
                <c:pt idx="323">
                  <c:v>42753</c:v>
                </c:pt>
                <c:pt idx="324">
                  <c:v>42754</c:v>
                </c:pt>
                <c:pt idx="325">
                  <c:v>42755</c:v>
                </c:pt>
                <c:pt idx="326">
                  <c:v>42756</c:v>
                </c:pt>
                <c:pt idx="327">
                  <c:v>42757</c:v>
                </c:pt>
                <c:pt idx="328">
                  <c:v>42758</c:v>
                </c:pt>
                <c:pt idx="329">
                  <c:v>42759</c:v>
                </c:pt>
                <c:pt idx="330">
                  <c:v>42760</c:v>
                </c:pt>
                <c:pt idx="331">
                  <c:v>42761</c:v>
                </c:pt>
                <c:pt idx="332">
                  <c:v>42762</c:v>
                </c:pt>
                <c:pt idx="333">
                  <c:v>42763</c:v>
                </c:pt>
                <c:pt idx="334">
                  <c:v>42764</c:v>
                </c:pt>
                <c:pt idx="335">
                  <c:v>42765</c:v>
                </c:pt>
                <c:pt idx="336">
                  <c:v>42766</c:v>
                </c:pt>
                <c:pt idx="337">
                  <c:v>42767</c:v>
                </c:pt>
                <c:pt idx="338">
                  <c:v>42768</c:v>
                </c:pt>
                <c:pt idx="339">
                  <c:v>42769</c:v>
                </c:pt>
                <c:pt idx="340">
                  <c:v>42770</c:v>
                </c:pt>
                <c:pt idx="341">
                  <c:v>42771</c:v>
                </c:pt>
                <c:pt idx="342">
                  <c:v>42772</c:v>
                </c:pt>
                <c:pt idx="343">
                  <c:v>42773</c:v>
                </c:pt>
                <c:pt idx="344">
                  <c:v>42774</c:v>
                </c:pt>
                <c:pt idx="345">
                  <c:v>42775</c:v>
                </c:pt>
                <c:pt idx="346">
                  <c:v>42776</c:v>
                </c:pt>
                <c:pt idx="347">
                  <c:v>42777</c:v>
                </c:pt>
                <c:pt idx="348">
                  <c:v>42778</c:v>
                </c:pt>
                <c:pt idx="349">
                  <c:v>42779</c:v>
                </c:pt>
                <c:pt idx="350">
                  <c:v>42780</c:v>
                </c:pt>
                <c:pt idx="351">
                  <c:v>42781</c:v>
                </c:pt>
                <c:pt idx="352">
                  <c:v>42782</c:v>
                </c:pt>
                <c:pt idx="353">
                  <c:v>42783</c:v>
                </c:pt>
                <c:pt idx="354">
                  <c:v>42784</c:v>
                </c:pt>
                <c:pt idx="355">
                  <c:v>42785</c:v>
                </c:pt>
                <c:pt idx="356">
                  <c:v>42786</c:v>
                </c:pt>
                <c:pt idx="357">
                  <c:v>42787</c:v>
                </c:pt>
                <c:pt idx="358">
                  <c:v>42788</c:v>
                </c:pt>
                <c:pt idx="359">
                  <c:v>42789</c:v>
                </c:pt>
                <c:pt idx="360">
                  <c:v>42790</c:v>
                </c:pt>
                <c:pt idx="361">
                  <c:v>42791</c:v>
                </c:pt>
                <c:pt idx="362">
                  <c:v>42792</c:v>
                </c:pt>
                <c:pt idx="363">
                  <c:v>42793</c:v>
                </c:pt>
                <c:pt idx="364">
                  <c:v>42794</c:v>
                </c:pt>
                <c:pt idx="365">
                  <c:v>42795</c:v>
                </c:pt>
                <c:pt idx="366">
                  <c:v>42796</c:v>
                </c:pt>
                <c:pt idx="367">
                  <c:v>42797</c:v>
                </c:pt>
                <c:pt idx="368">
                  <c:v>42798</c:v>
                </c:pt>
                <c:pt idx="369">
                  <c:v>42799</c:v>
                </c:pt>
                <c:pt idx="370">
                  <c:v>42800</c:v>
                </c:pt>
                <c:pt idx="371">
                  <c:v>42801</c:v>
                </c:pt>
                <c:pt idx="372">
                  <c:v>42802</c:v>
                </c:pt>
                <c:pt idx="373">
                  <c:v>42803</c:v>
                </c:pt>
                <c:pt idx="374">
                  <c:v>42804</c:v>
                </c:pt>
                <c:pt idx="375">
                  <c:v>42805</c:v>
                </c:pt>
                <c:pt idx="376">
                  <c:v>42806</c:v>
                </c:pt>
                <c:pt idx="377">
                  <c:v>42807</c:v>
                </c:pt>
                <c:pt idx="378">
                  <c:v>42808</c:v>
                </c:pt>
                <c:pt idx="379">
                  <c:v>42809</c:v>
                </c:pt>
                <c:pt idx="380">
                  <c:v>42810</c:v>
                </c:pt>
                <c:pt idx="381">
                  <c:v>42811</c:v>
                </c:pt>
                <c:pt idx="382">
                  <c:v>42812</c:v>
                </c:pt>
                <c:pt idx="383">
                  <c:v>42813</c:v>
                </c:pt>
                <c:pt idx="384">
                  <c:v>42814</c:v>
                </c:pt>
                <c:pt idx="385">
                  <c:v>42815</c:v>
                </c:pt>
                <c:pt idx="386">
                  <c:v>42816</c:v>
                </c:pt>
                <c:pt idx="387">
                  <c:v>42817</c:v>
                </c:pt>
                <c:pt idx="388">
                  <c:v>42818</c:v>
                </c:pt>
                <c:pt idx="389">
                  <c:v>42819</c:v>
                </c:pt>
                <c:pt idx="390">
                  <c:v>42820</c:v>
                </c:pt>
                <c:pt idx="391">
                  <c:v>42821</c:v>
                </c:pt>
                <c:pt idx="392">
                  <c:v>42822</c:v>
                </c:pt>
                <c:pt idx="393">
                  <c:v>42823</c:v>
                </c:pt>
                <c:pt idx="394">
                  <c:v>42824</c:v>
                </c:pt>
                <c:pt idx="395">
                  <c:v>42825</c:v>
                </c:pt>
                <c:pt idx="396">
                  <c:v>42826</c:v>
                </c:pt>
                <c:pt idx="397">
                  <c:v>42827</c:v>
                </c:pt>
                <c:pt idx="398">
                  <c:v>42828</c:v>
                </c:pt>
                <c:pt idx="399">
                  <c:v>42829</c:v>
                </c:pt>
                <c:pt idx="400">
                  <c:v>42830</c:v>
                </c:pt>
                <c:pt idx="401">
                  <c:v>42831</c:v>
                </c:pt>
                <c:pt idx="402">
                  <c:v>42832</c:v>
                </c:pt>
                <c:pt idx="403">
                  <c:v>42833</c:v>
                </c:pt>
                <c:pt idx="404">
                  <c:v>42834</c:v>
                </c:pt>
                <c:pt idx="405">
                  <c:v>42835</c:v>
                </c:pt>
                <c:pt idx="406">
                  <c:v>42836</c:v>
                </c:pt>
                <c:pt idx="407">
                  <c:v>42837</c:v>
                </c:pt>
                <c:pt idx="408">
                  <c:v>42838</c:v>
                </c:pt>
                <c:pt idx="409">
                  <c:v>42839</c:v>
                </c:pt>
                <c:pt idx="410">
                  <c:v>42840</c:v>
                </c:pt>
                <c:pt idx="411">
                  <c:v>42841</c:v>
                </c:pt>
                <c:pt idx="412">
                  <c:v>42842</c:v>
                </c:pt>
                <c:pt idx="413">
                  <c:v>42843</c:v>
                </c:pt>
                <c:pt idx="414">
                  <c:v>42844</c:v>
                </c:pt>
                <c:pt idx="415">
                  <c:v>42845</c:v>
                </c:pt>
                <c:pt idx="416">
                  <c:v>42846</c:v>
                </c:pt>
                <c:pt idx="417">
                  <c:v>42847</c:v>
                </c:pt>
                <c:pt idx="418">
                  <c:v>42848</c:v>
                </c:pt>
                <c:pt idx="419">
                  <c:v>42849</c:v>
                </c:pt>
                <c:pt idx="420">
                  <c:v>42850</c:v>
                </c:pt>
                <c:pt idx="421">
                  <c:v>42851</c:v>
                </c:pt>
                <c:pt idx="422">
                  <c:v>42852</c:v>
                </c:pt>
                <c:pt idx="423">
                  <c:v>42853</c:v>
                </c:pt>
                <c:pt idx="424">
                  <c:v>42854</c:v>
                </c:pt>
                <c:pt idx="425">
                  <c:v>42855</c:v>
                </c:pt>
                <c:pt idx="426">
                  <c:v>42856</c:v>
                </c:pt>
                <c:pt idx="427">
                  <c:v>42857</c:v>
                </c:pt>
                <c:pt idx="428">
                  <c:v>42858</c:v>
                </c:pt>
                <c:pt idx="429">
                  <c:v>42859</c:v>
                </c:pt>
                <c:pt idx="430">
                  <c:v>42860</c:v>
                </c:pt>
                <c:pt idx="431">
                  <c:v>42861</c:v>
                </c:pt>
                <c:pt idx="432">
                  <c:v>42862</c:v>
                </c:pt>
                <c:pt idx="433">
                  <c:v>42863</c:v>
                </c:pt>
                <c:pt idx="434">
                  <c:v>42864</c:v>
                </c:pt>
                <c:pt idx="435">
                  <c:v>42865</c:v>
                </c:pt>
                <c:pt idx="436">
                  <c:v>42866</c:v>
                </c:pt>
                <c:pt idx="437">
                  <c:v>42867</c:v>
                </c:pt>
                <c:pt idx="438">
                  <c:v>42868</c:v>
                </c:pt>
                <c:pt idx="439">
                  <c:v>42869</c:v>
                </c:pt>
                <c:pt idx="440">
                  <c:v>42870</c:v>
                </c:pt>
                <c:pt idx="441">
                  <c:v>42871</c:v>
                </c:pt>
                <c:pt idx="442">
                  <c:v>42872</c:v>
                </c:pt>
                <c:pt idx="443">
                  <c:v>42873</c:v>
                </c:pt>
                <c:pt idx="444">
                  <c:v>42874</c:v>
                </c:pt>
                <c:pt idx="445">
                  <c:v>42875</c:v>
                </c:pt>
                <c:pt idx="446">
                  <c:v>42876</c:v>
                </c:pt>
                <c:pt idx="447">
                  <c:v>42877</c:v>
                </c:pt>
                <c:pt idx="448">
                  <c:v>42878</c:v>
                </c:pt>
                <c:pt idx="449">
                  <c:v>42879</c:v>
                </c:pt>
                <c:pt idx="450">
                  <c:v>42880</c:v>
                </c:pt>
                <c:pt idx="451">
                  <c:v>42881</c:v>
                </c:pt>
                <c:pt idx="452">
                  <c:v>42882</c:v>
                </c:pt>
                <c:pt idx="453">
                  <c:v>42883</c:v>
                </c:pt>
                <c:pt idx="454">
                  <c:v>42884</c:v>
                </c:pt>
                <c:pt idx="455">
                  <c:v>42885</c:v>
                </c:pt>
                <c:pt idx="456">
                  <c:v>42886</c:v>
                </c:pt>
                <c:pt idx="457">
                  <c:v>42887</c:v>
                </c:pt>
                <c:pt idx="458">
                  <c:v>42888</c:v>
                </c:pt>
                <c:pt idx="459">
                  <c:v>42889</c:v>
                </c:pt>
                <c:pt idx="460">
                  <c:v>42890</c:v>
                </c:pt>
                <c:pt idx="461">
                  <c:v>42891</c:v>
                </c:pt>
                <c:pt idx="462">
                  <c:v>42892</c:v>
                </c:pt>
                <c:pt idx="463">
                  <c:v>42893</c:v>
                </c:pt>
                <c:pt idx="464">
                  <c:v>42894</c:v>
                </c:pt>
                <c:pt idx="465">
                  <c:v>42895</c:v>
                </c:pt>
                <c:pt idx="466">
                  <c:v>42896</c:v>
                </c:pt>
                <c:pt idx="467">
                  <c:v>42897</c:v>
                </c:pt>
                <c:pt idx="468">
                  <c:v>42898</c:v>
                </c:pt>
                <c:pt idx="469">
                  <c:v>42899</c:v>
                </c:pt>
                <c:pt idx="470">
                  <c:v>42900</c:v>
                </c:pt>
                <c:pt idx="471">
                  <c:v>42901</c:v>
                </c:pt>
                <c:pt idx="472">
                  <c:v>42902</c:v>
                </c:pt>
                <c:pt idx="473">
                  <c:v>42903</c:v>
                </c:pt>
                <c:pt idx="474">
                  <c:v>42904</c:v>
                </c:pt>
                <c:pt idx="475">
                  <c:v>42905</c:v>
                </c:pt>
                <c:pt idx="476">
                  <c:v>42906</c:v>
                </c:pt>
                <c:pt idx="477">
                  <c:v>42907</c:v>
                </c:pt>
                <c:pt idx="478">
                  <c:v>42908</c:v>
                </c:pt>
                <c:pt idx="479">
                  <c:v>42909</c:v>
                </c:pt>
                <c:pt idx="480">
                  <c:v>42910</c:v>
                </c:pt>
                <c:pt idx="481">
                  <c:v>42911</c:v>
                </c:pt>
                <c:pt idx="482">
                  <c:v>42912</c:v>
                </c:pt>
                <c:pt idx="483">
                  <c:v>42913</c:v>
                </c:pt>
                <c:pt idx="484">
                  <c:v>42914</c:v>
                </c:pt>
                <c:pt idx="485">
                  <c:v>42915</c:v>
                </c:pt>
                <c:pt idx="486">
                  <c:v>42916</c:v>
                </c:pt>
                <c:pt idx="487">
                  <c:v>42917</c:v>
                </c:pt>
                <c:pt idx="488">
                  <c:v>42918</c:v>
                </c:pt>
                <c:pt idx="489">
                  <c:v>42919</c:v>
                </c:pt>
                <c:pt idx="490">
                  <c:v>42920</c:v>
                </c:pt>
                <c:pt idx="491">
                  <c:v>42921</c:v>
                </c:pt>
                <c:pt idx="492">
                  <c:v>42922</c:v>
                </c:pt>
                <c:pt idx="493">
                  <c:v>42923</c:v>
                </c:pt>
                <c:pt idx="494">
                  <c:v>42924</c:v>
                </c:pt>
                <c:pt idx="495">
                  <c:v>42925</c:v>
                </c:pt>
                <c:pt idx="496">
                  <c:v>42926</c:v>
                </c:pt>
                <c:pt idx="497">
                  <c:v>42927</c:v>
                </c:pt>
                <c:pt idx="498">
                  <c:v>42928</c:v>
                </c:pt>
                <c:pt idx="499">
                  <c:v>42929</c:v>
                </c:pt>
                <c:pt idx="500">
                  <c:v>42930</c:v>
                </c:pt>
              </c:numCache>
            </c:numRef>
          </c:cat>
          <c:val>
            <c:numRef>
              <c:f>'[통합 문서1]Sheet1'!$E$17:$E$517</c:f>
              <c:numCache>
                <c:formatCode>General</c:formatCode>
                <c:ptCount val="501"/>
                <c:pt idx="0">
                  <c:v>31.65</c:v>
                </c:pt>
                <c:pt idx="1">
                  <c:v>31.95</c:v>
                </c:pt>
                <c:pt idx="2">
                  <c:v>32.04</c:v>
                </c:pt>
                <c:pt idx="3">
                  <c:v>32.17</c:v>
                </c:pt>
                <c:pt idx="4">
                  <c:v>32.17</c:v>
                </c:pt>
                <c:pt idx="5">
                  <c:v>32.17</c:v>
                </c:pt>
                <c:pt idx="6">
                  <c:v>34.39</c:v>
                </c:pt>
                <c:pt idx="7">
                  <c:v>35.56</c:v>
                </c:pt>
                <c:pt idx="8">
                  <c:v>35.03</c:v>
                </c:pt>
                <c:pt idx="9">
                  <c:v>36.25</c:v>
                </c:pt>
                <c:pt idx="10">
                  <c:v>36.369999999999997</c:v>
                </c:pt>
                <c:pt idx="11">
                  <c:v>36.369999999999997</c:v>
                </c:pt>
                <c:pt idx="12">
                  <c:v>36.369999999999997</c:v>
                </c:pt>
                <c:pt idx="13">
                  <c:v>35.69</c:v>
                </c:pt>
                <c:pt idx="14">
                  <c:v>34.659999999999997</c:v>
                </c:pt>
                <c:pt idx="15">
                  <c:v>34.799999999999997</c:v>
                </c:pt>
                <c:pt idx="16">
                  <c:v>36.67</c:v>
                </c:pt>
                <c:pt idx="17">
                  <c:v>37.42</c:v>
                </c:pt>
                <c:pt idx="18">
                  <c:v>37.42</c:v>
                </c:pt>
                <c:pt idx="19">
                  <c:v>37.42</c:v>
                </c:pt>
                <c:pt idx="20">
                  <c:v>37.14</c:v>
                </c:pt>
                <c:pt idx="21">
                  <c:v>37.43</c:v>
                </c:pt>
                <c:pt idx="22">
                  <c:v>37.14</c:v>
                </c:pt>
                <c:pt idx="23">
                  <c:v>36.04</c:v>
                </c:pt>
                <c:pt idx="24">
                  <c:v>36.04</c:v>
                </c:pt>
                <c:pt idx="25">
                  <c:v>36.04</c:v>
                </c:pt>
                <c:pt idx="26">
                  <c:v>36.04</c:v>
                </c:pt>
                <c:pt idx="27">
                  <c:v>36.31</c:v>
                </c:pt>
                <c:pt idx="28">
                  <c:v>36.17</c:v>
                </c:pt>
                <c:pt idx="29">
                  <c:v>35.450000000000003</c:v>
                </c:pt>
                <c:pt idx="30">
                  <c:v>35.049999999999997</c:v>
                </c:pt>
                <c:pt idx="31">
                  <c:v>36.22</c:v>
                </c:pt>
                <c:pt idx="32">
                  <c:v>36.22</c:v>
                </c:pt>
                <c:pt idx="33">
                  <c:v>36.22</c:v>
                </c:pt>
                <c:pt idx="34">
                  <c:v>34.840000000000003</c:v>
                </c:pt>
                <c:pt idx="35">
                  <c:v>33.83</c:v>
                </c:pt>
                <c:pt idx="36">
                  <c:v>34.69</c:v>
                </c:pt>
                <c:pt idx="37">
                  <c:v>36.479999999999997</c:v>
                </c:pt>
                <c:pt idx="38">
                  <c:v>36.71</c:v>
                </c:pt>
                <c:pt idx="39">
                  <c:v>36.71</c:v>
                </c:pt>
                <c:pt idx="40">
                  <c:v>36.71</c:v>
                </c:pt>
                <c:pt idx="41">
                  <c:v>37.79</c:v>
                </c:pt>
                <c:pt idx="42">
                  <c:v>38.67</c:v>
                </c:pt>
                <c:pt idx="43">
                  <c:v>40.11</c:v>
                </c:pt>
                <c:pt idx="44">
                  <c:v>39.659999999999997</c:v>
                </c:pt>
                <c:pt idx="45">
                  <c:v>39.369999999999997</c:v>
                </c:pt>
                <c:pt idx="46">
                  <c:v>39.369999999999997</c:v>
                </c:pt>
                <c:pt idx="47">
                  <c:v>39.369999999999997</c:v>
                </c:pt>
                <c:pt idx="48">
                  <c:v>37.729999999999997</c:v>
                </c:pt>
                <c:pt idx="49">
                  <c:v>39.17</c:v>
                </c:pt>
                <c:pt idx="50">
                  <c:v>39.03</c:v>
                </c:pt>
                <c:pt idx="51">
                  <c:v>41.7</c:v>
                </c:pt>
                <c:pt idx="52">
                  <c:v>41.01</c:v>
                </c:pt>
                <c:pt idx="53">
                  <c:v>41.01</c:v>
                </c:pt>
                <c:pt idx="54">
                  <c:v>41.01</c:v>
                </c:pt>
                <c:pt idx="55">
                  <c:v>40.86</c:v>
                </c:pt>
                <c:pt idx="56">
                  <c:v>40.83</c:v>
                </c:pt>
                <c:pt idx="57">
                  <c:v>42.59</c:v>
                </c:pt>
                <c:pt idx="58">
                  <c:v>43.22</c:v>
                </c:pt>
                <c:pt idx="59">
                  <c:v>44.26</c:v>
                </c:pt>
                <c:pt idx="60">
                  <c:v>44.26</c:v>
                </c:pt>
                <c:pt idx="61">
                  <c:v>44.26</c:v>
                </c:pt>
                <c:pt idx="62">
                  <c:v>44.26</c:v>
                </c:pt>
                <c:pt idx="63">
                  <c:v>43.03</c:v>
                </c:pt>
                <c:pt idx="64">
                  <c:v>42.05</c:v>
                </c:pt>
                <c:pt idx="65">
                  <c:v>42.45</c:v>
                </c:pt>
                <c:pt idx="66">
                  <c:v>42.2</c:v>
                </c:pt>
                <c:pt idx="67">
                  <c:v>42.2</c:v>
                </c:pt>
                <c:pt idx="68">
                  <c:v>42.2</c:v>
                </c:pt>
                <c:pt idx="69">
                  <c:v>42.84</c:v>
                </c:pt>
                <c:pt idx="70">
                  <c:v>41.23</c:v>
                </c:pt>
                <c:pt idx="71">
                  <c:v>42.18</c:v>
                </c:pt>
                <c:pt idx="72">
                  <c:v>44.65</c:v>
                </c:pt>
                <c:pt idx="73">
                  <c:v>44.39</c:v>
                </c:pt>
                <c:pt idx="74">
                  <c:v>44.39</c:v>
                </c:pt>
                <c:pt idx="75">
                  <c:v>44.39</c:v>
                </c:pt>
                <c:pt idx="76">
                  <c:v>45.35</c:v>
                </c:pt>
                <c:pt idx="77">
                  <c:v>45.68</c:v>
                </c:pt>
                <c:pt idx="78">
                  <c:v>45.76</c:v>
                </c:pt>
                <c:pt idx="79">
                  <c:v>44.75</c:v>
                </c:pt>
                <c:pt idx="80">
                  <c:v>45.65</c:v>
                </c:pt>
                <c:pt idx="81">
                  <c:v>45.65</c:v>
                </c:pt>
                <c:pt idx="82">
                  <c:v>45.65</c:v>
                </c:pt>
                <c:pt idx="83">
                  <c:v>44.87</c:v>
                </c:pt>
                <c:pt idx="84">
                  <c:v>44.55</c:v>
                </c:pt>
                <c:pt idx="85">
                  <c:v>45.27</c:v>
                </c:pt>
                <c:pt idx="86">
                  <c:v>45.74</c:v>
                </c:pt>
                <c:pt idx="87">
                  <c:v>45.31</c:v>
                </c:pt>
                <c:pt idx="88">
                  <c:v>45.31</c:v>
                </c:pt>
                <c:pt idx="89">
                  <c:v>45.31</c:v>
                </c:pt>
                <c:pt idx="90">
                  <c:v>45.54</c:v>
                </c:pt>
                <c:pt idx="91">
                  <c:v>45.9</c:v>
                </c:pt>
                <c:pt idx="92">
                  <c:v>45.44</c:v>
                </c:pt>
                <c:pt idx="93">
                  <c:v>46.17</c:v>
                </c:pt>
                <c:pt idx="94">
                  <c:v>46.28</c:v>
                </c:pt>
                <c:pt idx="95">
                  <c:v>46.28</c:v>
                </c:pt>
                <c:pt idx="96">
                  <c:v>46.28</c:v>
                </c:pt>
                <c:pt idx="97">
                  <c:v>45.91</c:v>
                </c:pt>
                <c:pt idx="98">
                  <c:v>46.82</c:v>
                </c:pt>
                <c:pt idx="99">
                  <c:v>47.99</c:v>
                </c:pt>
                <c:pt idx="100">
                  <c:v>48.98</c:v>
                </c:pt>
                <c:pt idx="101">
                  <c:v>48.23</c:v>
                </c:pt>
                <c:pt idx="102">
                  <c:v>48.23</c:v>
                </c:pt>
                <c:pt idx="103">
                  <c:v>48.23</c:v>
                </c:pt>
                <c:pt idx="104">
                  <c:v>47.06</c:v>
                </c:pt>
                <c:pt idx="105">
                  <c:v>46.3</c:v>
                </c:pt>
                <c:pt idx="106">
                  <c:v>46.09</c:v>
                </c:pt>
                <c:pt idx="107">
                  <c:v>44.93</c:v>
                </c:pt>
                <c:pt idx="108">
                  <c:v>44.48</c:v>
                </c:pt>
                <c:pt idx="109">
                  <c:v>44.48</c:v>
                </c:pt>
                <c:pt idx="110">
                  <c:v>44.48</c:v>
                </c:pt>
                <c:pt idx="111">
                  <c:v>46.53</c:v>
                </c:pt>
                <c:pt idx="112">
                  <c:v>46.4</c:v>
                </c:pt>
                <c:pt idx="113">
                  <c:v>47.12</c:v>
                </c:pt>
                <c:pt idx="114">
                  <c:v>46.48</c:v>
                </c:pt>
                <c:pt idx="115">
                  <c:v>45.47</c:v>
                </c:pt>
                <c:pt idx="116">
                  <c:v>45.47</c:v>
                </c:pt>
                <c:pt idx="117">
                  <c:v>45.47</c:v>
                </c:pt>
                <c:pt idx="118">
                  <c:v>45.11</c:v>
                </c:pt>
                <c:pt idx="119">
                  <c:v>44.55</c:v>
                </c:pt>
                <c:pt idx="120">
                  <c:v>45.73</c:v>
                </c:pt>
                <c:pt idx="121">
                  <c:v>46.46</c:v>
                </c:pt>
                <c:pt idx="122">
                  <c:v>45.19</c:v>
                </c:pt>
                <c:pt idx="123">
                  <c:v>45.19</c:v>
                </c:pt>
                <c:pt idx="124">
                  <c:v>45.19</c:v>
                </c:pt>
                <c:pt idx="125">
                  <c:v>46.97</c:v>
                </c:pt>
                <c:pt idx="126">
                  <c:v>45.01</c:v>
                </c:pt>
                <c:pt idx="127">
                  <c:v>45.65</c:v>
                </c:pt>
                <c:pt idx="128">
                  <c:v>44.99</c:v>
                </c:pt>
                <c:pt idx="129">
                  <c:v>42.5</c:v>
                </c:pt>
                <c:pt idx="130">
                  <c:v>42.5</c:v>
                </c:pt>
                <c:pt idx="131">
                  <c:v>42.5</c:v>
                </c:pt>
                <c:pt idx="132">
                  <c:v>41.97</c:v>
                </c:pt>
                <c:pt idx="133">
                  <c:v>42.58</c:v>
                </c:pt>
                <c:pt idx="134">
                  <c:v>43.41</c:v>
                </c:pt>
                <c:pt idx="135">
                  <c:v>42.31</c:v>
                </c:pt>
                <c:pt idx="136">
                  <c:v>42.59</c:v>
                </c:pt>
                <c:pt idx="137">
                  <c:v>42.59</c:v>
                </c:pt>
                <c:pt idx="138">
                  <c:v>42.59</c:v>
                </c:pt>
                <c:pt idx="139">
                  <c:v>43.38</c:v>
                </c:pt>
                <c:pt idx="140">
                  <c:v>42.21</c:v>
                </c:pt>
                <c:pt idx="141">
                  <c:v>42.24</c:v>
                </c:pt>
                <c:pt idx="142">
                  <c:v>42.73</c:v>
                </c:pt>
                <c:pt idx="143">
                  <c:v>41.63</c:v>
                </c:pt>
                <c:pt idx="144">
                  <c:v>41.63</c:v>
                </c:pt>
                <c:pt idx="145">
                  <c:v>41.63</c:v>
                </c:pt>
                <c:pt idx="146">
                  <c:v>41.38</c:v>
                </c:pt>
                <c:pt idx="147">
                  <c:v>40.369999999999997</c:v>
                </c:pt>
                <c:pt idx="148">
                  <c:v>40.590000000000003</c:v>
                </c:pt>
                <c:pt idx="149">
                  <c:v>39.880000000000003</c:v>
                </c:pt>
                <c:pt idx="150">
                  <c:v>38.64</c:v>
                </c:pt>
                <c:pt idx="151">
                  <c:v>38.64</c:v>
                </c:pt>
                <c:pt idx="152">
                  <c:v>38.64</c:v>
                </c:pt>
                <c:pt idx="153">
                  <c:v>40.04</c:v>
                </c:pt>
                <c:pt idx="154">
                  <c:v>38.85</c:v>
                </c:pt>
                <c:pt idx="155">
                  <c:v>38.54</c:v>
                </c:pt>
                <c:pt idx="156">
                  <c:v>39.99</c:v>
                </c:pt>
                <c:pt idx="157">
                  <c:v>41.22</c:v>
                </c:pt>
                <c:pt idx="158">
                  <c:v>41.22</c:v>
                </c:pt>
                <c:pt idx="159">
                  <c:v>41.22</c:v>
                </c:pt>
                <c:pt idx="160">
                  <c:v>41.59</c:v>
                </c:pt>
                <c:pt idx="161">
                  <c:v>41.59</c:v>
                </c:pt>
                <c:pt idx="162">
                  <c:v>41.34</c:v>
                </c:pt>
                <c:pt idx="163">
                  <c:v>40.49</c:v>
                </c:pt>
                <c:pt idx="164">
                  <c:v>42.89</c:v>
                </c:pt>
                <c:pt idx="165">
                  <c:v>42.89</c:v>
                </c:pt>
                <c:pt idx="166">
                  <c:v>42.89</c:v>
                </c:pt>
                <c:pt idx="167">
                  <c:v>44.43</c:v>
                </c:pt>
                <c:pt idx="168">
                  <c:v>45.74</c:v>
                </c:pt>
                <c:pt idx="169">
                  <c:v>45.85</c:v>
                </c:pt>
                <c:pt idx="170">
                  <c:v>46.65</c:v>
                </c:pt>
                <c:pt idx="171">
                  <c:v>47.26</c:v>
                </c:pt>
                <c:pt idx="172">
                  <c:v>47.26</c:v>
                </c:pt>
                <c:pt idx="173">
                  <c:v>47.26</c:v>
                </c:pt>
                <c:pt idx="174">
                  <c:v>46.85</c:v>
                </c:pt>
                <c:pt idx="175">
                  <c:v>45.38</c:v>
                </c:pt>
                <c:pt idx="176">
                  <c:v>45.96</c:v>
                </c:pt>
                <c:pt idx="177">
                  <c:v>45.59</c:v>
                </c:pt>
                <c:pt idx="178">
                  <c:v>44.62</c:v>
                </c:pt>
                <c:pt idx="179">
                  <c:v>44.62</c:v>
                </c:pt>
                <c:pt idx="180">
                  <c:v>44.62</c:v>
                </c:pt>
                <c:pt idx="181">
                  <c:v>45.82</c:v>
                </c:pt>
                <c:pt idx="182">
                  <c:v>46.16</c:v>
                </c:pt>
                <c:pt idx="183">
                  <c:v>44.79</c:v>
                </c:pt>
                <c:pt idx="184">
                  <c:v>42.98</c:v>
                </c:pt>
                <c:pt idx="185">
                  <c:v>41.71</c:v>
                </c:pt>
                <c:pt idx="186">
                  <c:v>41.71</c:v>
                </c:pt>
                <c:pt idx="187">
                  <c:v>41.71</c:v>
                </c:pt>
                <c:pt idx="188">
                  <c:v>44.28</c:v>
                </c:pt>
                <c:pt idx="189">
                  <c:v>43.4</c:v>
                </c:pt>
                <c:pt idx="190">
                  <c:v>43.67</c:v>
                </c:pt>
                <c:pt idx="191">
                  <c:v>44.83</c:v>
                </c:pt>
                <c:pt idx="192">
                  <c:v>45.45</c:v>
                </c:pt>
                <c:pt idx="193">
                  <c:v>45.45</c:v>
                </c:pt>
                <c:pt idx="194">
                  <c:v>45.45</c:v>
                </c:pt>
                <c:pt idx="195">
                  <c:v>45.45</c:v>
                </c:pt>
                <c:pt idx="196">
                  <c:v>43.69</c:v>
                </c:pt>
                <c:pt idx="197">
                  <c:v>43.57</c:v>
                </c:pt>
                <c:pt idx="198">
                  <c:v>42.04</c:v>
                </c:pt>
                <c:pt idx="199">
                  <c:v>42.34</c:v>
                </c:pt>
                <c:pt idx="200">
                  <c:v>42.34</c:v>
                </c:pt>
                <c:pt idx="201">
                  <c:v>42.34</c:v>
                </c:pt>
                <c:pt idx="202">
                  <c:v>42.43</c:v>
                </c:pt>
                <c:pt idx="203">
                  <c:v>41.99</c:v>
                </c:pt>
                <c:pt idx="204">
                  <c:v>43.08</c:v>
                </c:pt>
                <c:pt idx="205">
                  <c:v>43.58</c:v>
                </c:pt>
                <c:pt idx="206">
                  <c:v>43.39</c:v>
                </c:pt>
                <c:pt idx="207">
                  <c:v>43.39</c:v>
                </c:pt>
                <c:pt idx="208">
                  <c:v>43.39</c:v>
                </c:pt>
                <c:pt idx="209">
                  <c:v>42.15</c:v>
                </c:pt>
                <c:pt idx="210">
                  <c:v>43.13</c:v>
                </c:pt>
                <c:pt idx="211">
                  <c:v>42.37</c:v>
                </c:pt>
                <c:pt idx="212">
                  <c:v>44.65</c:v>
                </c:pt>
                <c:pt idx="213">
                  <c:v>45.11</c:v>
                </c:pt>
                <c:pt idx="214">
                  <c:v>45.11</c:v>
                </c:pt>
                <c:pt idx="215">
                  <c:v>45.11</c:v>
                </c:pt>
                <c:pt idx="216">
                  <c:v>47.87</c:v>
                </c:pt>
                <c:pt idx="217">
                  <c:v>47.83</c:v>
                </c:pt>
                <c:pt idx="218">
                  <c:v>48.83</c:v>
                </c:pt>
                <c:pt idx="219">
                  <c:v>48.77</c:v>
                </c:pt>
                <c:pt idx="220">
                  <c:v>50.07</c:v>
                </c:pt>
                <c:pt idx="221">
                  <c:v>50.07</c:v>
                </c:pt>
                <c:pt idx="222">
                  <c:v>50.07</c:v>
                </c:pt>
                <c:pt idx="223">
                  <c:v>48.9</c:v>
                </c:pt>
                <c:pt idx="224">
                  <c:v>50.01</c:v>
                </c:pt>
                <c:pt idx="225">
                  <c:v>50.03</c:v>
                </c:pt>
                <c:pt idx="226">
                  <c:v>49.07</c:v>
                </c:pt>
                <c:pt idx="227">
                  <c:v>49.88</c:v>
                </c:pt>
                <c:pt idx="228">
                  <c:v>49.88</c:v>
                </c:pt>
                <c:pt idx="229">
                  <c:v>49.88</c:v>
                </c:pt>
                <c:pt idx="230">
                  <c:v>49.12</c:v>
                </c:pt>
                <c:pt idx="231">
                  <c:v>49.23</c:v>
                </c:pt>
                <c:pt idx="232">
                  <c:v>49.67</c:v>
                </c:pt>
                <c:pt idx="233">
                  <c:v>49.66</c:v>
                </c:pt>
                <c:pt idx="234">
                  <c:v>48.82</c:v>
                </c:pt>
                <c:pt idx="235">
                  <c:v>48.82</c:v>
                </c:pt>
                <c:pt idx="236">
                  <c:v>48.82</c:v>
                </c:pt>
                <c:pt idx="237">
                  <c:v>49.48</c:v>
                </c:pt>
                <c:pt idx="238">
                  <c:v>49.2</c:v>
                </c:pt>
                <c:pt idx="239">
                  <c:v>47.91</c:v>
                </c:pt>
                <c:pt idx="240">
                  <c:v>48.16</c:v>
                </c:pt>
                <c:pt idx="241">
                  <c:v>48.4</c:v>
                </c:pt>
                <c:pt idx="242">
                  <c:v>48.4</c:v>
                </c:pt>
                <c:pt idx="243">
                  <c:v>48.4</c:v>
                </c:pt>
                <c:pt idx="244">
                  <c:v>47.44</c:v>
                </c:pt>
                <c:pt idx="245">
                  <c:v>45.42</c:v>
                </c:pt>
                <c:pt idx="246">
                  <c:v>44.08</c:v>
                </c:pt>
                <c:pt idx="247">
                  <c:v>43.52</c:v>
                </c:pt>
                <c:pt idx="248">
                  <c:v>42.84</c:v>
                </c:pt>
                <c:pt idx="249">
                  <c:v>42.84</c:v>
                </c:pt>
                <c:pt idx="250">
                  <c:v>42.84</c:v>
                </c:pt>
                <c:pt idx="251">
                  <c:v>42.69</c:v>
                </c:pt>
                <c:pt idx="252">
                  <c:v>42.87</c:v>
                </c:pt>
                <c:pt idx="253">
                  <c:v>42.57</c:v>
                </c:pt>
                <c:pt idx="254">
                  <c:v>43.67</c:v>
                </c:pt>
                <c:pt idx="255">
                  <c:v>43.7</c:v>
                </c:pt>
                <c:pt idx="256">
                  <c:v>43.7</c:v>
                </c:pt>
                <c:pt idx="257">
                  <c:v>43.7</c:v>
                </c:pt>
                <c:pt idx="258">
                  <c:v>41.95</c:v>
                </c:pt>
                <c:pt idx="259">
                  <c:v>41.97</c:v>
                </c:pt>
                <c:pt idx="260">
                  <c:v>43.45</c:v>
                </c:pt>
                <c:pt idx="261">
                  <c:v>43.47</c:v>
                </c:pt>
                <c:pt idx="262">
                  <c:v>42.8</c:v>
                </c:pt>
                <c:pt idx="263">
                  <c:v>42.8</c:v>
                </c:pt>
                <c:pt idx="264">
                  <c:v>42.8</c:v>
                </c:pt>
                <c:pt idx="265">
                  <c:v>44.47</c:v>
                </c:pt>
                <c:pt idx="266">
                  <c:v>46.08</c:v>
                </c:pt>
                <c:pt idx="267">
                  <c:v>46.07</c:v>
                </c:pt>
                <c:pt idx="268">
                  <c:v>45.67</c:v>
                </c:pt>
                <c:pt idx="269">
                  <c:v>45.97</c:v>
                </c:pt>
                <c:pt idx="270">
                  <c:v>45.97</c:v>
                </c:pt>
                <c:pt idx="271">
                  <c:v>45.97</c:v>
                </c:pt>
                <c:pt idx="272">
                  <c:v>43.76</c:v>
                </c:pt>
                <c:pt idx="273">
                  <c:v>44.65</c:v>
                </c:pt>
                <c:pt idx="274">
                  <c:v>44.12</c:v>
                </c:pt>
                <c:pt idx="275">
                  <c:v>49.02</c:v>
                </c:pt>
                <c:pt idx="276">
                  <c:v>50.39</c:v>
                </c:pt>
                <c:pt idx="277">
                  <c:v>50.39</c:v>
                </c:pt>
                <c:pt idx="278">
                  <c:v>50.39</c:v>
                </c:pt>
                <c:pt idx="279">
                  <c:v>51.64</c:v>
                </c:pt>
                <c:pt idx="280">
                  <c:v>51.65</c:v>
                </c:pt>
                <c:pt idx="281">
                  <c:v>50.35</c:v>
                </c:pt>
                <c:pt idx="282">
                  <c:v>50.3</c:v>
                </c:pt>
                <c:pt idx="283">
                  <c:v>51.32</c:v>
                </c:pt>
                <c:pt idx="284">
                  <c:v>51.32</c:v>
                </c:pt>
                <c:pt idx="285">
                  <c:v>51.32</c:v>
                </c:pt>
                <c:pt idx="286">
                  <c:v>54.18</c:v>
                </c:pt>
                <c:pt idx="287">
                  <c:v>52.85</c:v>
                </c:pt>
                <c:pt idx="288">
                  <c:v>52.69</c:v>
                </c:pt>
                <c:pt idx="289">
                  <c:v>51.65</c:v>
                </c:pt>
                <c:pt idx="290">
                  <c:v>51.69</c:v>
                </c:pt>
                <c:pt idx="291">
                  <c:v>51.69</c:v>
                </c:pt>
                <c:pt idx="292">
                  <c:v>51.69</c:v>
                </c:pt>
                <c:pt idx="293">
                  <c:v>52.86</c:v>
                </c:pt>
                <c:pt idx="294">
                  <c:v>52.09</c:v>
                </c:pt>
                <c:pt idx="295">
                  <c:v>52.87</c:v>
                </c:pt>
                <c:pt idx="296">
                  <c:v>51.78</c:v>
                </c:pt>
                <c:pt idx="297">
                  <c:v>52.21</c:v>
                </c:pt>
                <c:pt idx="298">
                  <c:v>52.21</c:v>
                </c:pt>
                <c:pt idx="299">
                  <c:v>52.21</c:v>
                </c:pt>
                <c:pt idx="300">
                  <c:v>52.21</c:v>
                </c:pt>
                <c:pt idx="301">
                  <c:v>52.72</c:v>
                </c:pt>
                <c:pt idx="302">
                  <c:v>53.73</c:v>
                </c:pt>
                <c:pt idx="303">
                  <c:v>53.9</c:v>
                </c:pt>
                <c:pt idx="304">
                  <c:v>53.9</c:v>
                </c:pt>
                <c:pt idx="305">
                  <c:v>53.9</c:v>
                </c:pt>
                <c:pt idx="306">
                  <c:v>53.9</c:v>
                </c:pt>
                <c:pt idx="307">
                  <c:v>53.9</c:v>
                </c:pt>
                <c:pt idx="308">
                  <c:v>54.65</c:v>
                </c:pt>
                <c:pt idx="309">
                  <c:v>53.99</c:v>
                </c:pt>
                <c:pt idx="310">
                  <c:v>54.28</c:v>
                </c:pt>
                <c:pt idx="311">
                  <c:v>54.25</c:v>
                </c:pt>
                <c:pt idx="312">
                  <c:v>54.25</c:v>
                </c:pt>
                <c:pt idx="313">
                  <c:v>54.25</c:v>
                </c:pt>
                <c:pt idx="314">
                  <c:v>54.35</c:v>
                </c:pt>
                <c:pt idx="315">
                  <c:v>53.14</c:v>
                </c:pt>
                <c:pt idx="316">
                  <c:v>52.22</c:v>
                </c:pt>
                <c:pt idx="317">
                  <c:v>53.45</c:v>
                </c:pt>
                <c:pt idx="318">
                  <c:v>54.3</c:v>
                </c:pt>
                <c:pt idx="319">
                  <c:v>54.3</c:v>
                </c:pt>
                <c:pt idx="320">
                  <c:v>54.3</c:v>
                </c:pt>
                <c:pt idx="321">
                  <c:v>53.29</c:v>
                </c:pt>
                <c:pt idx="322">
                  <c:v>53.88</c:v>
                </c:pt>
                <c:pt idx="323">
                  <c:v>53.84</c:v>
                </c:pt>
                <c:pt idx="324">
                  <c:v>53.03</c:v>
                </c:pt>
                <c:pt idx="325">
                  <c:v>52.91</c:v>
                </c:pt>
                <c:pt idx="326">
                  <c:v>52.91</c:v>
                </c:pt>
                <c:pt idx="327">
                  <c:v>52.91</c:v>
                </c:pt>
                <c:pt idx="328">
                  <c:v>53.52</c:v>
                </c:pt>
                <c:pt idx="329">
                  <c:v>53.98</c:v>
                </c:pt>
                <c:pt idx="330">
                  <c:v>53.47</c:v>
                </c:pt>
                <c:pt idx="331">
                  <c:v>53.86</c:v>
                </c:pt>
                <c:pt idx="332">
                  <c:v>54.49</c:v>
                </c:pt>
                <c:pt idx="333">
                  <c:v>54.49</c:v>
                </c:pt>
                <c:pt idx="334">
                  <c:v>54.49</c:v>
                </c:pt>
                <c:pt idx="335">
                  <c:v>54.49</c:v>
                </c:pt>
                <c:pt idx="336">
                  <c:v>53.23</c:v>
                </c:pt>
                <c:pt idx="337">
                  <c:v>53.22</c:v>
                </c:pt>
                <c:pt idx="338">
                  <c:v>54.94</c:v>
                </c:pt>
                <c:pt idx="339">
                  <c:v>55.45</c:v>
                </c:pt>
                <c:pt idx="340">
                  <c:v>55.45</c:v>
                </c:pt>
                <c:pt idx="341">
                  <c:v>55.45</c:v>
                </c:pt>
                <c:pt idx="342">
                  <c:v>55.31</c:v>
                </c:pt>
                <c:pt idx="343">
                  <c:v>54.17</c:v>
                </c:pt>
                <c:pt idx="344">
                  <c:v>53.35</c:v>
                </c:pt>
                <c:pt idx="345">
                  <c:v>53.79</c:v>
                </c:pt>
                <c:pt idx="346">
                  <c:v>53.78</c:v>
                </c:pt>
                <c:pt idx="347">
                  <c:v>53.78</c:v>
                </c:pt>
                <c:pt idx="348">
                  <c:v>53.78</c:v>
                </c:pt>
                <c:pt idx="349">
                  <c:v>54.76</c:v>
                </c:pt>
                <c:pt idx="350">
                  <c:v>54.14</c:v>
                </c:pt>
                <c:pt idx="351">
                  <c:v>54</c:v>
                </c:pt>
                <c:pt idx="352">
                  <c:v>53.95</c:v>
                </c:pt>
                <c:pt idx="353">
                  <c:v>54.06</c:v>
                </c:pt>
                <c:pt idx="354">
                  <c:v>54.06</c:v>
                </c:pt>
                <c:pt idx="355">
                  <c:v>54.06</c:v>
                </c:pt>
                <c:pt idx="356">
                  <c:v>54.46</c:v>
                </c:pt>
                <c:pt idx="357">
                  <c:v>54.64</c:v>
                </c:pt>
                <c:pt idx="358">
                  <c:v>54.68</c:v>
                </c:pt>
                <c:pt idx="359">
                  <c:v>54.75</c:v>
                </c:pt>
                <c:pt idx="360">
                  <c:v>54.7</c:v>
                </c:pt>
                <c:pt idx="361">
                  <c:v>54.7</c:v>
                </c:pt>
                <c:pt idx="362">
                  <c:v>54.7</c:v>
                </c:pt>
                <c:pt idx="363">
                  <c:v>55.18</c:v>
                </c:pt>
                <c:pt idx="364">
                  <c:v>55.18</c:v>
                </c:pt>
                <c:pt idx="365">
                  <c:v>55.13</c:v>
                </c:pt>
                <c:pt idx="366">
                  <c:v>54.85</c:v>
                </c:pt>
                <c:pt idx="367">
                  <c:v>53.68</c:v>
                </c:pt>
                <c:pt idx="368">
                  <c:v>53.68</c:v>
                </c:pt>
                <c:pt idx="369">
                  <c:v>53.68</c:v>
                </c:pt>
                <c:pt idx="370">
                  <c:v>53.85</c:v>
                </c:pt>
                <c:pt idx="371">
                  <c:v>54.44</c:v>
                </c:pt>
                <c:pt idx="372">
                  <c:v>54.02</c:v>
                </c:pt>
                <c:pt idx="373">
                  <c:v>52.52</c:v>
                </c:pt>
                <c:pt idx="374">
                  <c:v>51.16</c:v>
                </c:pt>
                <c:pt idx="375">
                  <c:v>51.16</c:v>
                </c:pt>
                <c:pt idx="376">
                  <c:v>51.16</c:v>
                </c:pt>
                <c:pt idx="377">
                  <c:v>50.04</c:v>
                </c:pt>
                <c:pt idx="378">
                  <c:v>49.82</c:v>
                </c:pt>
                <c:pt idx="379">
                  <c:v>50.01</c:v>
                </c:pt>
                <c:pt idx="380">
                  <c:v>50.64</c:v>
                </c:pt>
                <c:pt idx="381">
                  <c:v>50.13</c:v>
                </c:pt>
                <c:pt idx="382">
                  <c:v>50.13</c:v>
                </c:pt>
                <c:pt idx="383">
                  <c:v>50.13</c:v>
                </c:pt>
                <c:pt idx="384">
                  <c:v>50.05</c:v>
                </c:pt>
                <c:pt idx="385">
                  <c:v>50.42</c:v>
                </c:pt>
                <c:pt idx="386">
                  <c:v>49.02</c:v>
                </c:pt>
                <c:pt idx="387">
                  <c:v>49.17</c:v>
                </c:pt>
                <c:pt idx="388">
                  <c:v>48.97</c:v>
                </c:pt>
                <c:pt idx="389">
                  <c:v>48.97</c:v>
                </c:pt>
                <c:pt idx="390">
                  <c:v>48.97</c:v>
                </c:pt>
                <c:pt idx="391">
                  <c:v>48.84</c:v>
                </c:pt>
                <c:pt idx="392">
                  <c:v>49.23</c:v>
                </c:pt>
                <c:pt idx="393">
                  <c:v>50.14</c:v>
                </c:pt>
                <c:pt idx="394">
                  <c:v>50.71</c:v>
                </c:pt>
                <c:pt idx="395">
                  <c:v>50.78</c:v>
                </c:pt>
                <c:pt idx="396">
                  <c:v>50.78</c:v>
                </c:pt>
                <c:pt idx="397">
                  <c:v>50.78</c:v>
                </c:pt>
                <c:pt idx="398">
                  <c:v>51.67</c:v>
                </c:pt>
                <c:pt idx="399">
                  <c:v>51.1</c:v>
                </c:pt>
                <c:pt idx="400">
                  <c:v>52.99</c:v>
                </c:pt>
                <c:pt idx="401">
                  <c:v>52.64</c:v>
                </c:pt>
                <c:pt idx="402">
                  <c:v>53.94</c:v>
                </c:pt>
                <c:pt idx="403">
                  <c:v>53.94</c:v>
                </c:pt>
                <c:pt idx="404">
                  <c:v>53.94</c:v>
                </c:pt>
                <c:pt idx="405">
                  <c:v>53.88</c:v>
                </c:pt>
                <c:pt idx="406">
                  <c:v>54.33</c:v>
                </c:pt>
                <c:pt idx="407">
                  <c:v>54.61</c:v>
                </c:pt>
                <c:pt idx="408">
                  <c:v>54.16</c:v>
                </c:pt>
                <c:pt idx="409">
                  <c:v>54.16</c:v>
                </c:pt>
                <c:pt idx="410">
                  <c:v>54.16</c:v>
                </c:pt>
                <c:pt idx="411">
                  <c:v>54.16</c:v>
                </c:pt>
                <c:pt idx="412">
                  <c:v>53.49</c:v>
                </c:pt>
                <c:pt idx="413">
                  <c:v>53.12</c:v>
                </c:pt>
                <c:pt idx="414">
                  <c:v>53.04</c:v>
                </c:pt>
                <c:pt idx="415">
                  <c:v>51.46</c:v>
                </c:pt>
                <c:pt idx="416">
                  <c:v>51.36</c:v>
                </c:pt>
                <c:pt idx="417">
                  <c:v>51.36</c:v>
                </c:pt>
                <c:pt idx="418">
                  <c:v>51.36</c:v>
                </c:pt>
                <c:pt idx="419">
                  <c:v>50.94</c:v>
                </c:pt>
                <c:pt idx="420">
                  <c:v>50.13</c:v>
                </c:pt>
                <c:pt idx="421">
                  <c:v>50.57</c:v>
                </c:pt>
                <c:pt idx="422">
                  <c:v>50.02</c:v>
                </c:pt>
                <c:pt idx="423">
                  <c:v>50.16</c:v>
                </c:pt>
                <c:pt idx="424">
                  <c:v>50.16</c:v>
                </c:pt>
                <c:pt idx="425">
                  <c:v>50.16</c:v>
                </c:pt>
                <c:pt idx="426">
                  <c:v>50.16</c:v>
                </c:pt>
                <c:pt idx="427">
                  <c:v>50.16</c:v>
                </c:pt>
                <c:pt idx="428">
                  <c:v>49.68</c:v>
                </c:pt>
                <c:pt idx="429">
                  <c:v>49.68</c:v>
                </c:pt>
                <c:pt idx="430">
                  <c:v>47.97</c:v>
                </c:pt>
                <c:pt idx="431">
                  <c:v>47.97</c:v>
                </c:pt>
                <c:pt idx="432">
                  <c:v>47.97</c:v>
                </c:pt>
                <c:pt idx="433">
                  <c:v>47.97</c:v>
                </c:pt>
                <c:pt idx="434">
                  <c:v>48.38</c:v>
                </c:pt>
                <c:pt idx="435">
                  <c:v>48.38</c:v>
                </c:pt>
                <c:pt idx="436">
                  <c:v>49.64</c:v>
                </c:pt>
                <c:pt idx="437">
                  <c:v>49.46</c:v>
                </c:pt>
                <c:pt idx="438">
                  <c:v>49.46</c:v>
                </c:pt>
                <c:pt idx="439">
                  <c:v>49.46</c:v>
                </c:pt>
                <c:pt idx="440">
                  <c:v>50.82</c:v>
                </c:pt>
                <c:pt idx="441">
                  <c:v>51.09</c:v>
                </c:pt>
                <c:pt idx="442">
                  <c:v>50.42</c:v>
                </c:pt>
                <c:pt idx="443">
                  <c:v>51</c:v>
                </c:pt>
                <c:pt idx="444">
                  <c:v>51.96</c:v>
                </c:pt>
                <c:pt idx="445">
                  <c:v>51.96</c:v>
                </c:pt>
                <c:pt idx="446">
                  <c:v>51.96</c:v>
                </c:pt>
                <c:pt idx="447">
                  <c:v>52.79</c:v>
                </c:pt>
                <c:pt idx="448">
                  <c:v>52.31</c:v>
                </c:pt>
                <c:pt idx="449">
                  <c:v>53.1</c:v>
                </c:pt>
                <c:pt idx="450">
                  <c:v>52.78</c:v>
                </c:pt>
                <c:pt idx="451">
                  <c:v>50.42</c:v>
                </c:pt>
                <c:pt idx="452">
                  <c:v>50.42</c:v>
                </c:pt>
                <c:pt idx="453">
                  <c:v>50.42</c:v>
                </c:pt>
                <c:pt idx="454">
                  <c:v>50.65</c:v>
                </c:pt>
                <c:pt idx="455">
                  <c:v>50.48</c:v>
                </c:pt>
                <c:pt idx="456">
                  <c:v>50.09</c:v>
                </c:pt>
                <c:pt idx="457">
                  <c:v>50.16</c:v>
                </c:pt>
                <c:pt idx="458">
                  <c:v>48.34</c:v>
                </c:pt>
                <c:pt idx="459">
                  <c:v>48.34</c:v>
                </c:pt>
                <c:pt idx="460">
                  <c:v>48.34</c:v>
                </c:pt>
                <c:pt idx="461">
                  <c:v>48.77</c:v>
                </c:pt>
                <c:pt idx="462">
                  <c:v>47.89</c:v>
                </c:pt>
                <c:pt idx="463">
                  <c:v>48.42</c:v>
                </c:pt>
                <c:pt idx="464">
                  <c:v>47.07</c:v>
                </c:pt>
                <c:pt idx="465">
                  <c:v>46.46</c:v>
                </c:pt>
                <c:pt idx="466">
                  <c:v>46.46</c:v>
                </c:pt>
                <c:pt idx="467">
                  <c:v>46.46</c:v>
                </c:pt>
                <c:pt idx="468">
                  <c:v>47.02</c:v>
                </c:pt>
                <c:pt idx="469">
                  <c:v>47.3</c:v>
                </c:pt>
                <c:pt idx="470">
                  <c:v>46.84</c:v>
                </c:pt>
                <c:pt idx="471">
                  <c:v>45.37</c:v>
                </c:pt>
                <c:pt idx="472">
                  <c:v>45.88</c:v>
                </c:pt>
                <c:pt idx="473">
                  <c:v>45.88</c:v>
                </c:pt>
                <c:pt idx="474">
                  <c:v>45.88</c:v>
                </c:pt>
                <c:pt idx="475">
                  <c:v>45.68</c:v>
                </c:pt>
                <c:pt idx="476">
                  <c:v>45.62</c:v>
                </c:pt>
                <c:pt idx="477">
                  <c:v>44.32</c:v>
                </c:pt>
                <c:pt idx="478">
                  <c:v>43.5</c:v>
                </c:pt>
                <c:pt idx="479">
                  <c:v>44.17</c:v>
                </c:pt>
                <c:pt idx="480">
                  <c:v>44.17</c:v>
                </c:pt>
                <c:pt idx="481">
                  <c:v>44.17</c:v>
                </c:pt>
                <c:pt idx="482">
                  <c:v>44.17</c:v>
                </c:pt>
                <c:pt idx="483">
                  <c:v>45.03</c:v>
                </c:pt>
                <c:pt idx="484">
                  <c:v>45.3</c:v>
                </c:pt>
                <c:pt idx="485">
                  <c:v>46.36</c:v>
                </c:pt>
                <c:pt idx="486">
                  <c:v>46.47</c:v>
                </c:pt>
                <c:pt idx="487">
                  <c:v>46.47</c:v>
                </c:pt>
                <c:pt idx="488">
                  <c:v>46.47</c:v>
                </c:pt>
                <c:pt idx="489">
                  <c:v>47.62</c:v>
                </c:pt>
                <c:pt idx="490">
                  <c:v>48.43</c:v>
                </c:pt>
                <c:pt idx="491">
                  <c:v>48.34</c:v>
                </c:pt>
                <c:pt idx="492">
                  <c:v>47.07</c:v>
                </c:pt>
                <c:pt idx="493">
                  <c:v>46.05</c:v>
                </c:pt>
                <c:pt idx="494">
                  <c:v>46.05</c:v>
                </c:pt>
                <c:pt idx="495">
                  <c:v>46.05</c:v>
                </c:pt>
                <c:pt idx="496">
                  <c:v>45.24</c:v>
                </c:pt>
                <c:pt idx="497">
                  <c:v>45.27</c:v>
                </c:pt>
                <c:pt idx="498">
                  <c:v>46.82</c:v>
                </c:pt>
                <c:pt idx="499">
                  <c:v>46.1</c:v>
                </c:pt>
                <c:pt idx="500">
                  <c:v>46.99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D1-493B-BC3E-2107169D8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3125336"/>
        <c:axId val="373128472"/>
      </c:lineChart>
      <c:lineChart>
        <c:grouping val="standard"/>
        <c:varyColors val="0"/>
        <c:ser>
          <c:idx val="3"/>
          <c:order val="1"/>
          <c:tx>
            <c:strRef>
              <c:f>'[통합 문서1]Sheet1'!$F$16</c:f>
              <c:strCache>
                <c:ptCount val="1"/>
                <c:pt idx="0">
                  <c:v>미 달러화지수(우축)</c:v>
                </c:pt>
              </c:strCache>
            </c:strRef>
          </c:tx>
          <c:spPr>
            <a:ln w="28575" cap="rnd">
              <a:solidFill>
                <a:srgbClr val="A99543"/>
              </a:solidFill>
              <a:round/>
            </a:ln>
            <a:effectLst/>
          </c:spPr>
          <c:marker>
            <c:symbol val="none"/>
          </c:marker>
          <c:cat>
            <c:numRef>
              <c:f>'[통합 문서1]Sheet1'!$B$17:$B$517</c:f>
              <c:numCache>
                <c:formatCode>yyyy\/m</c:formatCode>
                <c:ptCount val="501"/>
                <c:pt idx="0">
                  <c:v>42430</c:v>
                </c:pt>
                <c:pt idx="1">
                  <c:v>42431</c:v>
                </c:pt>
                <c:pt idx="2">
                  <c:v>42432</c:v>
                </c:pt>
                <c:pt idx="3">
                  <c:v>42433</c:v>
                </c:pt>
                <c:pt idx="4">
                  <c:v>42434</c:v>
                </c:pt>
                <c:pt idx="5">
                  <c:v>42435</c:v>
                </c:pt>
                <c:pt idx="6">
                  <c:v>42436</c:v>
                </c:pt>
                <c:pt idx="7">
                  <c:v>42437</c:v>
                </c:pt>
                <c:pt idx="8">
                  <c:v>42438</c:v>
                </c:pt>
                <c:pt idx="9">
                  <c:v>42439</c:v>
                </c:pt>
                <c:pt idx="10">
                  <c:v>42440</c:v>
                </c:pt>
                <c:pt idx="11">
                  <c:v>42441</c:v>
                </c:pt>
                <c:pt idx="12">
                  <c:v>42442</c:v>
                </c:pt>
                <c:pt idx="13">
                  <c:v>42443</c:v>
                </c:pt>
                <c:pt idx="14">
                  <c:v>42444</c:v>
                </c:pt>
                <c:pt idx="15">
                  <c:v>42445</c:v>
                </c:pt>
                <c:pt idx="16">
                  <c:v>42446</c:v>
                </c:pt>
                <c:pt idx="17">
                  <c:v>42447</c:v>
                </c:pt>
                <c:pt idx="18">
                  <c:v>42448</c:v>
                </c:pt>
                <c:pt idx="19">
                  <c:v>42449</c:v>
                </c:pt>
                <c:pt idx="20">
                  <c:v>42450</c:v>
                </c:pt>
                <c:pt idx="21">
                  <c:v>42451</c:v>
                </c:pt>
                <c:pt idx="22">
                  <c:v>42452</c:v>
                </c:pt>
                <c:pt idx="23">
                  <c:v>42453</c:v>
                </c:pt>
                <c:pt idx="24">
                  <c:v>42454</c:v>
                </c:pt>
                <c:pt idx="25">
                  <c:v>42455</c:v>
                </c:pt>
                <c:pt idx="26">
                  <c:v>42456</c:v>
                </c:pt>
                <c:pt idx="27">
                  <c:v>42457</c:v>
                </c:pt>
                <c:pt idx="28">
                  <c:v>42458</c:v>
                </c:pt>
                <c:pt idx="29">
                  <c:v>42459</c:v>
                </c:pt>
                <c:pt idx="30">
                  <c:v>42460</c:v>
                </c:pt>
                <c:pt idx="31">
                  <c:v>42461</c:v>
                </c:pt>
                <c:pt idx="32">
                  <c:v>42462</c:v>
                </c:pt>
                <c:pt idx="33">
                  <c:v>42463</c:v>
                </c:pt>
                <c:pt idx="34">
                  <c:v>42464</c:v>
                </c:pt>
                <c:pt idx="35">
                  <c:v>42465</c:v>
                </c:pt>
                <c:pt idx="36">
                  <c:v>42466</c:v>
                </c:pt>
                <c:pt idx="37">
                  <c:v>42467</c:v>
                </c:pt>
                <c:pt idx="38">
                  <c:v>42468</c:v>
                </c:pt>
                <c:pt idx="39">
                  <c:v>42469</c:v>
                </c:pt>
                <c:pt idx="40">
                  <c:v>42470</c:v>
                </c:pt>
                <c:pt idx="41">
                  <c:v>42471</c:v>
                </c:pt>
                <c:pt idx="42">
                  <c:v>42472</c:v>
                </c:pt>
                <c:pt idx="43">
                  <c:v>42473</c:v>
                </c:pt>
                <c:pt idx="44">
                  <c:v>42474</c:v>
                </c:pt>
                <c:pt idx="45">
                  <c:v>42475</c:v>
                </c:pt>
                <c:pt idx="46">
                  <c:v>42476</c:v>
                </c:pt>
                <c:pt idx="47">
                  <c:v>42477</c:v>
                </c:pt>
                <c:pt idx="48">
                  <c:v>42478</c:v>
                </c:pt>
                <c:pt idx="49">
                  <c:v>42479</c:v>
                </c:pt>
                <c:pt idx="50">
                  <c:v>42480</c:v>
                </c:pt>
                <c:pt idx="51">
                  <c:v>42481</c:v>
                </c:pt>
                <c:pt idx="52">
                  <c:v>42482</c:v>
                </c:pt>
                <c:pt idx="53">
                  <c:v>42483</c:v>
                </c:pt>
                <c:pt idx="54">
                  <c:v>42484</c:v>
                </c:pt>
                <c:pt idx="55">
                  <c:v>42485</c:v>
                </c:pt>
                <c:pt idx="56">
                  <c:v>42486</c:v>
                </c:pt>
                <c:pt idx="57">
                  <c:v>42487</c:v>
                </c:pt>
                <c:pt idx="58">
                  <c:v>42488</c:v>
                </c:pt>
                <c:pt idx="59">
                  <c:v>42489</c:v>
                </c:pt>
                <c:pt idx="60">
                  <c:v>42490</c:v>
                </c:pt>
                <c:pt idx="61">
                  <c:v>42491</c:v>
                </c:pt>
                <c:pt idx="62">
                  <c:v>42492</c:v>
                </c:pt>
                <c:pt idx="63">
                  <c:v>42493</c:v>
                </c:pt>
                <c:pt idx="64">
                  <c:v>42494</c:v>
                </c:pt>
                <c:pt idx="65">
                  <c:v>42495</c:v>
                </c:pt>
                <c:pt idx="66">
                  <c:v>42496</c:v>
                </c:pt>
                <c:pt idx="67">
                  <c:v>42497</c:v>
                </c:pt>
                <c:pt idx="68">
                  <c:v>42498</c:v>
                </c:pt>
                <c:pt idx="69">
                  <c:v>42499</c:v>
                </c:pt>
                <c:pt idx="70">
                  <c:v>42500</c:v>
                </c:pt>
                <c:pt idx="71">
                  <c:v>42501</c:v>
                </c:pt>
                <c:pt idx="72">
                  <c:v>42502</c:v>
                </c:pt>
                <c:pt idx="73">
                  <c:v>42503</c:v>
                </c:pt>
                <c:pt idx="74">
                  <c:v>42504</c:v>
                </c:pt>
                <c:pt idx="75">
                  <c:v>42505</c:v>
                </c:pt>
                <c:pt idx="76">
                  <c:v>42506</c:v>
                </c:pt>
                <c:pt idx="77">
                  <c:v>42507</c:v>
                </c:pt>
                <c:pt idx="78">
                  <c:v>42508</c:v>
                </c:pt>
                <c:pt idx="79">
                  <c:v>42509</c:v>
                </c:pt>
                <c:pt idx="80">
                  <c:v>42510</c:v>
                </c:pt>
                <c:pt idx="81">
                  <c:v>42511</c:v>
                </c:pt>
                <c:pt idx="82">
                  <c:v>42512</c:v>
                </c:pt>
                <c:pt idx="83">
                  <c:v>42513</c:v>
                </c:pt>
                <c:pt idx="84">
                  <c:v>42514</c:v>
                </c:pt>
                <c:pt idx="85">
                  <c:v>42515</c:v>
                </c:pt>
                <c:pt idx="86">
                  <c:v>42516</c:v>
                </c:pt>
                <c:pt idx="87">
                  <c:v>42517</c:v>
                </c:pt>
                <c:pt idx="88">
                  <c:v>42518</c:v>
                </c:pt>
                <c:pt idx="89">
                  <c:v>42519</c:v>
                </c:pt>
                <c:pt idx="90">
                  <c:v>42520</c:v>
                </c:pt>
                <c:pt idx="91">
                  <c:v>42521</c:v>
                </c:pt>
                <c:pt idx="92">
                  <c:v>42522</c:v>
                </c:pt>
                <c:pt idx="93">
                  <c:v>42523</c:v>
                </c:pt>
                <c:pt idx="94">
                  <c:v>42524</c:v>
                </c:pt>
                <c:pt idx="95">
                  <c:v>42525</c:v>
                </c:pt>
                <c:pt idx="96">
                  <c:v>42526</c:v>
                </c:pt>
                <c:pt idx="97">
                  <c:v>42527</c:v>
                </c:pt>
                <c:pt idx="98">
                  <c:v>42528</c:v>
                </c:pt>
                <c:pt idx="99">
                  <c:v>42529</c:v>
                </c:pt>
                <c:pt idx="100">
                  <c:v>42530</c:v>
                </c:pt>
                <c:pt idx="101">
                  <c:v>42531</c:v>
                </c:pt>
                <c:pt idx="102">
                  <c:v>42532</c:v>
                </c:pt>
                <c:pt idx="103">
                  <c:v>42533</c:v>
                </c:pt>
                <c:pt idx="104">
                  <c:v>42534</c:v>
                </c:pt>
                <c:pt idx="105">
                  <c:v>42535</c:v>
                </c:pt>
                <c:pt idx="106">
                  <c:v>42536</c:v>
                </c:pt>
                <c:pt idx="107">
                  <c:v>42537</c:v>
                </c:pt>
                <c:pt idx="108">
                  <c:v>42538</c:v>
                </c:pt>
                <c:pt idx="109">
                  <c:v>42539</c:v>
                </c:pt>
                <c:pt idx="110">
                  <c:v>42540</c:v>
                </c:pt>
                <c:pt idx="111">
                  <c:v>42541</c:v>
                </c:pt>
                <c:pt idx="112">
                  <c:v>42542</c:v>
                </c:pt>
                <c:pt idx="113">
                  <c:v>42543</c:v>
                </c:pt>
                <c:pt idx="114">
                  <c:v>42544</c:v>
                </c:pt>
                <c:pt idx="115">
                  <c:v>42545</c:v>
                </c:pt>
                <c:pt idx="116">
                  <c:v>42546</c:v>
                </c:pt>
                <c:pt idx="117">
                  <c:v>42547</c:v>
                </c:pt>
                <c:pt idx="118">
                  <c:v>42548</c:v>
                </c:pt>
                <c:pt idx="119">
                  <c:v>42549</c:v>
                </c:pt>
                <c:pt idx="120">
                  <c:v>42550</c:v>
                </c:pt>
                <c:pt idx="121">
                  <c:v>42551</c:v>
                </c:pt>
                <c:pt idx="122">
                  <c:v>42552</c:v>
                </c:pt>
                <c:pt idx="123">
                  <c:v>42553</c:v>
                </c:pt>
                <c:pt idx="124">
                  <c:v>42554</c:v>
                </c:pt>
                <c:pt idx="125">
                  <c:v>42555</c:v>
                </c:pt>
                <c:pt idx="126">
                  <c:v>42556</c:v>
                </c:pt>
                <c:pt idx="127">
                  <c:v>42557</c:v>
                </c:pt>
                <c:pt idx="128">
                  <c:v>42558</c:v>
                </c:pt>
                <c:pt idx="129">
                  <c:v>42559</c:v>
                </c:pt>
                <c:pt idx="130">
                  <c:v>42560</c:v>
                </c:pt>
                <c:pt idx="131">
                  <c:v>42561</c:v>
                </c:pt>
                <c:pt idx="132">
                  <c:v>42562</c:v>
                </c:pt>
                <c:pt idx="133">
                  <c:v>42563</c:v>
                </c:pt>
                <c:pt idx="134">
                  <c:v>42564</c:v>
                </c:pt>
                <c:pt idx="135">
                  <c:v>42565</c:v>
                </c:pt>
                <c:pt idx="136">
                  <c:v>42566</c:v>
                </c:pt>
                <c:pt idx="137">
                  <c:v>42567</c:v>
                </c:pt>
                <c:pt idx="138">
                  <c:v>42568</c:v>
                </c:pt>
                <c:pt idx="139">
                  <c:v>42569</c:v>
                </c:pt>
                <c:pt idx="140">
                  <c:v>42570</c:v>
                </c:pt>
                <c:pt idx="141">
                  <c:v>42571</c:v>
                </c:pt>
                <c:pt idx="142">
                  <c:v>42572</c:v>
                </c:pt>
                <c:pt idx="143">
                  <c:v>42573</c:v>
                </c:pt>
                <c:pt idx="144">
                  <c:v>42574</c:v>
                </c:pt>
                <c:pt idx="145">
                  <c:v>42575</c:v>
                </c:pt>
                <c:pt idx="146">
                  <c:v>42576</c:v>
                </c:pt>
                <c:pt idx="147">
                  <c:v>42577</c:v>
                </c:pt>
                <c:pt idx="148">
                  <c:v>42578</c:v>
                </c:pt>
                <c:pt idx="149">
                  <c:v>42579</c:v>
                </c:pt>
                <c:pt idx="150">
                  <c:v>42580</c:v>
                </c:pt>
                <c:pt idx="151">
                  <c:v>42581</c:v>
                </c:pt>
                <c:pt idx="152">
                  <c:v>42582</c:v>
                </c:pt>
                <c:pt idx="153">
                  <c:v>42583</c:v>
                </c:pt>
                <c:pt idx="154">
                  <c:v>42584</c:v>
                </c:pt>
                <c:pt idx="155">
                  <c:v>42585</c:v>
                </c:pt>
                <c:pt idx="156">
                  <c:v>42586</c:v>
                </c:pt>
                <c:pt idx="157">
                  <c:v>42587</c:v>
                </c:pt>
                <c:pt idx="158">
                  <c:v>42588</c:v>
                </c:pt>
                <c:pt idx="159">
                  <c:v>42589</c:v>
                </c:pt>
                <c:pt idx="160">
                  <c:v>42590</c:v>
                </c:pt>
                <c:pt idx="161">
                  <c:v>42591</c:v>
                </c:pt>
                <c:pt idx="162">
                  <c:v>42592</c:v>
                </c:pt>
                <c:pt idx="163">
                  <c:v>42593</c:v>
                </c:pt>
                <c:pt idx="164">
                  <c:v>42594</c:v>
                </c:pt>
                <c:pt idx="165">
                  <c:v>42595</c:v>
                </c:pt>
                <c:pt idx="166">
                  <c:v>42596</c:v>
                </c:pt>
                <c:pt idx="167">
                  <c:v>42597</c:v>
                </c:pt>
                <c:pt idx="168">
                  <c:v>42598</c:v>
                </c:pt>
                <c:pt idx="169">
                  <c:v>42599</c:v>
                </c:pt>
                <c:pt idx="170">
                  <c:v>42600</c:v>
                </c:pt>
                <c:pt idx="171">
                  <c:v>42601</c:v>
                </c:pt>
                <c:pt idx="172">
                  <c:v>42602</c:v>
                </c:pt>
                <c:pt idx="173">
                  <c:v>42603</c:v>
                </c:pt>
                <c:pt idx="174">
                  <c:v>42604</c:v>
                </c:pt>
                <c:pt idx="175">
                  <c:v>42605</c:v>
                </c:pt>
                <c:pt idx="176">
                  <c:v>42606</c:v>
                </c:pt>
                <c:pt idx="177">
                  <c:v>42607</c:v>
                </c:pt>
                <c:pt idx="178">
                  <c:v>42608</c:v>
                </c:pt>
                <c:pt idx="179">
                  <c:v>42609</c:v>
                </c:pt>
                <c:pt idx="180">
                  <c:v>42610</c:v>
                </c:pt>
                <c:pt idx="181">
                  <c:v>42611</c:v>
                </c:pt>
                <c:pt idx="182">
                  <c:v>42612</c:v>
                </c:pt>
                <c:pt idx="183">
                  <c:v>42613</c:v>
                </c:pt>
                <c:pt idx="184">
                  <c:v>42614</c:v>
                </c:pt>
                <c:pt idx="185">
                  <c:v>42615</c:v>
                </c:pt>
                <c:pt idx="186">
                  <c:v>42616</c:v>
                </c:pt>
                <c:pt idx="187">
                  <c:v>42617</c:v>
                </c:pt>
                <c:pt idx="188">
                  <c:v>42618</c:v>
                </c:pt>
                <c:pt idx="189">
                  <c:v>42619</c:v>
                </c:pt>
                <c:pt idx="190">
                  <c:v>42620</c:v>
                </c:pt>
                <c:pt idx="191">
                  <c:v>42621</c:v>
                </c:pt>
                <c:pt idx="192">
                  <c:v>42622</c:v>
                </c:pt>
                <c:pt idx="193">
                  <c:v>42623</c:v>
                </c:pt>
                <c:pt idx="194">
                  <c:v>42624</c:v>
                </c:pt>
                <c:pt idx="195">
                  <c:v>42625</c:v>
                </c:pt>
                <c:pt idx="196">
                  <c:v>42626</c:v>
                </c:pt>
                <c:pt idx="197">
                  <c:v>42627</c:v>
                </c:pt>
                <c:pt idx="198">
                  <c:v>42628</c:v>
                </c:pt>
                <c:pt idx="199">
                  <c:v>42629</c:v>
                </c:pt>
                <c:pt idx="200">
                  <c:v>42630</c:v>
                </c:pt>
                <c:pt idx="201">
                  <c:v>42631</c:v>
                </c:pt>
                <c:pt idx="202">
                  <c:v>42632</c:v>
                </c:pt>
                <c:pt idx="203">
                  <c:v>42633</c:v>
                </c:pt>
                <c:pt idx="204">
                  <c:v>42634</c:v>
                </c:pt>
                <c:pt idx="205">
                  <c:v>42635</c:v>
                </c:pt>
                <c:pt idx="206">
                  <c:v>42636</c:v>
                </c:pt>
                <c:pt idx="207">
                  <c:v>42637</c:v>
                </c:pt>
                <c:pt idx="208">
                  <c:v>42638</c:v>
                </c:pt>
                <c:pt idx="209">
                  <c:v>42639</c:v>
                </c:pt>
                <c:pt idx="210">
                  <c:v>42640</c:v>
                </c:pt>
                <c:pt idx="211">
                  <c:v>42641</c:v>
                </c:pt>
                <c:pt idx="212">
                  <c:v>42642</c:v>
                </c:pt>
                <c:pt idx="213">
                  <c:v>42643</c:v>
                </c:pt>
                <c:pt idx="214">
                  <c:v>42644</c:v>
                </c:pt>
                <c:pt idx="215">
                  <c:v>42645</c:v>
                </c:pt>
                <c:pt idx="216">
                  <c:v>42646</c:v>
                </c:pt>
                <c:pt idx="217">
                  <c:v>42647</c:v>
                </c:pt>
                <c:pt idx="218">
                  <c:v>42648</c:v>
                </c:pt>
                <c:pt idx="219">
                  <c:v>42649</c:v>
                </c:pt>
                <c:pt idx="220">
                  <c:v>42650</c:v>
                </c:pt>
                <c:pt idx="221">
                  <c:v>42651</c:v>
                </c:pt>
                <c:pt idx="222">
                  <c:v>42652</c:v>
                </c:pt>
                <c:pt idx="223">
                  <c:v>42653</c:v>
                </c:pt>
                <c:pt idx="224">
                  <c:v>42654</c:v>
                </c:pt>
                <c:pt idx="225">
                  <c:v>42655</c:v>
                </c:pt>
                <c:pt idx="226">
                  <c:v>42656</c:v>
                </c:pt>
                <c:pt idx="227">
                  <c:v>42657</c:v>
                </c:pt>
                <c:pt idx="228">
                  <c:v>42658</c:v>
                </c:pt>
                <c:pt idx="229">
                  <c:v>42659</c:v>
                </c:pt>
                <c:pt idx="230">
                  <c:v>42660</c:v>
                </c:pt>
                <c:pt idx="231">
                  <c:v>42661</c:v>
                </c:pt>
                <c:pt idx="232">
                  <c:v>42662</c:v>
                </c:pt>
                <c:pt idx="233">
                  <c:v>42663</c:v>
                </c:pt>
                <c:pt idx="234">
                  <c:v>42664</c:v>
                </c:pt>
                <c:pt idx="235">
                  <c:v>42665</c:v>
                </c:pt>
                <c:pt idx="236">
                  <c:v>42666</c:v>
                </c:pt>
                <c:pt idx="237">
                  <c:v>42667</c:v>
                </c:pt>
                <c:pt idx="238">
                  <c:v>42668</c:v>
                </c:pt>
                <c:pt idx="239">
                  <c:v>42669</c:v>
                </c:pt>
                <c:pt idx="240">
                  <c:v>42670</c:v>
                </c:pt>
                <c:pt idx="241">
                  <c:v>42671</c:v>
                </c:pt>
                <c:pt idx="242">
                  <c:v>42672</c:v>
                </c:pt>
                <c:pt idx="243">
                  <c:v>42673</c:v>
                </c:pt>
                <c:pt idx="244">
                  <c:v>42674</c:v>
                </c:pt>
                <c:pt idx="245">
                  <c:v>42675</c:v>
                </c:pt>
                <c:pt idx="246">
                  <c:v>42676</c:v>
                </c:pt>
                <c:pt idx="247">
                  <c:v>42677</c:v>
                </c:pt>
                <c:pt idx="248">
                  <c:v>42678</c:v>
                </c:pt>
                <c:pt idx="249">
                  <c:v>42679</c:v>
                </c:pt>
                <c:pt idx="250">
                  <c:v>42680</c:v>
                </c:pt>
                <c:pt idx="251">
                  <c:v>42681</c:v>
                </c:pt>
                <c:pt idx="252">
                  <c:v>42682</c:v>
                </c:pt>
                <c:pt idx="253">
                  <c:v>42683</c:v>
                </c:pt>
                <c:pt idx="254">
                  <c:v>42684</c:v>
                </c:pt>
                <c:pt idx="255">
                  <c:v>42685</c:v>
                </c:pt>
                <c:pt idx="256">
                  <c:v>42686</c:v>
                </c:pt>
                <c:pt idx="257">
                  <c:v>42687</c:v>
                </c:pt>
                <c:pt idx="258">
                  <c:v>42688</c:v>
                </c:pt>
                <c:pt idx="259">
                  <c:v>42689</c:v>
                </c:pt>
                <c:pt idx="260">
                  <c:v>42690</c:v>
                </c:pt>
                <c:pt idx="261">
                  <c:v>42691</c:v>
                </c:pt>
                <c:pt idx="262">
                  <c:v>42692</c:v>
                </c:pt>
                <c:pt idx="263">
                  <c:v>42693</c:v>
                </c:pt>
                <c:pt idx="264">
                  <c:v>42694</c:v>
                </c:pt>
                <c:pt idx="265">
                  <c:v>42695</c:v>
                </c:pt>
                <c:pt idx="266">
                  <c:v>42696</c:v>
                </c:pt>
                <c:pt idx="267">
                  <c:v>42697</c:v>
                </c:pt>
                <c:pt idx="268">
                  <c:v>42698</c:v>
                </c:pt>
                <c:pt idx="269">
                  <c:v>42699</c:v>
                </c:pt>
                <c:pt idx="270">
                  <c:v>42700</c:v>
                </c:pt>
                <c:pt idx="271">
                  <c:v>42701</c:v>
                </c:pt>
                <c:pt idx="272">
                  <c:v>42702</c:v>
                </c:pt>
                <c:pt idx="273">
                  <c:v>42703</c:v>
                </c:pt>
                <c:pt idx="274">
                  <c:v>42704</c:v>
                </c:pt>
                <c:pt idx="275">
                  <c:v>42705</c:v>
                </c:pt>
                <c:pt idx="276">
                  <c:v>42706</c:v>
                </c:pt>
                <c:pt idx="277">
                  <c:v>42707</c:v>
                </c:pt>
                <c:pt idx="278">
                  <c:v>42708</c:v>
                </c:pt>
                <c:pt idx="279">
                  <c:v>42709</c:v>
                </c:pt>
                <c:pt idx="280">
                  <c:v>42710</c:v>
                </c:pt>
                <c:pt idx="281">
                  <c:v>42711</c:v>
                </c:pt>
                <c:pt idx="282">
                  <c:v>42712</c:v>
                </c:pt>
                <c:pt idx="283">
                  <c:v>42713</c:v>
                </c:pt>
                <c:pt idx="284">
                  <c:v>42714</c:v>
                </c:pt>
                <c:pt idx="285">
                  <c:v>42715</c:v>
                </c:pt>
                <c:pt idx="286">
                  <c:v>42716</c:v>
                </c:pt>
                <c:pt idx="287">
                  <c:v>42717</c:v>
                </c:pt>
                <c:pt idx="288">
                  <c:v>42718</c:v>
                </c:pt>
                <c:pt idx="289">
                  <c:v>42719</c:v>
                </c:pt>
                <c:pt idx="290">
                  <c:v>42720</c:v>
                </c:pt>
                <c:pt idx="291">
                  <c:v>42721</c:v>
                </c:pt>
                <c:pt idx="292">
                  <c:v>42722</c:v>
                </c:pt>
                <c:pt idx="293">
                  <c:v>42723</c:v>
                </c:pt>
                <c:pt idx="294">
                  <c:v>42724</c:v>
                </c:pt>
                <c:pt idx="295">
                  <c:v>42725</c:v>
                </c:pt>
                <c:pt idx="296">
                  <c:v>42726</c:v>
                </c:pt>
                <c:pt idx="297">
                  <c:v>42727</c:v>
                </c:pt>
                <c:pt idx="298">
                  <c:v>42728</c:v>
                </c:pt>
                <c:pt idx="299">
                  <c:v>42729</c:v>
                </c:pt>
                <c:pt idx="300">
                  <c:v>42730</c:v>
                </c:pt>
                <c:pt idx="301">
                  <c:v>42731</c:v>
                </c:pt>
                <c:pt idx="302">
                  <c:v>42732</c:v>
                </c:pt>
                <c:pt idx="303">
                  <c:v>42733</c:v>
                </c:pt>
                <c:pt idx="304">
                  <c:v>42734</c:v>
                </c:pt>
                <c:pt idx="305">
                  <c:v>42735</c:v>
                </c:pt>
                <c:pt idx="306">
                  <c:v>42736</c:v>
                </c:pt>
                <c:pt idx="307">
                  <c:v>42737</c:v>
                </c:pt>
                <c:pt idx="308">
                  <c:v>42738</c:v>
                </c:pt>
                <c:pt idx="309">
                  <c:v>42739</c:v>
                </c:pt>
                <c:pt idx="310">
                  <c:v>42740</c:v>
                </c:pt>
                <c:pt idx="311">
                  <c:v>42741</c:v>
                </c:pt>
                <c:pt idx="312">
                  <c:v>42742</c:v>
                </c:pt>
                <c:pt idx="313">
                  <c:v>42743</c:v>
                </c:pt>
                <c:pt idx="314">
                  <c:v>42744</c:v>
                </c:pt>
                <c:pt idx="315">
                  <c:v>42745</c:v>
                </c:pt>
                <c:pt idx="316">
                  <c:v>42746</c:v>
                </c:pt>
                <c:pt idx="317">
                  <c:v>42747</c:v>
                </c:pt>
                <c:pt idx="318">
                  <c:v>42748</c:v>
                </c:pt>
                <c:pt idx="319">
                  <c:v>42749</c:v>
                </c:pt>
                <c:pt idx="320">
                  <c:v>42750</c:v>
                </c:pt>
                <c:pt idx="321">
                  <c:v>42751</c:v>
                </c:pt>
                <c:pt idx="322">
                  <c:v>42752</c:v>
                </c:pt>
                <c:pt idx="323">
                  <c:v>42753</c:v>
                </c:pt>
                <c:pt idx="324">
                  <c:v>42754</c:v>
                </c:pt>
                <c:pt idx="325">
                  <c:v>42755</c:v>
                </c:pt>
                <c:pt idx="326">
                  <c:v>42756</c:v>
                </c:pt>
                <c:pt idx="327">
                  <c:v>42757</c:v>
                </c:pt>
                <c:pt idx="328">
                  <c:v>42758</c:v>
                </c:pt>
                <c:pt idx="329">
                  <c:v>42759</c:v>
                </c:pt>
                <c:pt idx="330">
                  <c:v>42760</c:v>
                </c:pt>
                <c:pt idx="331">
                  <c:v>42761</c:v>
                </c:pt>
                <c:pt idx="332">
                  <c:v>42762</c:v>
                </c:pt>
                <c:pt idx="333">
                  <c:v>42763</c:v>
                </c:pt>
                <c:pt idx="334">
                  <c:v>42764</c:v>
                </c:pt>
                <c:pt idx="335">
                  <c:v>42765</c:v>
                </c:pt>
                <c:pt idx="336">
                  <c:v>42766</c:v>
                </c:pt>
                <c:pt idx="337">
                  <c:v>42767</c:v>
                </c:pt>
                <c:pt idx="338">
                  <c:v>42768</c:v>
                </c:pt>
                <c:pt idx="339">
                  <c:v>42769</c:v>
                </c:pt>
                <c:pt idx="340">
                  <c:v>42770</c:v>
                </c:pt>
                <c:pt idx="341">
                  <c:v>42771</c:v>
                </c:pt>
                <c:pt idx="342">
                  <c:v>42772</c:v>
                </c:pt>
                <c:pt idx="343">
                  <c:v>42773</c:v>
                </c:pt>
                <c:pt idx="344">
                  <c:v>42774</c:v>
                </c:pt>
                <c:pt idx="345">
                  <c:v>42775</c:v>
                </c:pt>
                <c:pt idx="346">
                  <c:v>42776</c:v>
                </c:pt>
                <c:pt idx="347">
                  <c:v>42777</c:v>
                </c:pt>
                <c:pt idx="348">
                  <c:v>42778</c:v>
                </c:pt>
                <c:pt idx="349">
                  <c:v>42779</c:v>
                </c:pt>
                <c:pt idx="350">
                  <c:v>42780</c:v>
                </c:pt>
                <c:pt idx="351">
                  <c:v>42781</c:v>
                </c:pt>
                <c:pt idx="352">
                  <c:v>42782</c:v>
                </c:pt>
                <c:pt idx="353">
                  <c:v>42783</c:v>
                </c:pt>
                <c:pt idx="354">
                  <c:v>42784</c:v>
                </c:pt>
                <c:pt idx="355">
                  <c:v>42785</c:v>
                </c:pt>
                <c:pt idx="356">
                  <c:v>42786</c:v>
                </c:pt>
                <c:pt idx="357">
                  <c:v>42787</c:v>
                </c:pt>
                <c:pt idx="358">
                  <c:v>42788</c:v>
                </c:pt>
                <c:pt idx="359">
                  <c:v>42789</c:v>
                </c:pt>
                <c:pt idx="360">
                  <c:v>42790</c:v>
                </c:pt>
                <c:pt idx="361">
                  <c:v>42791</c:v>
                </c:pt>
                <c:pt idx="362">
                  <c:v>42792</c:v>
                </c:pt>
                <c:pt idx="363">
                  <c:v>42793</c:v>
                </c:pt>
                <c:pt idx="364">
                  <c:v>42794</c:v>
                </c:pt>
                <c:pt idx="365">
                  <c:v>42795</c:v>
                </c:pt>
                <c:pt idx="366">
                  <c:v>42796</c:v>
                </c:pt>
                <c:pt idx="367">
                  <c:v>42797</c:v>
                </c:pt>
                <c:pt idx="368">
                  <c:v>42798</c:v>
                </c:pt>
                <c:pt idx="369">
                  <c:v>42799</c:v>
                </c:pt>
                <c:pt idx="370">
                  <c:v>42800</c:v>
                </c:pt>
                <c:pt idx="371">
                  <c:v>42801</c:v>
                </c:pt>
                <c:pt idx="372">
                  <c:v>42802</c:v>
                </c:pt>
                <c:pt idx="373">
                  <c:v>42803</c:v>
                </c:pt>
                <c:pt idx="374">
                  <c:v>42804</c:v>
                </c:pt>
                <c:pt idx="375">
                  <c:v>42805</c:v>
                </c:pt>
                <c:pt idx="376">
                  <c:v>42806</c:v>
                </c:pt>
                <c:pt idx="377">
                  <c:v>42807</c:v>
                </c:pt>
                <c:pt idx="378">
                  <c:v>42808</c:v>
                </c:pt>
                <c:pt idx="379">
                  <c:v>42809</c:v>
                </c:pt>
                <c:pt idx="380">
                  <c:v>42810</c:v>
                </c:pt>
                <c:pt idx="381">
                  <c:v>42811</c:v>
                </c:pt>
                <c:pt idx="382">
                  <c:v>42812</c:v>
                </c:pt>
                <c:pt idx="383">
                  <c:v>42813</c:v>
                </c:pt>
                <c:pt idx="384">
                  <c:v>42814</c:v>
                </c:pt>
                <c:pt idx="385">
                  <c:v>42815</c:v>
                </c:pt>
                <c:pt idx="386">
                  <c:v>42816</c:v>
                </c:pt>
                <c:pt idx="387">
                  <c:v>42817</c:v>
                </c:pt>
                <c:pt idx="388">
                  <c:v>42818</c:v>
                </c:pt>
                <c:pt idx="389">
                  <c:v>42819</c:v>
                </c:pt>
                <c:pt idx="390">
                  <c:v>42820</c:v>
                </c:pt>
                <c:pt idx="391">
                  <c:v>42821</c:v>
                </c:pt>
                <c:pt idx="392">
                  <c:v>42822</c:v>
                </c:pt>
                <c:pt idx="393">
                  <c:v>42823</c:v>
                </c:pt>
                <c:pt idx="394">
                  <c:v>42824</c:v>
                </c:pt>
                <c:pt idx="395">
                  <c:v>42825</c:v>
                </c:pt>
                <c:pt idx="396">
                  <c:v>42826</c:v>
                </c:pt>
                <c:pt idx="397">
                  <c:v>42827</c:v>
                </c:pt>
                <c:pt idx="398">
                  <c:v>42828</c:v>
                </c:pt>
                <c:pt idx="399">
                  <c:v>42829</c:v>
                </c:pt>
                <c:pt idx="400">
                  <c:v>42830</c:v>
                </c:pt>
                <c:pt idx="401">
                  <c:v>42831</c:v>
                </c:pt>
                <c:pt idx="402">
                  <c:v>42832</c:v>
                </c:pt>
                <c:pt idx="403">
                  <c:v>42833</c:v>
                </c:pt>
                <c:pt idx="404">
                  <c:v>42834</c:v>
                </c:pt>
                <c:pt idx="405">
                  <c:v>42835</c:v>
                </c:pt>
                <c:pt idx="406">
                  <c:v>42836</c:v>
                </c:pt>
                <c:pt idx="407">
                  <c:v>42837</c:v>
                </c:pt>
                <c:pt idx="408">
                  <c:v>42838</c:v>
                </c:pt>
                <c:pt idx="409">
                  <c:v>42839</c:v>
                </c:pt>
                <c:pt idx="410">
                  <c:v>42840</c:v>
                </c:pt>
                <c:pt idx="411">
                  <c:v>42841</c:v>
                </c:pt>
                <c:pt idx="412">
                  <c:v>42842</c:v>
                </c:pt>
                <c:pt idx="413">
                  <c:v>42843</c:v>
                </c:pt>
                <c:pt idx="414">
                  <c:v>42844</c:v>
                </c:pt>
                <c:pt idx="415">
                  <c:v>42845</c:v>
                </c:pt>
                <c:pt idx="416">
                  <c:v>42846</c:v>
                </c:pt>
                <c:pt idx="417">
                  <c:v>42847</c:v>
                </c:pt>
                <c:pt idx="418">
                  <c:v>42848</c:v>
                </c:pt>
                <c:pt idx="419">
                  <c:v>42849</c:v>
                </c:pt>
                <c:pt idx="420">
                  <c:v>42850</c:v>
                </c:pt>
                <c:pt idx="421">
                  <c:v>42851</c:v>
                </c:pt>
                <c:pt idx="422">
                  <c:v>42852</c:v>
                </c:pt>
                <c:pt idx="423">
                  <c:v>42853</c:v>
                </c:pt>
                <c:pt idx="424">
                  <c:v>42854</c:v>
                </c:pt>
                <c:pt idx="425">
                  <c:v>42855</c:v>
                </c:pt>
                <c:pt idx="426">
                  <c:v>42856</c:v>
                </c:pt>
                <c:pt idx="427">
                  <c:v>42857</c:v>
                </c:pt>
                <c:pt idx="428">
                  <c:v>42858</c:v>
                </c:pt>
                <c:pt idx="429">
                  <c:v>42859</c:v>
                </c:pt>
                <c:pt idx="430">
                  <c:v>42860</c:v>
                </c:pt>
                <c:pt idx="431">
                  <c:v>42861</c:v>
                </c:pt>
                <c:pt idx="432">
                  <c:v>42862</c:v>
                </c:pt>
                <c:pt idx="433">
                  <c:v>42863</c:v>
                </c:pt>
                <c:pt idx="434">
                  <c:v>42864</c:v>
                </c:pt>
                <c:pt idx="435">
                  <c:v>42865</c:v>
                </c:pt>
                <c:pt idx="436">
                  <c:v>42866</c:v>
                </c:pt>
                <c:pt idx="437">
                  <c:v>42867</c:v>
                </c:pt>
                <c:pt idx="438">
                  <c:v>42868</c:v>
                </c:pt>
                <c:pt idx="439">
                  <c:v>42869</c:v>
                </c:pt>
                <c:pt idx="440">
                  <c:v>42870</c:v>
                </c:pt>
                <c:pt idx="441">
                  <c:v>42871</c:v>
                </c:pt>
                <c:pt idx="442">
                  <c:v>42872</c:v>
                </c:pt>
                <c:pt idx="443">
                  <c:v>42873</c:v>
                </c:pt>
                <c:pt idx="444">
                  <c:v>42874</c:v>
                </c:pt>
                <c:pt idx="445">
                  <c:v>42875</c:v>
                </c:pt>
                <c:pt idx="446">
                  <c:v>42876</c:v>
                </c:pt>
                <c:pt idx="447">
                  <c:v>42877</c:v>
                </c:pt>
                <c:pt idx="448">
                  <c:v>42878</c:v>
                </c:pt>
                <c:pt idx="449">
                  <c:v>42879</c:v>
                </c:pt>
                <c:pt idx="450">
                  <c:v>42880</c:v>
                </c:pt>
                <c:pt idx="451">
                  <c:v>42881</c:v>
                </c:pt>
                <c:pt idx="452">
                  <c:v>42882</c:v>
                </c:pt>
                <c:pt idx="453">
                  <c:v>42883</c:v>
                </c:pt>
                <c:pt idx="454">
                  <c:v>42884</c:v>
                </c:pt>
                <c:pt idx="455">
                  <c:v>42885</c:v>
                </c:pt>
                <c:pt idx="456">
                  <c:v>42886</c:v>
                </c:pt>
                <c:pt idx="457">
                  <c:v>42887</c:v>
                </c:pt>
                <c:pt idx="458">
                  <c:v>42888</c:v>
                </c:pt>
                <c:pt idx="459">
                  <c:v>42889</c:v>
                </c:pt>
                <c:pt idx="460">
                  <c:v>42890</c:v>
                </c:pt>
                <c:pt idx="461">
                  <c:v>42891</c:v>
                </c:pt>
                <c:pt idx="462">
                  <c:v>42892</c:v>
                </c:pt>
                <c:pt idx="463">
                  <c:v>42893</c:v>
                </c:pt>
                <c:pt idx="464">
                  <c:v>42894</c:v>
                </c:pt>
                <c:pt idx="465">
                  <c:v>42895</c:v>
                </c:pt>
                <c:pt idx="466">
                  <c:v>42896</c:v>
                </c:pt>
                <c:pt idx="467">
                  <c:v>42897</c:v>
                </c:pt>
                <c:pt idx="468">
                  <c:v>42898</c:v>
                </c:pt>
                <c:pt idx="469">
                  <c:v>42899</c:v>
                </c:pt>
                <c:pt idx="470">
                  <c:v>42900</c:v>
                </c:pt>
                <c:pt idx="471">
                  <c:v>42901</c:v>
                </c:pt>
                <c:pt idx="472">
                  <c:v>42902</c:v>
                </c:pt>
                <c:pt idx="473">
                  <c:v>42903</c:v>
                </c:pt>
                <c:pt idx="474">
                  <c:v>42904</c:v>
                </c:pt>
                <c:pt idx="475">
                  <c:v>42905</c:v>
                </c:pt>
                <c:pt idx="476">
                  <c:v>42906</c:v>
                </c:pt>
                <c:pt idx="477">
                  <c:v>42907</c:v>
                </c:pt>
                <c:pt idx="478">
                  <c:v>42908</c:v>
                </c:pt>
                <c:pt idx="479">
                  <c:v>42909</c:v>
                </c:pt>
                <c:pt idx="480">
                  <c:v>42910</c:v>
                </c:pt>
                <c:pt idx="481">
                  <c:v>42911</c:v>
                </c:pt>
                <c:pt idx="482">
                  <c:v>42912</c:v>
                </c:pt>
                <c:pt idx="483">
                  <c:v>42913</c:v>
                </c:pt>
                <c:pt idx="484">
                  <c:v>42914</c:v>
                </c:pt>
                <c:pt idx="485">
                  <c:v>42915</c:v>
                </c:pt>
                <c:pt idx="486">
                  <c:v>42916</c:v>
                </c:pt>
                <c:pt idx="487">
                  <c:v>42917</c:v>
                </c:pt>
                <c:pt idx="488">
                  <c:v>42918</c:v>
                </c:pt>
                <c:pt idx="489">
                  <c:v>42919</c:v>
                </c:pt>
                <c:pt idx="490">
                  <c:v>42920</c:v>
                </c:pt>
                <c:pt idx="491">
                  <c:v>42921</c:v>
                </c:pt>
                <c:pt idx="492">
                  <c:v>42922</c:v>
                </c:pt>
                <c:pt idx="493">
                  <c:v>42923</c:v>
                </c:pt>
                <c:pt idx="494">
                  <c:v>42924</c:v>
                </c:pt>
                <c:pt idx="495">
                  <c:v>42925</c:v>
                </c:pt>
                <c:pt idx="496">
                  <c:v>42926</c:v>
                </c:pt>
                <c:pt idx="497">
                  <c:v>42927</c:v>
                </c:pt>
                <c:pt idx="498">
                  <c:v>42928</c:v>
                </c:pt>
                <c:pt idx="499">
                  <c:v>42929</c:v>
                </c:pt>
                <c:pt idx="500">
                  <c:v>42930</c:v>
                </c:pt>
              </c:numCache>
            </c:numRef>
          </c:cat>
          <c:val>
            <c:numRef>
              <c:f>'[통합 문서1]Sheet1'!$F$17:$F$517</c:f>
              <c:numCache>
                <c:formatCode>General</c:formatCode>
                <c:ptCount val="501"/>
                <c:pt idx="0">
                  <c:v>98.364999999999995</c:v>
                </c:pt>
                <c:pt idx="1">
                  <c:v>98.224999999999994</c:v>
                </c:pt>
                <c:pt idx="2">
                  <c:v>97.600999999999999</c:v>
                </c:pt>
                <c:pt idx="3">
                  <c:v>97.343000000000004</c:v>
                </c:pt>
                <c:pt idx="4">
                  <c:v>97.343000000000004</c:v>
                </c:pt>
                <c:pt idx="5">
                  <c:v>97.343000000000004</c:v>
                </c:pt>
                <c:pt idx="6">
                  <c:v>97.084000000000003</c:v>
                </c:pt>
                <c:pt idx="7">
                  <c:v>97.206000000000003</c:v>
                </c:pt>
                <c:pt idx="8">
                  <c:v>97.159000000000006</c:v>
                </c:pt>
                <c:pt idx="9">
                  <c:v>96.055000000000007</c:v>
                </c:pt>
                <c:pt idx="10">
                  <c:v>96.227000000000004</c:v>
                </c:pt>
                <c:pt idx="11">
                  <c:v>96.227000000000004</c:v>
                </c:pt>
                <c:pt idx="12">
                  <c:v>96.227000000000004</c:v>
                </c:pt>
                <c:pt idx="13">
                  <c:v>96.665000000000006</c:v>
                </c:pt>
                <c:pt idx="14">
                  <c:v>96.668000000000006</c:v>
                </c:pt>
                <c:pt idx="15">
                  <c:v>95.924999999999997</c:v>
                </c:pt>
                <c:pt idx="16">
                  <c:v>94.801000000000002</c:v>
                </c:pt>
                <c:pt idx="17">
                  <c:v>95.12</c:v>
                </c:pt>
                <c:pt idx="18">
                  <c:v>95.12</c:v>
                </c:pt>
                <c:pt idx="19">
                  <c:v>95.055000000000007</c:v>
                </c:pt>
                <c:pt idx="20">
                  <c:v>95.304000000000002</c:v>
                </c:pt>
                <c:pt idx="21">
                  <c:v>95.644000000000005</c:v>
                </c:pt>
                <c:pt idx="22">
                  <c:v>96.063999999999993</c:v>
                </c:pt>
                <c:pt idx="23">
                  <c:v>96.173000000000002</c:v>
                </c:pt>
                <c:pt idx="24">
                  <c:v>96.173000000000002</c:v>
                </c:pt>
                <c:pt idx="25">
                  <c:v>96.173000000000002</c:v>
                </c:pt>
                <c:pt idx="26">
                  <c:v>96.4</c:v>
                </c:pt>
                <c:pt idx="27">
                  <c:v>95.94</c:v>
                </c:pt>
                <c:pt idx="28">
                  <c:v>95.146000000000001</c:v>
                </c:pt>
                <c:pt idx="29">
                  <c:v>94.819000000000003</c:v>
                </c:pt>
                <c:pt idx="30">
                  <c:v>94.578000000000003</c:v>
                </c:pt>
                <c:pt idx="31">
                  <c:v>94.617999999999995</c:v>
                </c:pt>
                <c:pt idx="32">
                  <c:v>94.617999999999995</c:v>
                </c:pt>
                <c:pt idx="33">
                  <c:v>94.555000000000007</c:v>
                </c:pt>
                <c:pt idx="34">
                  <c:v>94.524000000000001</c:v>
                </c:pt>
                <c:pt idx="35">
                  <c:v>94.637</c:v>
                </c:pt>
                <c:pt idx="36">
                  <c:v>94.441000000000003</c:v>
                </c:pt>
                <c:pt idx="37">
                  <c:v>94.504000000000005</c:v>
                </c:pt>
                <c:pt idx="38">
                  <c:v>94.251999999999995</c:v>
                </c:pt>
                <c:pt idx="39">
                  <c:v>94.251999999999995</c:v>
                </c:pt>
                <c:pt idx="40">
                  <c:v>94.224999999999994</c:v>
                </c:pt>
                <c:pt idx="41">
                  <c:v>93.941999999999993</c:v>
                </c:pt>
                <c:pt idx="42">
                  <c:v>93.944999999999993</c:v>
                </c:pt>
                <c:pt idx="43">
                  <c:v>94.762</c:v>
                </c:pt>
                <c:pt idx="44">
                  <c:v>94.908000000000001</c:v>
                </c:pt>
                <c:pt idx="45">
                  <c:v>94.686000000000007</c:v>
                </c:pt>
                <c:pt idx="46">
                  <c:v>94.686000000000007</c:v>
                </c:pt>
                <c:pt idx="47">
                  <c:v>94.745000000000005</c:v>
                </c:pt>
                <c:pt idx="48">
                  <c:v>94.46</c:v>
                </c:pt>
                <c:pt idx="49">
                  <c:v>93.947000000000003</c:v>
                </c:pt>
                <c:pt idx="50">
                  <c:v>94.471000000000004</c:v>
                </c:pt>
                <c:pt idx="51">
                  <c:v>94.573999999999998</c:v>
                </c:pt>
                <c:pt idx="52">
                  <c:v>95.08</c:v>
                </c:pt>
                <c:pt idx="53">
                  <c:v>95.08</c:v>
                </c:pt>
                <c:pt idx="54">
                  <c:v>95.02</c:v>
                </c:pt>
                <c:pt idx="55">
                  <c:v>94.801000000000002</c:v>
                </c:pt>
                <c:pt idx="56">
                  <c:v>94.543000000000006</c:v>
                </c:pt>
                <c:pt idx="57">
                  <c:v>94.367000000000004</c:v>
                </c:pt>
                <c:pt idx="58">
                  <c:v>93.727000000000004</c:v>
                </c:pt>
                <c:pt idx="59">
                  <c:v>93.054000000000002</c:v>
                </c:pt>
                <c:pt idx="60">
                  <c:v>93.054000000000002</c:v>
                </c:pt>
                <c:pt idx="61">
                  <c:v>92.984999999999999</c:v>
                </c:pt>
                <c:pt idx="62">
                  <c:v>92.617999999999995</c:v>
                </c:pt>
                <c:pt idx="63">
                  <c:v>92.930999999999997</c:v>
                </c:pt>
                <c:pt idx="64">
                  <c:v>93.186999999999998</c:v>
                </c:pt>
                <c:pt idx="65">
                  <c:v>93.78</c:v>
                </c:pt>
                <c:pt idx="66">
                  <c:v>93.882999999999996</c:v>
                </c:pt>
                <c:pt idx="67">
                  <c:v>93.882999999999996</c:v>
                </c:pt>
                <c:pt idx="68">
                  <c:v>93.89</c:v>
                </c:pt>
                <c:pt idx="69">
                  <c:v>94.114999999999995</c:v>
                </c:pt>
                <c:pt idx="70">
                  <c:v>94.266999999999996</c:v>
                </c:pt>
                <c:pt idx="71">
                  <c:v>93.79</c:v>
                </c:pt>
                <c:pt idx="72">
                  <c:v>94.128</c:v>
                </c:pt>
                <c:pt idx="73">
                  <c:v>94.593000000000004</c:v>
                </c:pt>
                <c:pt idx="74">
                  <c:v>94.593000000000004</c:v>
                </c:pt>
                <c:pt idx="75">
                  <c:v>94.55</c:v>
                </c:pt>
                <c:pt idx="76">
                  <c:v>94.55</c:v>
                </c:pt>
                <c:pt idx="77">
                  <c:v>94.531000000000006</c:v>
                </c:pt>
                <c:pt idx="78">
                  <c:v>95.063000000000002</c:v>
                </c:pt>
                <c:pt idx="79">
                  <c:v>95.293999999999997</c:v>
                </c:pt>
                <c:pt idx="80">
                  <c:v>95.343000000000004</c:v>
                </c:pt>
                <c:pt idx="81">
                  <c:v>95.343000000000004</c:v>
                </c:pt>
                <c:pt idx="82">
                  <c:v>95.334999999999994</c:v>
                </c:pt>
                <c:pt idx="83">
                  <c:v>95.215999999999994</c:v>
                </c:pt>
                <c:pt idx="84">
                  <c:v>95.575999999999993</c:v>
                </c:pt>
                <c:pt idx="85">
                  <c:v>95.34</c:v>
                </c:pt>
                <c:pt idx="86">
                  <c:v>95.162000000000006</c:v>
                </c:pt>
                <c:pt idx="87">
                  <c:v>95.5</c:v>
                </c:pt>
                <c:pt idx="88">
                  <c:v>95.5</c:v>
                </c:pt>
                <c:pt idx="89">
                  <c:v>95.84</c:v>
                </c:pt>
                <c:pt idx="90">
                  <c:v>95.534999999999997</c:v>
                </c:pt>
                <c:pt idx="91">
                  <c:v>95.878</c:v>
                </c:pt>
                <c:pt idx="92">
                  <c:v>95.456000000000003</c:v>
                </c:pt>
                <c:pt idx="93">
                  <c:v>95.566000000000003</c:v>
                </c:pt>
                <c:pt idx="94">
                  <c:v>94.028000000000006</c:v>
                </c:pt>
                <c:pt idx="95">
                  <c:v>94.028000000000006</c:v>
                </c:pt>
                <c:pt idx="96">
                  <c:v>94.125</c:v>
                </c:pt>
                <c:pt idx="97">
                  <c:v>93.89</c:v>
                </c:pt>
                <c:pt idx="98">
                  <c:v>93.831999999999994</c:v>
                </c:pt>
                <c:pt idx="99">
                  <c:v>93.58</c:v>
                </c:pt>
                <c:pt idx="100">
                  <c:v>93.951999999999998</c:v>
                </c:pt>
                <c:pt idx="101">
                  <c:v>94.561000000000007</c:v>
                </c:pt>
                <c:pt idx="102">
                  <c:v>94.561000000000007</c:v>
                </c:pt>
                <c:pt idx="103">
                  <c:v>94.561000000000007</c:v>
                </c:pt>
                <c:pt idx="104">
                  <c:v>94.399000000000001</c:v>
                </c:pt>
                <c:pt idx="105">
                  <c:v>94.399000000000001</c:v>
                </c:pt>
                <c:pt idx="106">
                  <c:v>94.399000000000001</c:v>
                </c:pt>
                <c:pt idx="107">
                  <c:v>94.706000000000003</c:v>
                </c:pt>
                <c:pt idx="108">
                  <c:v>94.34</c:v>
                </c:pt>
                <c:pt idx="109">
                  <c:v>94.34</c:v>
                </c:pt>
                <c:pt idx="110">
                  <c:v>93.89</c:v>
                </c:pt>
                <c:pt idx="111">
                  <c:v>93.683999999999997</c:v>
                </c:pt>
                <c:pt idx="112">
                  <c:v>94.061000000000007</c:v>
                </c:pt>
                <c:pt idx="113">
                  <c:v>93.757999999999996</c:v>
                </c:pt>
                <c:pt idx="114">
                  <c:v>93.527000000000001</c:v>
                </c:pt>
                <c:pt idx="115">
                  <c:v>95.573999999999998</c:v>
                </c:pt>
                <c:pt idx="116">
                  <c:v>95.573999999999998</c:v>
                </c:pt>
                <c:pt idx="117">
                  <c:v>96.19</c:v>
                </c:pt>
                <c:pt idx="118">
                  <c:v>96.703000000000003</c:v>
                </c:pt>
                <c:pt idx="119">
                  <c:v>96.331000000000003</c:v>
                </c:pt>
                <c:pt idx="120">
                  <c:v>95.807000000000002</c:v>
                </c:pt>
                <c:pt idx="121">
                  <c:v>96.203000000000003</c:v>
                </c:pt>
                <c:pt idx="122">
                  <c:v>95.713999999999999</c:v>
                </c:pt>
                <c:pt idx="123">
                  <c:v>95.713999999999999</c:v>
                </c:pt>
                <c:pt idx="124">
                  <c:v>95.704999999999998</c:v>
                </c:pt>
                <c:pt idx="125">
                  <c:v>95.713999999999999</c:v>
                </c:pt>
                <c:pt idx="126">
                  <c:v>96.259</c:v>
                </c:pt>
                <c:pt idx="127">
                  <c:v>96.131</c:v>
                </c:pt>
                <c:pt idx="128">
                  <c:v>96.382999999999996</c:v>
                </c:pt>
                <c:pt idx="129">
                  <c:v>96.326999999999998</c:v>
                </c:pt>
                <c:pt idx="130">
                  <c:v>96.326999999999998</c:v>
                </c:pt>
                <c:pt idx="131">
                  <c:v>96.37</c:v>
                </c:pt>
                <c:pt idx="132">
                  <c:v>96.59</c:v>
                </c:pt>
                <c:pt idx="133">
                  <c:v>96.486999999999995</c:v>
                </c:pt>
                <c:pt idx="134">
                  <c:v>96.207999999999998</c:v>
                </c:pt>
                <c:pt idx="135">
                  <c:v>96.1</c:v>
                </c:pt>
                <c:pt idx="136">
                  <c:v>96.563000000000002</c:v>
                </c:pt>
                <c:pt idx="137">
                  <c:v>96.563000000000002</c:v>
                </c:pt>
                <c:pt idx="138">
                  <c:v>96.563000000000002</c:v>
                </c:pt>
                <c:pt idx="139">
                  <c:v>96.587000000000003</c:v>
                </c:pt>
                <c:pt idx="140">
                  <c:v>97.108000000000004</c:v>
                </c:pt>
                <c:pt idx="141">
                  <c:v>97.263000000000005</c:v>
                </c:pt>
                <c:pt idx="142">
                  <c:v>97.046000000000006</c:v>
                </c:pt>
                <c:pt idx="143">
                  <c:v>97.516000000000005</c:v>
                </c:pt>
                <c:pt idx="144">
                  <c:v>97.516000000000005</c:v>
                </c:pt>
                <c:pt idx="145">
                  <c:v>97.47</c:v>
                </c:pt>
                <c:pt idx="146">
                  <c:v>97.325999999999993</c:v>
                </c:pt>
                <c:pt idx="147">
                  <c:v>97.168000000000006</c:v>
                </c:pt>
                <c:pt idx="148">
                  <c:v>97.042000000000002</c:v>
                </c:pt>
                <c:pt idx="149">
                  <c:v>96.721000000000004</c:v>
                </c:pt>
                <c:pt idx="150">
                  <c:v>95.491</c:v>
                </c:pt>
                <c:pt idx="151">
                  <c:v>95.491</c:v>
                </c:pt>
                <c:pt idx="152">
                  <c:v>95.584999999999994</c:v>
                </c:pt>
                <c:pt idx="153">
                  <c:v>95.677000000000007</c:v>
                </c:pt>
                <c:pt idx="154">
                  <c:v>94.988</c:v>
                </c:pt>
                <c:pt idx="155">
                  <c:v>95.525000000000006</c:v>
                </c:pt>
                <c:pt idx="156">
                  <c:v>95.716999999999999</c:v>
                </c:pt>
                <c:pt idx="157">
                  <c:v>96.135999999999996</c:v>
                </c:pt>
                <c:pt idx="158">
                  <c:v>96.135999999999996</c:v>
                </c:pt>
                <c:pt idx="159">
                  <c:v>96.135999999999996</c:v>
                </c:pt>
                <c:pt idx="160">
                  <c:v>96.34</c:v>
                </c:pt>
                <c:pt idx="161">
                  <c:v>96.132000000000005</c:v>
                </c:pt>
                <c:pt idx="162">
                  <c:v>95.608000000000004</c:v>
                </c:pt>
                <c:pt idx="163">
                  <c:v>95.837999999999994</c:v>
                </c:pt>
                <c:pt idx="164">
                  <c:v>95.682000000000002</c:v>
                </c:pt>
                <c:pt idx="165">
                  <c:v>95.682000000000002</c:v>
                </c:pt>
                <c:pt idx="166">
                  <c:v>95.682000000000002</c:v>
                </c:pt>
                <c:pt idx="167">
                  <c:v>95.593999999999994</c:v>
                </c:pt>
                <c:pt idx="168">
                  <c:v>94.763999999999996</c:v>
                </c:pt>
                <c:pt idx="169">
                  <c:v>94.69</c:v>
                </c:pt>
                <c:pt idx="170">
                  <c:v>94.137</c:v>
                </c:pt>
                <c:pt idx="171">
                  <c:v>94.483000000000004</c:v>
                </c:pt>
                <c:pt idx="172">
                  <c:v>94.483000000000004</c:v>
                </c:pt>
                <c:pt idx="173">
                  <c:v>94.71</c:v>
                </c:pt>
                <c:pt idx="174">
                  <c:v>94.498999999999995</c:v>
                </c:pt>
                <c:pt idx="175">
                  <c:v>94.494</c:v>
                </c:pt>
                <c:pt idx="176">
                  <c:v>94.747</c:v>
                </c:pt>
                <c:pt idx="177">
                  <c:v>94.742999999999995</c:v>
                </c:pt>
                <c:pt idx="178">
                  <c:v>95.542000000000002</c:v>
                </c:pt>
                <c:pt idx="179">
                  <c:v>95.542000000000002</c:v>
                </c:pt>
                <c:pt idx="180">
                  <c:v>95.515000000000001</c:v>
                </c:pt>
                <c:pt idx="181">
                  <c:v>95.543000000000006</c:v>
                </c:pt>
                <c:pt idx="182">
                  <c:v>96.040999999999997</c:v>
                </c:pt>
                <c:pt idx="183">
                  <c:v>96.012</c:v>
                </c:pt>
                <c:pt idx="184">
                  <c:v>95.66</c:v>
                </c:pt>
                <c:pt idx="185">
                  <c:v>95.843999999999994</c:v>
                </c:pt>
                <c:pt idx="186">
                  <c:v>95.843999999999994</c:v>
                </c:pt>
                <c:pt idx="187">
                  <c:v>95.805000000000007</c:v>
                </c:pt>
                <c:pt idx="188">
                  <c:v>95.795000000000002</c:v>
                </c:pt>
                <c:pt idx="189">
                  <c:v>94.822999999999993</c:v>
                </c:pt>
                <c:pt idx="190">
                  <c:v>94.924999999999997</c:v>
                </c:pt>
                <c:pt idx="191">
                  <c:v>95.051000000000002</c:v>
                </c:pt>
                <c:pt idx="192">
                  <c:v>95.328000000000003</c:v>
                </c:pt>
                <c:pt idx="193">
                  <c:v>95.328000000000003</c:v>
                </c:pt>
                <c:pt idx="194">
                  <c:v>95.26</c:v>
                </c:pt>
                <c:pt idx="195">
                  <c:v>95.087999999999994</c:v>
                </c:pt>
                <c:pt idx="196">
                  <c:v>95.644999999999996</c:v>
                </c:pt>
                <c:pt idx="197">
                  <c:v>95.322000000000003</c:v>
                </c:pt>
                <c:pt idx="198">
                  <c:v>95.283000000000001</c:v>
                </c:pt>
                <c:pt idx="199">
                  <c:v>96.055000000000007</c:v>
                </c:pt>
                <c:pt idx="200">
                  <c:v>96.055000000000007</c:v>
                </c:pt>
                <c:pt idx="201">
                  <c:v>96.055000000000007</c:v>
                </c:pt>
                <c:pt idx="202">
                  <c:v>95.760999999999996</c:v>
                </c:pt>
                <c:pt idx="203">
                  <c:v>95.975999999999999</c:v>
                </c:pt>
                <c:pt idx="204">
                  <c:v>95.665000000000006</c:v>
                </c:pt>
                <c:pt idx="205">
                  <c:v>95.381</c:v>
                </c:pt>
                <c:pt idx="206">
                  <c:v>95.391999999999996</c:v>
                </c:pt>
                <c:pt idx="207">
                  <c:v>95.391999999999996</c:v>
                </c:pt>
                <c:pt idx="208">
                  <c:v>95.391999999999996</c:v>
                </c:pt>
                <c:pt idx="209">
                  <c:v>94.712000000000003</c:v>
                </c:pt>
                <c:pt idx="210">
                  <c:v>95.311999999999998</c:v>
                </c:pt>
                <c:pt idx="211">
                  <c:v>95.335999999999999</c:v>
                </c:pt>
                <c:pt idx="212">
                  <c:v>95.471999999999994</c:v>
                </c:pt>
                <c:pt idx="213">
                  <c:v>95.385000000000005</c:v>
                </c:pt>
                <c:pt idx="214">
                  <c:v>95.385000000000005</c:v>
                </c:pt>
                <c:pt idx="215">
                  <c:v>95.385000000000005</c:v>
                </c:pt>
                <c:pt idx="216">
                  <c:v>95.587000000000003</c:v>
                </c:pt>
                <c:pt idx="217">
                  <c:v>96.125</c:v>
                </c:pt>
                <c:pt idx="218">
                  <c:v>96.114000000000004</c:v>
                </c:pt>
                <c:pt idx="219">
                  <c:v>96.772000000000006</c:v>
                </c:pt>
                <c:pt idx="220">
                  <c:v>96.653999999999996</c:v>
                </c:pt>
                <c:pt idx="221">
                  <c:v>96.653999999999996</c:v>
                </c:pt>
                <c:pt idx="222">
                  <c:v>96.653999999999996</c:v>
                </c:pt>
                <c:pt idx="223">
                  <c:v>96.933000000000007</c:v>
                </c:pt>
                <c:pt idx="224">
                  <c:v>97.691999999999993</c:v>
                </c:pt>
                <c:pt idx="225">
                  <c:v>97.962000000000003</c:v>
                </c:pt>
                <c:pt idx="226">
                  <c:v>97.518000000000001</c:v>
                </c:pt>
                <c:pt idx="227">
                  <c:v>97.997</c:v>
                </c:pt>
                <c:pt idx="228">
                  <c:v>97.997</c:v>
                </c:pt>
                <c:pt idx="229">
                  <c:v>97.997</c:v>
                </c:pt>
                <c:pt idx="230">
                  <c:v>97.878</c:v>
                </c:pt>
                <c:pt idx="231">
                  <c:v>97.897000000000006</c:v>
                </c:pt>
                <c:pt idx="232">
                  <c:v>97.94</c:v>
                </c:pt>
                <c:pt idx="233">
                  <c:v>98.313999999999993</c:v>
                </c:pt>
                <c:pt idx="234">
                  <c:v>98.686000000000007</c:v>
                </c:pt>
                <c:pt idx="235">
                  <c:v>98.686000000000007</c:v>
                </c:pt>
                <c:pt idx="236">
                  <c:v>98.686000000000007</c:v>
                </c:pt>
                <c:pt idx="237">
                  <c:v>98.751999999999995</c:v>
                </c:pt>
                <c:pt idx="238">
                  <c:v>98.682000000000002</c:v>
                </c:pt>
                <c:pt idx="239">
                  <c:v>98.611000000000004</c:v>
                </c:pt>
                <c:pt idx="240">
                  <c:v>98.879000000000005</c:v>
                </c:pt>
                <c:pt idx="241">
                  <c:v>98.341999999999999</c:v>
                </c:pt>
                <c:pt idx="242">
                  <c:v>98.341999999999999</c:v>
                </c:pt>
                <c:pt idx="243">
                  <c:v>98.341999999999999</c:v>
                </c:pt>
                <c:pt idx="244">
                  <c:v>98.421999999999997</c:v>
                </c:pt>
                <c:pt idx="245">
                  <c:v>97.697000000000003</c:v>
                </c:pt>
                <c:pt idx="246">
                  <c:v>97.414000000000001</c:v>
                </c:pt>
                <c:pt idx="247">
                  <c:v>97.195999999999998</c:v>
                </c:pt>
                <c:pt idx="248">
                  <c:v>97.087999999999994</c:v>
                </c:pt>
                <c:pt idx="249">
                  <c:v>97.087999999999994</c:v>
                </c:pt>
                <c:pt idx="250">
                  <c:v>97.087999999999994</c:v>
                </c:pt>
                <c:pt idx="251">
                  <c:v>97.793000000000006</c:v>
                </c:pt>
                <c:pt idx="252">
                  <c:v>97.86</c:v>
                </c:pt>
                <c:pt idx="253">
                  <c:v>98.528999999999996</c:v>
                </c:pt>
                <c:pt idx="254">
                  <c:v>98.774000000000001</c:v>
                </c:pt>
                <c:pt idx="255">
                  <c:v>99.05</c:v>
                </c:pt>
                <c:pt idx="256">
                  <c:v>99.05</c:v>
                </c:pt>
                <c:pt idx="257">
                  <c:v>99.05</c:v>
                </c:pt>
                <c:pt idx="258">
                  <c:v>100.12</c:v>
                </c:pt>
                <c:pt idx="259">
                  <c:v>100.25</c:v>
                </c:pt>
                <c:pt idx="260">
                  <c:v>100.438</c:v>
                </c:pt>
                <c:pt idx="261">
                  <c:v>100.946</c:v>
                </c:pt>
                <c:pt idx="262">
                  <c:v>101.283</c:v>
                </c:pt>
                <c:pt idx="263">
                  <c:v>101.283</c:v>
                </c:pt>
                <c:pt idx="264">
                  <c:v>101.283</c:v>
                </c:pt>
                <c:pt idx="265">
                  <c:v>101.113</c:v>
                </c:pt>
                <c:pt idx="266">
                  <c:v>101.10599999999999</c:v>
                </c:pt>
                <c:pt idx="267">
                  <c:v>101.759</c:v>
                </c:pt>
                <c:pt idx="268">
                  <c:v>101.759</c:v>
                </c:pt>
                <c:pt idx="269">
                  <c:v>101.54600000000001</c:v>
                </c:pt>
                <c:pt idx="270">
                  <c:v>101.54600000000001</c:v>
                </c:pt>
                <c:pt idx="271">
                  <c:v>101.54600000000001</c:v>
                </c:pt>
                <c:pt idx="272">
                  <c:v>101.36799999999999</c:v>
                </c:pt>
                <c:pt idx="273">
                  <c:v>100.949</c:v>
                </c:pt>
                <c:pt idx="274">
                  <c:v>101.539</c:v>
                </c:pt>
                <c:pt idx="275">
                  <c:v>101.099</c:v>
                </c:pt>
                <c:pt idx="276">
                  <c:v>100.861</c:v>
                </c:pt>
                <c:pt idx="277">
                  <c:v>100.861</c:v>
                </c:pt>
                <c:pt idx="278">
                  <c:v>100.861</c:v>
                </c:pt>
                <c:pt idx="279">
                  <c:v>100.11199999999999</c:v>
                </c:pt>
                <c:pt idx="280">
                  <c:v>100.53</c:v>
                </c:pt>
                <c:pt idx="281">
                  <c:v>100.268</c:v>
                </c:pt>
                <c:pt idx="282">
                  <c:v>101.125</c:v>
                </c:pt>
                <c:pt idx="283">
                  <c:v>101.62</c:v>
                </c:pt>
                <c:pt idx="284">
                  <c:v>101.62</c:v>
                </c:pt>
                <c:pt idx="285">
                  <c:v>101.62</c:v>
                </c:pt>
                <c:pt idx="286">
                  <c:v>101.107</c:v>
                </c:pt>
                <c:pt idx="287">
                  <c:v>101.107</c:v>
                </c:pt>
                <c:pt idx="288">
                  <c:v>101.77</c:v>
                </c:pt>
                <c:pt idx="289">
                  <c:v>103.053</c:v>
                </c:pt>
                <c:pt idx="290">
                  <c:v>102.92400000000001</c:v>
                </c:pt>
                <c:pt idx="291">
                  <c:v>102.92400000000001</c:v>
                </c:pt>
                <c:pt idx="292">
                  <c:v>102.92400000000001</c:v>
                </c:pt>
                <c:pt idx="293">
                  <c:v>103.1</c:v>
                </c:pt>
                <c:pt idx="294">
                  <c:v>103.288</c:v>
                </c:pt>
                <c:pt idx="295">
                  <c:v>103.029</c:v>
                </c:pt>
                <c:pt idx="296">
                  <c:v>103.096</c:v>
                </c:pt>
                <c:pt idx="297">
                  <c:v>103.002</c:v>
                </c:pt>
                <c:pt idx="298">
                  <c:v>103.002</c:v>
                </c:pt>
                <c:pt idx="299">
                  <c:v>103.002</c:v>
                </c:pt>
                <c:pt idx="300">
                  <c:v>103.1</c:v>
                </c:pt>
                <c:pt idx="301">
                  <c:v>103.00700000000001</c:v>
                </c:pt>
                <c:pt idx="302">
                  <c:v>103.244</c:v>
                </c:pt>
                <c:pt idx="303">
                  <c:v>102.711</c:v>
                </c:pt>
                <c:pt idx="304">
                  <c:v>102.286</c:v>
                </c:pt>
                <c:pt idx="305">
                  <c:v>102.286</c:v>
                </c:pt>
                <c:pt idx="306">
                  <c:v>102.286</c:v>
                </c:pt>
                <c:pt idx="307">
                  <c:v>102.75</c:v>
                </c:pt>
                <c:pt idx="308">
                  <c:v>103.20099999999999</c:v>
                </c:pt>
                <c:pt idx="309">
                  <c:v>102.709</c:v>
                </c:pt>
                <c:pt idx="310">
                  <c:v>101.52800000000001</c:v>
                </c:pt>
                <c:pt idx="311">
                  <c:v>102.209</c:v>
                </c:pt>
                <c:pt idx="312">
                  <c:v>102.209</c:v>
                </c:pt>
                <c:pt idx="313">
                  <c:v>102.209</c:v>
                </c:pt>
                <c:pt idx="314">
                  <c:v>101.90900000000001</c:v>
                </c:pt>
                <c:pt idx="315">
                  <c:v>101.996</c:v>
                </c:pt>
                <c:pt idx="316">
                  <c:v>101.747</c:v>
                </c:pt>
                <c:pt idx="317">
                  <c:v>101.377</c:v>
                </c:pt>
                <c:pt idx="318">
                  <c:v>101.188</c:v>
                </c:pt>
                <c:pt idx="319">
                  <c:v>101.188</c:v>
                </c:pt>
                <c:pt idx="320">
                  <c:v>101.188</c:v>
                </c:pt>
                <c:pt idx="321">
                  <c:v>101.188</c:v>
                </c:pt>
                <c:pt idx="322">
                  <c:v>100.32</c:v>
                </c:pt>
                <c:pt idx="323">
                  <c:v>100.91800000000001</c:v>
                </c:pt>
                <c:pt idx="324">
                  <c:v>101.14400000000001</c:v>
                </c:pt>
                <c:pt idx="325">
                  <c:v>100.69</c:v>
                </c:pt>
                <c:pt idx="326">
                  <c:v>100.69</c:v>
                </c:pt>
                <c:pt idx="327">
                  <c:v>100.69</c:v>
                </c:pt>
                <c:pt idx="328">
                  <c:v>100.13</c:v>
                </c:pt>
                <c:pt idx="329">
                  <c:v>100.339</c:v>
                </c:pt>
                <c:pt idx="330">
                  <c:v>100.01900000000001</c:v>
                </c:pt>
                <c:pt idx="331">
                  <c:v>100.375</c:v>
                </c:pt>
                <c:pt idx="332">
                  <c:v>100.414</c:v>
                </c:pt>
                <c:pt idx="333">
                  <c:v>100.414</c:v>
                </c:pt>
                <c:pt idx="334">
                  <c:v>100.414</c:v>
                </c:pt>
                <c:pt idx="335">
                  <c:v>99.480999999999995</c:v>
                </c:pt>
                <c:pt idx="336">
                  <c:v>99.608000000000004</c:v>
                </c:pt>
                <c:pt idx="337">
                  <c:v>99.787999999999997</c:v>
                </c:pt>
                <c:pt idx="338">
                  <c:v>99.841999999999999</c:v>
                </c:pt>
                <c:pt idx="339">
                  <c:v>99.864999999999995</c:v>
                </c:pt>
                <c:pt idx="340">
                  <c:v>99.864999999999995</c:v>
                </c:pt>
                <c:pt idx="341">
                  <c:v>99.864999999999995</c:v>
                </c:pt>
                <c:pt idx="342">
                  <c:v>99.864999999999995</c:v>
                </c:pt>
                <c:pt idx="343">
                  <c:v>100.245</c:v>
                </c:pt>
                <c:pt idx="344">
                  <c:v>100.264</c:v>
                </c:pt>
                <c:pt idx="345">
                  <c:v>100.64700000000001</c:v>
                </c:pt>
                <c:pt idx="346">
                  <c:v>100.791</c:v>
                </c:pt>
                <c:pt idx="347">
                  <c:v>100.791</c:v>
                </c:pt>
                <c:pt idx="348">
                  <c:v>100.791</c:v>
                </c:pt>
                <c:pt idx="349">
                  <c:v>100.95</c:v>
                </c:pt>
                <c:pt idx="350">
                  <c:v>101.233</c:v>
                </c:pt>
                <c:pt idx="351">
                  <c:v>101.164</c:v>
                </c:pt>
                <c:pt idx="352">
                  <c:v>100.43</c:v>
                </c:pt>
                <c:pt idx="353">
                  <c:v>100.95099999999999</c:v>
                </c:pt>
                <c:pt idx="354">
                  <c:v>100.95099999999999</c:v>
                </c:pt>
                <c:pt idx="355">
                  <c:v>100.95099999999999</c:v>
                </c:pt>
                <c:pt idx="356">
                  <c:v>100.95099999999999</c:v>
                </c:pt>
                <c:pt idx="357">
                  <c:v>101.355</c:v>
                </c:pt>
                <c:pt idx="358">
                  <c:v>101.194</c:v>
                </c:pt>
                <c:pt idx="359">
                  <c:v>101.053</c:v>
                </c:pt>
                <c:pt idx="360">
                  <c:v>101.09</c:v>
                </c:pt>
                <c:pt idx="361">
                  <c:v>101.09</c:v>
                </c:pt>
                <c:pt idx="362">
                  <c:v>101.09</c:v>
                </c:pt>
                <c:pt idx="363">
                  <c:v>101.129</c:v>
                </c:pt>
                <c:pt idx="364">
                  <c:v>101.129</c:v>
                </c:pt>
                <c:pt idx="365">
                  <c:v>101.78</c:v>
                </c:pt>
                <c:pt idx="366">
                  <c:v>102.20399999999999</c:v>
                </c:pt>
                <c:pt idx="367">
                  <c:v>101.548</c:v>
                </c:pt>
                <c:pt idx="368">
                  <c:v>101.548</c:v>
                </c:pt>
                <c:pt idx="369">
                  <c:v>101.548</c:v>
                </c:pt>
                <c:pt idx="370">
                  <c:v>101.645</c:v>
                </c:pt>
                <c:pt idx="371">
                  <c:v>101.80500000000001</c:v>
                </c:pt>
                <c:pt idx="372">
                  <c:v>102.07599999999999</c:v>
                </c:pt>
                <c:pt idx="373">
                  <c:v>101.85299999999999</c:v>
                </c:pt>
                <c:pt idx="374">
                  <c:v>101.107</c:v>
                </c:pt>
                <c:pt idx="375">
                  <c:v>101.107</c:v>
                </c:pt>
                <c:pt idx="376">
                  <c:v>101.107</c:v>
                </c:pt>
                <c:pt idx="377">
                  <c:v>101.19499999999999</c:v>
                </c:pt>
                <c:pt idx="378">
                  <c:v>101.574</c:v>
                </c:pt>
                <c:pt idx="379">
                  <c:v>100.575</c:v>
                </c:pt>
                <c:pt idx="380">
                  <c:v>100.185</c:v>
                </c:pt>
                <c:pt idx="381">
                  <c:v>100.11499999999999</c:v>
                </c:pt>
                <c:pt idx="382">
                  <c:v>100.11499999999999</c:v>
                </c:pt>
                <c:pt idx="383">
                  <c:v>100.11499999999999</c:v>
                </c:pt>
                <c:pt idx="384">
                  <c:v>100.23399999999999</c:v>
                </c:pt>
                <c:pt idx="385">
                  <c:v>99.614000000000004</c:v>
                </c:pt>
                <c:pt idx="386">
                  <c:v>99.468000000000004</c:v>
                </c:pt>
                <c:pt idx="387">
                  <c:v>99.563000000000002</c:v>
                </c:pt>
                <c:pt idx="388">
                  <c:v>99.441999999999993</c:v>
                </c:pt>
                <c:pt idx="389">
                  <c:v>99.441999999999993</c:v>
                </c:pt>
                <c:pt idx="390">
                  <c:v>99.441999999999993</c:v>
                </c:pt>
                <c:pt idx="391">
                  <c:v>98.972999999999999</c:v>
                </c:pt>
                <c:pt idx="392">
                  <c:v>99.549000000000007</c:v>
                </c:pt>
                <c:pt idx="393">
                  <c:v>99.835999999999999</c:v>
                </c:pt>
                <c:pt idx="394">
                  <c:v>100.285</c:v>
                </c:pt>
                <c:pt idx="395">
                  <c:v>100.218</c:v>
                </c:pt>
                <c:pt idx="396">
                  <c:v>100.218</c:v>
                </c:pt>
                <c:pt idx="397">
                  <c:v>100.218</c:v>
                </c:pt>
                <c:pt idx="398">
                  <c:v>100.41200000000001</c:v>
                </c:pt>
                <c:pt idx="399">
                  <c:v>100.426</c:v>
                </c:pt>
                <c:pt idx="400">
                  <c:v>100.441</c:v>
                </c:pt>
                <c:pt idx="401">
                  <c:v>100.57</c:v>
                </c:pt>
                <c:pt idx="402">
                  <c:v>101.117</c:v>
                </c:pt>
                <c:pt idx="403">
                  <c:v>101.117</c:v>
                </c:pt>
                <c:pt idx="404">
                  <c:v>101.117</c:v>
                </c:pt>
                <c:pt idx="405">
                  <c:v>100.952</c:v>
                </c:pt>
                <c:pt idx="406">
                  <c:v>100.622</c:v>
                </c:pt>
                <c:pt idx="407">
                  <c:v>100.711</c:v>
                </c:pt>
                <c:pt idx="408">
                  <c:v>100.46299999999999</c:v>
                </c:pt>
                <c:pt idx="409">
                  <c:v>100.46299999999999</c:v>
                </c:pt>
                <c:pt idx="410">
                  <c:v>100.46299999999999</c:v>
                </c:pt>
                <c:pt idx="411">
                  <c:v>100.46299999999999</c:v>
                </c:pt>
                <c:pt idx="412">
                  <c:v>100.194</c:v>
                </c:pt>
                <c:pt idx="413">
                  <c:v>99.403999999999996</c:v>
                </c:pt>
                <c:pt idx="414">
                  <c:v>99.638000000000005</c:v>
                </c:pt>
                <c:pt idx="415">
                  <c:v>99.685000000000002</c:v>
                </c:pt>
                <c:pt idx="416">
                  <c:v>99.88</c:v>
                </c:pt>
                <c:pt idx="417">
                  <c:v>99.88</c:v>
                </c:pt>
                <c:pt idx="418">
                  <c:v>99.88</c:v>
                </c:pt>
                <c:pt idx="419">
                  <c:v>98.972999999999999</c:v>
                </c:pt>
                <c:pt idx="420">
                  <c:v>98.647999999999996</c:v>
                </c:pt>
                <c:pt idx="421">
                  <c:v>98.92</c:v>
                </c:pt>
                <c:pt idx="422">
                  <c:v>98.954999999999998</c:v>
                </c:pt>
                <c:pt idx="423">
                  <c:v>98.897999999999996</c:v>
                </c:pt>
                <c:pt idx="424">
                  <c:v>98.897999999999996</c:v>
                </c:pt>
                <c:pt idx="425">
                  <c:v>98.897999999999996</c:v>
                </c:pt>
                <c:pt idx="426">
                  <c:v>98.93</c:v>
                </c:pt>
                <c:pt idx="427">
                  <c:v>98.828999999999994</c:v>
                </c:pt>
                <c:pt idx="428">
                  <c:v>99.081999999999994</c:v>
                </c:pt>
                <c:pt idx="429">
                  <c:v>98.647000000000006</c:v>
                </c:pt>
                <c:pt idx="430">
                  <c:v>98.528000000000006</c:v>
                </c:pt>
                <c:pt idx="431">
                  <c:v>98.528000000000006</c:v>
                </c:pt>
                <c:pt idx="432">
                  <c:v>98.528000000000006</c:v>
                </c:pt>
                <c:pt idx="433">
                  <c:v>98.936000000000007</c:v>
                </c:pt>
                <c:pt idx="434">
                  <c:v>99.543999999999997</c:v>
                </c:pt>
                <c:pt idx="435">
                  <c:v>99.558999999999997</c:v>
                </c:pt>
                <c:pt idx="436">
                  <c:v>99.504999999999995</c:v>
                </c:pt>
                <c:pt idx="437">
                  <c:v>99.131</c:v>
                </c:pt>
                <c:pt idx="438">
                  <c:v>99.131</c:v>
                </c:pt>
                <c:pt idx="439">
                  <c:v>99.131</c:v>
                </c:pt>
                <c:pt idx="440">
                  <c:v>98.801000000000002</c:v>
                </c:pt>
                <c:pt idx="441">
                  <c:v>97.998000000000005</c:v>
                </c:pt>
                <c:pt idx="442">
                  <c:v>97.462000000000003</c:v>
                </c:pt>
                <c:pt idx="443">
                  <c:v>97.772000000000006</c:v>
                </c:pt>
                <c:pt idx="444">
                  <c:v>97.03</c:v>
                </c:pt>
                <c:pt idx="445">
                  <c:v>97.03</c:v>
                </c:pt>
                <c:pt idx="446">
                  <c:v>97.03</c:v>
                </c:pt>
                <c:pt idx="447">
                  <c:v>96.881</c:v>
                </c:pt>
                <c:pt idx="448">
                  <c:v>97.263999999999996</c:v>
                </c:pt>
                <c:pt idx="449">
                  <c:v>97.147000000000006</c:v>
                </c:pt>
                <c:pt idx="450">
                  <c:v>97.176000000000002</c:v>
                </c:pt>
                <c:pt idx="451">
                  <c:v>97.364000000000004</c:v>
                </c:pt>
                <c:pt idx="452">
                  <c:v>97.364000000000004</c:v>
                </c:pt>
                <c:pt idx="453">
                  <c:v>97.364000000000004</c:v>
                </c:pt>
                <c:pt idx="454">
                  <c:v>97.364000000000004</c:v>
                </c:pt>
                <c:pt idx="455">
                  <c:v>97.212000000000003</c:v>
                </c:pt>
                <c:pt idx="456">
                  <c:v>96.853999999999999</c:v>
                </c:pt>
                <c:pt idx="457">
                  <c:v>97.141000000000005</c:v>
                </c:pt>
                <c:pt idx="458">
                  <c:v>96.67</c:v>
                </c:pt>
                <c:pt idx="459">
                  <c:v>96.67</c:v>
                </c:pt>
                <c:pt idx="460">
                  <c:v>96.67</c:v>
                </c:pt>
                <c:pt idx="461">
                  <c:v>96.754000000000005</c:v>
                </c:pt>
                <c:pt idx="462">
                  <c:v>96.590999999999994</c:v>
                </c:pt>
                <c:pt idx="463">
                  <c:v>96.707999999999998</c:v>
                </c:pt>
                <c:pt idx="464">
                  <c:v>96.897999999999996</c:v>
                </c:pt>
                <c:pt idx="465">
                  <c:v>97.239000000000004</c:v>
                </c:pt>
                <c:pt idx="466">
                  <c:v>97.239000000000004</c:v>
                </c:pt>
                <c:pt idx="467">
                  <c:v>97.239000000000004</c:v>
                </c:pt>
                <c:pt idx="468">
                  <c:v>97.120999999999995</c:v>
                </c:pt>
                <c:pt idx="469">
                  <c:v>96.941999999999993</c:v>
                </c:pt>
                <c:pt idx="470">
                  <c:v>96.921000000000006</c:v>
                </c:pt>
                <c:pt idx="471">
                  <c:v>97.436999999999998</c:v>
                </c:pt>
                <c:pt idx="472">
                  <c:v>96.866</c:v>
                </c:pt>
                <c:pt idx="473">
                  <c:v>96.866</c:v>
                </c:pt>
                <c:pt idx="474">
                  <c:v>96.866</c:v>
                </c:pt>
                <c:pt idx="475">
                  <c:v>97.263999999999996</c:v>
                </c:pt>
                <c:pt idx="476">
                  <c:v>97.412000000000006</c:v>
                </c:pt>
                <c:pt idx="477">
                  <c:v>97.215999999999994</c:v>
                </c:pt>
                <c:pt idx="478">
                  <c:v>97.302999999999997</c:v>
                </c:pt>
                <c:pt idx="479">
                  <c:v>96.941999999999993</c:v>
                </c:pt>
                <c:pt idx="480">
                  <c:v>96.941999999999993</c:v>
                </c:pt>
                <c:pt idx="481">
                  <c:v>96.941999999999993</c:v>
                </c:pt>
                <c:pt idx="482">
                  <c:v>97.116</c:v>
                </c:pt>
                <c:pt idx="483">
                  <c:v>96.093000000000004</c:v>
                </c:pt>
                <c:pt idx="484">
                  <c:v>95.744</c:v>
                </c:pt>
                <c:pt idx="485">
                  <c:v>95.366</c:v>
                </c:pt>
                <c:pt idx="486">
                  <c:v>95.421000000000006</c:v>
                </c:pt>
                <c:pt idx="487">
                  <c:v>95.421000000000006</c:v>
                </c:pt>
                <c:pt idx="488">
                  <c:v>95.421000000000006</c:v>
                </c:pt>
                <c:pt idx="489">
                  <c:v>95.968999999999994</c:v>
                </c:pt>
                <c:pt idx="490">
                  <c:v>95.968999999999994</c:v>
                </c:pt>
                <c:pt idx="491">
                  <c:v>96.058999999999997</c:v>
                </c:pt>
                <c:pt idx="492">
                  <c:v>95.575000000000003</c:v>
                </c:pt>
                <c:pt idx="493">
                  <c:v>95.792000000000002</c:v>
                </c:pt>
                <c:pt idx="494">
                  <c:v>95.792000000000002</c:v>
                </c:pt>
                <c:pt idx="495">
                  <c:v>95.792000000000002</c:v>
                </c:pt>
                <c:pt idx="496">
                  <c:v>95.777000000000001</c:v>
                </c:pt>
                <c:pt idx="497">
                  <c:v>95.421999999999997</c:v>
                </c:pt>
                <c:pt idx="498">
                  <c:v>95.512</c:v>
                </c:pt>
                <c:pt idx="499">
                  <c:v>95.507999999999996</c:v>
                </c:pt>
                <c:pt idx="500">
                  <c:v>94.93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D1-493B-BC3E-2107169D8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345200"/>
        <c:axId val="454339320"/>
      </c:lineChart>
      <c:dateAx>
        <c:axId val="373125336"/>
        <c:scaling>
          <c:orientation val="minMax"/>
        </c:scaling>
        <c:delete val="0"/>
        <c:axPos val="b"/>
        <c:numFmt formatCode="yyyy\/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ko-KR" altLang="en-US"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3128472"/>
        <c:crosses val="autoZero"/>
        <c:auto val="1"/>
        <c:lblOffset val="100"/>
        <c:baseTimeUnit val="days"/>
        <c:majorUnit val="3"/>
        <c:majorTimeUnit val="months"/>
      </c:dateAx>
      <c:valAx>
        <c:axId val="373128472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ko-KR" altLang="en-US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3125336"/>
        <c:crosses val="autoZero"/>
        <c:crossBetween val="between"/>
      </c:valAx>
      <c:valAx>
        <c:axId val="454339320"/>
        <c:scaling>
          <c:orientation val="minMax"/>
          <c:min val="9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ko-KR" altLang="en-US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4345200"/>
        <c:crosses val="max"/>
        <c:crossBetween val="between"/>
      </c:valAx>
      <c:dateAx>
        <c:axId val="454345200"/>
        <c:scaling>
          <c:orientation val="minMax"/>
        </c:scaling>
        <c:delete val="1"/>
        <c:axPos val="b"/>
        <c:numFmt formatCode="yyyy\/m" sourceLinked="1"/>
        <c:majorTickMark val="out"/>
        <c:minorTickMark val="none"/>
        <c:tickLblPos val="nextTo"/>
        <c:crossAx val="45433932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ko-KR" alt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0.48729</cdr:x>
      <cdr:y>0.09734</cdr:y>
    </cdr:from>
    <cdr:to>
      <cdr:x>0.60178</cdr:x>
      <cdr:y>0.30776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F0C1650-12D4-41BE-8CD5-48C3244E3A00}"/>
            </a:ext>
          </a:extLst>
        </cdr:cNvPr>
        <cdr:cNvSpPr txBox="1"/>
      </cdr:nvSpPr>
      <cdr:spPr>
        <a:xfrm xmlns:a="http://schemas.openxmlformats.org/drawingml/2006/main">
          <a:off x="3891828" y="42299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ko-KR" alt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EF71-A170-4ADD-BC47-D1919C618CB6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EFA07-5410-43F2-BE94-D847BFE6F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5F93-012D-4DD9-A09A-15061A9E46FE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 </a:t>
            </a:r>
            <a:r>
              <a:rPr lang="ko-KR" altLang="en-US"/>
              <a:t>한국은행 통화정책 경시대회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7716-3690-42EB-8754-AF32848C4EA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0" y="0"/>
            <a:ext cx="12192000" cy="6899258"/>
            <a:chOff x="0" y="0"/>
            <a:chExt cx="12192000" cy="6899258"/>
          </a:xfrm>
        </p:grpSpPr>
        <p:pic>
          <p:nvPicPr>
            <p:cNvPr id="7" name="Picture 6" descr="한국은행에 대한 이미지 검색결과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32" t="28136" b="-1"/>
            <a:stretch/>
          </p:blipFill>
          <p:spPr bwMode="auto">
            <a:xfrm>
              <a:off x="0" y="0"/>
              <a:ext cx="12192000" cy="6899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 userDrawn="1"/>
          </p:nvSpPr>
          <p:spPr>
            <a:xfrm>
              <a:off x="0" y="13752"/>
              <a:ext cx="12192000" cy="688550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0" y="1563031"/>
            <a:ext cx="12192000" cy="3731938"/>
          </a:xfrm>
          <a:prstGeom prst="rect">
            <a:avLst/>
          </a:prstGeom>
          <a:solidFill>
            <a:srgbClr val="1047AD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 userDrawn="1"/>
        </p:nvSpPr>
        <p:spPr>
          <a:xfrm>
            <a:off x="-7372350" y="564766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통화정책 경시대회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5732394" y="6785383"/>
            <a:ext cx="292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 </a:t>
            </a:r>
            <a:r>
              <a:rPr lang="ko-KR" altLang="en-US" sz="2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한국은행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821311"/>
            <a:ext cx="9144000" cy="948678"/>
          </a:xfrm>
        </p:spPr>
        <p:txBody>
          <a:bodyPr anchor="b">
            <a:normAutofit/>
          </a:bodyPr>
          <a:lstStyle>
            <a:lvl1pPr algn="ctr">
              <a:defRPr lang="ko-KR" altLang="en-US" sz="4800" b="1" kern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49688"/>
            <a:ext cx="9144000" cy="521364"/>
          </a:xfrm>
        </p:spPr>
        <p:txBody>
          <a:bodyPr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800" b="1" kern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7293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50"/>
          <p:cNvSpPr/>
          <p:nvPr userDrawn="1"/>
        </p:nvSpPr>
        <p:spPr>
          <a:xfrm>
            <a:off x="712350" y="550863"/>
            <a:ext cx="54300" cy="954088"/>
          </a:xfrm>
          <a:prstGeom prst="rect">
            <a:avLst/>
          </a:prstGeom>
          <a:solidFill>
            <a:srgbClr val="A99543">
              <a:alpha val="89804"/>
            </a:srgbClr>
          </a:solidFill>
          <a:ln>
            <a:solidFill>
              <a:srgbClr val="A99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0377"/>
            <a:ext cx="10515600" cy="1325563"/>
          </a:xfrm>
        </p:spPr>
        <p:txBody>
          <a:bodyPr>
            <a:normAutofit/>
          </a:bodyPr>
          <a:lstStyle>
            <a:lvl1pPr>
              <a:defRPr lang="ko-KR" altLang="en-US" sz="4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5D3D-1F06-484D-ABAE-338A7E56186A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834377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 algn="r"/>
            <a:r>
              <a:rPr lang="en-US" altLang="ko-KR" dirty="0"/>
              <a:t>2017 </a:t>
            </a:r>
            <a:r>
              <a:rPr lang="ko-KR" altLang="en-US" dirty="0"/>
              <a:t>한국은행 통화정책 경시대회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7716-3690-42EB-8754-AF32848C4E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Shape 51"/>
          <p:cNvSpPr/>
          <p:nvPr userDrawn="1"/>
        </p:nvSpPr>
        <p:spPr>
          <a:xfrm>
            <a:off x="12075886" y="0"/>
            <a:ext cx="116114" cy="6858000"/>
          </a:xfrm>
          <a:prstGeom prst="rect">
            <a:avLst/>
          </a:prstGeom>
          <a:solidFill>
            <a:srgbClr val="4F3B3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0877" y="6412921"/>
            <a:ext cx="258332" cy="25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838200" y="1163557"/>
            <a:ext cx="10515600" cy="196691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5648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12192000" cy="3430800"/>
          </a:xfrm>
          <a:prstGeom prst="rect">
            <a:avLst/>
          </a:prstGeom>
          <a:solidFill>
            <a:srgbClr val="8C8C8C">
              <a:alpha val="90000"/>
            </a:srgbClr>
          </a:solidFill>
          <a:ln>
            <a:solidFill>
              <a:srgbClr val="8C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35225"/>
            <a:ext cx="10515600" cy="1325563"/>
          </a:xfrm>
        </p:spPr>
        <p:txBody>
          <a:bodyPr>
            <a:normAutofit/>
          </a:bodyPr>
          <a:lstStyle>
            <a:lvl1pPr>
              <a:defRPr lang="ko-KR" altLang="en-US" sz="5400" b="1" kern="120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300" y="3583200"/>
            <a:ext cx="10515600" cy="196691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1F3C-19D6-41A9-98D5-4B05B7766229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7716-3690-42EB-8754-AF32848C4E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Shape 51"/>
          <p:cNvSpPr/>
          <p:nvPr userDrawn="1"/>
        </p:nvSpPr>
        <p:spPr>
          <a:xfrm>
            <a:off x="12075886" y="0"/>
            <a:ext cx="116114" cy="6858000"/>
          </a:xfrm>
          <a:prstGeom prst="rect">
            <a:avLst/>
          </a:prstGeom>
          <a:solidFill>
            <a:srgbClr val="4F3B3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834377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 algn="r"/>
            <a:r>
              <a:rPr lang="en-US" altLang="ko-KR" dirty="0"/>
              <a:t>2017 </a:t>
            </a:r>
            <a:r>
              <a:rPr lang="ko-KR" altLang="en-US" dirty="0"/>
              <a:t>한국은행 통화정책 경시대회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0877" y="6412921"/>
            <a:ext cx="258332" cy="25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hape 50"/>
          <p:cNvSpPr/>
          <p:nvPr userDrawn="1"/>
        </p:nvSpPr>
        <p:spPr>
          <a:xfrm>
            <a:off x="715617" y="2637183"/>
            <a:ext cx="51032" cy="793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07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50"/>
          <p:cNvSpPr/>
          <p:nvPr userDrawn="1"/>
        </p:nvSpPr>
        <p:spPr>
          <a:xfrm>
            <a:off x="712350" y="550863"/>
            <a:ext cx="54300" cy="954088"/>
          </a:xfrm>
          <a:prstGeom prst="rect">
            <a:avLst/>
          </a:prstGeom>
          <a:solidFill>
            <a:srgbClr val="8C8C8C">
              <a:alpha val="89804"/>
            </a:srgbClr>
          </a:solidFill>
          <a:ln>
            <a:solidFill>
              <a:srgbClr val="8C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5D3D-1F06-484D-ABAE-338A7E56186A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834377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 algn="r"/>
            <a:r>
              <a:rPr lang="en-US" altLang="ko-KR" dirty="0"/>
              <a:t>2017 </a:t>
            </a:r>
            <a:r>
              <a:rPr lang="ko-KR" altLang="en-US" dirty="0"/>
              <a:t>한국은행 통화정책 경시대회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7716-3690-42EB-8754-AF32848C4E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Shape 51"/>
          <p:cNvSpPr/>
          <p:nvPr userDrawn="1"/>
        </p:nvSpPr>
        <p:spPr>
          <a:xfrm>
            <a:off x="12075886" y="0"/>
            <a:ext cx="116114" cy="6858000"/>
          </a:xfrm>
          <a:prstGeom prst="rect">
            <a:avLst/>
          </a:prstGeom>
          <a:solidFill>
            <a:srgbClr val="4F3B3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0877" y="6412921"/>
            <a:ext cx="258332" cy="25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18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12192000" cy="3430800"/>
          </a:xfrm>
          <a:prstGeom prst="rect">
            <a:avLst/>
          </a:prstGeom>
          <a:solidFill>
            <a:srgbClr val="1047AD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35225"/>
            <a:ext cx="10515600" cy="1325563"/>
          </a:xfrm>
        </p:spPr>
        <p:txBody>
          <a:bodyPr>
            <a:normAutofit/>
          </a:bodyPr>
          <a:lstStyle>
            <a:lvl1pPr>
              <a:defRPr lang="ko-KR" altLang="en-US" sz="5400" b="1" kern="120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300" y="3583200"/>
            <a:ext cx="10515600" cy="196691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1F3C-19D6-41A9-98D5-4B05B7766229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7716-3690-42EB-8754-AF32848C4E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Shape 51"/>
          <p:cNvSpPr/>
          <p:nvPr userDrawn="1"/>
        </p:nvSpPr>
        <p:spPr>
          <a:xfrm>
            <a:off x="12075886" y="0"/>
            <a:ext cx="116114" cy="6858000"/>
          </a:xfrm>
          <a:prstGeom prst="rect">
            <a:avLst/>
          </a:prstGeom>
          <a:solidFill>
            <a:srgbClr val="4F3B3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834377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 algn="r"/>
            <a:r>
              <a:rPr lang="en-US" altLang="ko-KR" dirty="0"/>
              <a:t>2017 </a:t>
            </a:r>
            <a:r>
              <a:rPr lang="ko-KR" altLang="en-US" dirty="0"/>
              <a:t>한국은행 통화정책 경시대회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0877" y="6412921"/>
            <a:ext cx="258332" cy="25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hape 50"/>
          <p:cNvSpPr/>
          <p:nvPr userDrawn="1"/>
        </p:nvSpPr>
        <p:spPr>
          <a:xfrm>
            <a:off x="715617" y="2637183"/>
            <a:ext cx="51032" cy="793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4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1047AD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Shape 50"/>
          <p:cNvSpPr/>
          <p:nvPr userDrawn="1"/>
        </p:nvSpPr>
        <p:spPr>
          <a:xfrm>
            <a:off x="712350" y="550863"/>
            <a:ext cx="54300" cy="954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50863"/>
            <a:ext cx="10515600" cy="985373"/>
          </a:xfr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5400" b="1" kern="120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5D3D-1F06-484D-ABAE-338A7E56186A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834377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 algn="r"/>
            <a:r>
              <a:rPr lang="en-US" altLang="ko-KR" dirty="0"/>
              <a:t>2017 </a:t>
            </a:r>
            <a:r>
              <a:rPr lang="ko-KR" altLang="en-US" dirty="0"/>
              <a:t>한국은행 통화정책 경시대회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7716-3690-42EB-8754-AF32848C4E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Shape 51"/>
          <p:cNvSpPr/>
          <p:nvPr userDrawn="1"/>
        </p:nvSpPr>
        <p:spPr>
          <a:xfrm>
            <a:off x="12075886" y="0"/>
            <a:ext cx="116114" cy="6858000"/>
          </a:xfrm>
          <a:prstGeom prst="rect">
            <a:avLst/>
          </a:prstGeom>
          <a:solidFill>
            <a:srgbClr val="4F3B3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0877" y="6412921"/>
            <a:ext cx="258332" cy="25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75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50"/>
          <p:cNvSpPr/>
          <p:nvPr userDrawn="1"/>
        </p:nvSpPr>
        <p:spPr>
          <a:xfrm>
            <a:off x="712350" y="550863"/>
            <a:ext cx="54300" cy="954088"/>
          </a:xfrm>
          <a:prstGeom prst="rect">
            <a:avLst/>
          </a:prstGeom>
          <a:solidFill>
            <a:srgbClr val="1047AD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>
              <a:solidFill>
                <a:schemeClr val="lt1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5D3D-1F06-484D-ABAE-338A7E56186A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834377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 algn="r"/>
            <a:r>
              <a:rPr lang="en-US" altLang="ko-KR" dirty="0"/>
              <a:t>2017 </a:t>
            </a:r>
            <a:r>
              <a:rPr lang="ko-KR" altLang="en-US" dirty="0"/>
              <a:t>한국은행 통화정책 경시대회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7716-3690-42EB-8754-AF32848C4E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Shape 51"/>
          <p:cNvSpPr/>
          <p:nvPr userDrawn="1"/>
        </p:nvSpPr>
        <p:spPr>
          <a:xfrm>
            <a:off x="12075886" y="0"/>
            <a:ext cx="116114" cy="6858000"/>
          </a:xfrm>
          <a:prstGeom prst="rect">
            <a:avLst/>
          </a:prstGeom>
          <a:solidFill>
            <a:srgbClr val="4F3B3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0877" y="6412921"/>
            <a:ext cx="258332" cy="25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57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12192000" cy="3430800"/>
          </a:xfrm>
          <a:prstGeom prst="rect">
            <a:avLst/>
          </a:prstGeom>
          <a:solidFill>
            <a:srgbClr val="99FF00">
              <a:alpha val="89804"/>
            </a:srgbClr>
          </a:solidFill>
          <a:ln>
            <a:solidFill>
              <a:srgbClr val="99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35225"/>
            <a:ext cx="10515600" cy="1325563"/>
          </a:xfrm>
        </p:spPr>
        <p:txBody>
          <a:bodyPr>
            <a:normAutofit/>
          </a:bodyPr>
          <a:lstStyle>
            <a:lvl1pPr>
              <a:defRPr lang="ko-KR" altLang="en-US" sz="5400" b="1" kern="120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300" y="3583200"/>
            <a:ext cx="10515600" cy="196691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1F3C-19D6-41A9-98D5-4B05B7766229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7716-3690-42EB-8754-AF32848C4E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Shape 51"/>
          <p:cNvSpPr/>
          <p:nvPr userDrawn="1"/>
        </p:nvSpPr>
        <p:spPr>
          <a:xfrm>
            <a:off x="12075886" y="0"/>
            <a:ext cx="116114" cy="6858000"/>
          </a:xfrm>
          <a:prstGeom prst="rect">
            <a:avLst/>
          </a:prstGeom>
          <a:solidFill>
            <a:srgbClr val="4F3B3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834377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 algn="r"/>
            <a:r>
              <a:rPr lang="en-US" altLang="ko-KR" dirty="0"/>
              <a:t>2017 </a:t>
            </a:r>
            <a:r>
              <a:rPr lang="ko-KR" altLang="en-US" dirty="0"/>
              <a:t>한국은행 통화정책 경시대회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0877" y="6412921"/>
            <a:ext cx="258332" cy="25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hape 50"/>
          <p:cNvSpPr/>
          <p:nvPr userDrawn="1"/>
        </p:nvSpPr>
        <p:spPr>
          <a:xfrm>
            <a:off x="715617" y="2637183"/>
            <a:ext cx="51032" cy="793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5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50"/>
          <p:cNvSpPr/>
          <p:nvPr userDrawn="1"/>
        </p:nvSpPr>
        <p:spPr>
          <a:xfrm>
            <a:off x="712350" y="550863"/>
            <a:ext cx="54300" cy="954088"/>
          </a:xfrm>
          <a:prstGeom prst="rect">
            <a:avLst/>
          </a:prstGeom>
          <a:solidFill>
            <a:srgbClr val="99FF00">
              <a:alpha val="89804"/>
            </a:srgbClr>
          </a:solidFill>
          <a:ln>
            <a:solidFill>
              <a:srgbClr val="99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0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5D3D-1F06-484D-ABAE-338A7E56186A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834377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 algn="r"/>
            <a:r>
              <a:rPr lang="en-US" altLang="ko-KR" dirty="0"/>
              <a:t>2017 </a:t>
            </a:r>
            <a:r>
              <a:rPr lang="ko-KR" altLang="en-US" dirty="0"/>
              <a:t>한국은행 통화정책 경시대회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7716-3690-42EB-8754-AF32848C4E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Shape 51"/>
          <p:cNvSpPr/>
          <p:nvPr userDrawn="1"/>
        </p:nvSpPr>
        <p:spPr>
          <a:xfrm>
            <a:off x="12075886" y="0"/>
            <a:ext cx="116114" cy="6858000"/>
          </a:xfrm>
          <a:prstGeom prst="rect">
            <a:avLst/>
          </a:prstGeom>
          <a:solidFill>
            <a:srgbClr val="4F3B3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0877" y="6412921"/>
            <a:ext cx="258332" cy="25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838200" y="1163557"/>
            <a:ext cx="10515600" cy="196691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4352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12192000" cy="3430800"/>
          </a:xfrm>
          <a:prstGeom prst="rect">
            <a:avLst/>
          </a:prstGeom>
          <a:solidFill>
            <a:srgbClr val="FF8000">
              <a:alpha val="89804"/>
            </a:srgbClr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35225"/>
            <a:ext cx="10515600" cy="1325563"/>
          </a:xfrm>
        </p:spPr>
        <p:txBody>
          <a:bodyPr>
            <a:normAutofit/>
          </a:bodyPr>
          <a:lstStyle>
            <a:lvl1pPr>
              <a:defRPr lang="ko-KR" altLang="en-US" sz="5400" b="1" kern="120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300" y="3583200"/>
            <a:ext cx="10515600" cy="196691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1F3C-19D6-41A9-98D5-4B05B7766229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7716-3690-42EB-8754-AF32848C4E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Shape 51"/>
          <p:cNvSpPr/>
          <p:nvPr userDrawn="1"/>
        </p:nvSpPr>
        <p:spPr>
          <a:xfrm>
            <a:off x="12075886" y="0"/>
            <a:ext cx="116114" cy="6858000"/>
          </a:xfrm>
          <a:prstGeom prst="rect">
            <a:avLst/>
          </a:prstGeom>
          <a:solidFill>
            <a:srgbClr val="4F3B3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834377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 algn="r"/>
            <a:r>
              <a:rPr lang="en-US" altLang="ko-KR" dirty="0"/>
              <a:t>2017 </a:t>
            </a:r>
            <a:r>
              <a:rPr lang="ko-KR" altLang="en-US" dirty="0"/>
              <a:t>한국은행 통화정책 경시대회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0877" y="6412921"/>
            <a:ext cx="258332" cy="25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hape 50"/>
          <p:cNvSpPr/>
          <p:nvPr userDrawn="1"/>
        </p:nvSpPr>
        <p:spPr>
          <a:xfrm>
            <a:off x="715617" y="2637183"/>
            <a:ext cx="51032" cy="793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0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50"/>
          <p:cNvSpPr/>
          <p:nvPr userDrawn="1"/>
        </p:nvSpPr>
        <p:spPr>
          <a:xfrm>
            <a:off x="712350" y="550863"/>
            <a:ext cx="54300" cy="954088"/>
          </a:xfrm>
          <a:prstGeom prst="rect">
            <a:avLst/>
          </a:prstGeom>
          <a:solidFill>
            <a:srgbClr val="FF8000">
              <a:alpha val="89804"/>
            </a:srgbClr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0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5D3D-1F06-484D-ABAE-338A7E56186A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834377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 algn="r"/>
            <a:r>
              <a:rPr lang="en-US" altLang="ko-KR" dirty="0"/>
              <a:t>2017 </a:t>
            </a:r>
            <a:r>
              <a:rPr lang="ko-KR" altLang="en-US" dirty="0"/>
              <a:t>한국은행 통화정책 경시대회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7716-3690-42EB-8754-AF32848C4E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Shape 51"/>
          <p:cNvSpPr/>
          <p:nvPr userDrawn="1"/>
        </p:nvSpPr>
        <p:spPr>
          <a:xfrm>
            <a:off x="12075886" y="0"/>
            <a:ext cx="116114" cy="6858000"/>
          </a:xfrm>
          <a:prstGeom prst="rect">
            <a:avLst/>
          </a:prstGeom>
          <a:solidFill>
            <a:srgbClr val="4F3B3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0877" y="6412921"/>
            <a:ext cx="258332" cy="25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838200" y="1163557"/>
            <a:ext cx="10515600" cy="196691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6508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12192000" cy="3430800"/>
          </a:xfrm>
          <a:prstGeom prst="rect">
            <a:avLst/>
          </a:prstGeom>
          <a:solidFill>
            <a:srgbClr val="A99543">
              <a:alpha val="89804"/>
            </a:srgbClr>
          </a:solidFill>
          <a:ln>
            <a:solidFill>
              <a:srgbClr val="A99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Shape 50"/>
          <p:cNvSpPr/>
          <p:nvPr userDrawn="1"/>
        </p:nvSpPr>
        <p:spPr>
          <a:xfrm>
            <a:off x="715617" y="2637183"/>
            <a:ext cx="51032" cy="793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35225"/>
            <a:ext cx="10515600" cy="1325563"/>
          </a:xfrm>
        </p:spPr>
        <p:txBody>
          <a:bodyPr>
            <a:normAutofit/>
          </a:bodyPr>
          <a:lstStyle>
            <a:lvl1pPr>
              <a:defRPr lang="ko-KR" altLang="en-US" sz="5400" b="1" kern="120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300" y="3583200"/>
            <a:ext cx="10515600" cy="196691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1F3C-19D6-41A9-98D5-4B05B7766229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7716-3690-42EB-8754-AF32848C4E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Shape 51"/>
          <p:cNvSpPr/>
          <p:nvPr userDrawn="1"/>
        </p:nvSpPr>
        <p:spPr>
          <a:xfrm>
            <a:off x="12075886" y="0"/>
            <a:ext cx="116114" cy="6858000"/>
          </a:xfrm>
          <a:prstGeom prst="rect">
            <a:avLst/>
          </a:prstGeom>
          <a:solidFill>
            <a:srgbClr val="4F3B3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834377" y="6356350"/>
            <a:ext cx="4114800" cy="365125"/>
          </a:xfrm>
        </p:spPr>
        <p:txBody>
          <a:bodyPr/>
          <a:lstStyle>
            <a:lvl1pPr>
              <a:defRPr b="0"/>
            </a:lvl1pPr>
          </a:lstStyle>
          <a:p>
            <a:pPr algn="r"/>
            <a:r>
              <a:rPr lang="en-US" altLang="ko-KR"/>
              <a:t>2017 </a:t>
            </a:r>
            <a:r>
              <a:rPr lang="ko-KR" altLang="en-US"/>
              <a:t>한국은행 통화정책 경시대회</a:t>
            </a:r>
            <a:endParaRPr lang="ko-KR" altLang="en-US" dirty="0"/>
          </a:p>
        </p:txBody>
      </p:sp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0877" y="6412921"/>
            <a:ext cx="258332" cy="25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10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0032F-E468-4A39-B1D4-3D3E095CD165}" type="datetime1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en-US" altLang="ko-KR" dirty="0"/>
              <a:t>2017 </a:t>
            </a:r>
            <a:r>
              <a:rPr lang="ko-KR" altLang="en-US" dirty="0"/>
              <a:t>한국은행 통화정책 경시대회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7716-3690-42EB-8754-AF32848C4EA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1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891" y="1609944"/>
            <a:ext cx="5060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포스코 청년 </a:t>
            </a:r>
            <a:r>
              <a:rPr lang="en-US" altLang="ko-KR" sz="16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AI·Bigdata </a:t>
            </a:r>
            <a:r>
              <a:rPr lang="ko-KR" altLang="en-US" sz="16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아카데미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524000" y="2818181"/>
            <a:ext cx="9144000" cy="948678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영화 선별 알고리즘 향상을 통한 </a:t>
            </a:r>
            <a:r>
              <a:rPr lang="en-US" altLang="ko-KR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OTT </a:t>
            </a:r>
            <a:r>
              <a:rPr lang="ko-KR" altLang="en-US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비즈니스 수익성 개선안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3154680" y="4084637"/>
            <a:ext cx="5882640" cy="1077154"/>
          </a:xfrm>
        </p:spPr>
        <p:txBody>
          <a:bodyPr>
            <a:normAutofit fontScale="92500"/>
          </a:bodyPr>
          <a:lstStyle/>
          <a:p>
            <a:pPr algn="ctr"/>
            <a:r>
              <a:rPr lang="en-US" altLang="ko-KR" sz="24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ko-KR" altLang="en-US" sz="24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분반 </a:t>
            </a:r>
            <a:r>
              <a:rPr lang="en-US" altLang="ko-KR" sz="24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sz="24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조</a:t>
            </a:r>
            <a:endParaRPr lang="en-US" altLang="ko-KR" sz="240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24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김진명 김채은 김한빈 이경원 이다연 이상엽</a:t>
            </a:r>
            <a:endParaRPr lang="ko-KR" altLang="en-US" sz="2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92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51715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통화정책 관련 주요이슈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 b="0"/>
              <a:t>2017 </a:t>
            </a:r>
            <a:r>
              <a:rPr lang="ko-KR" altLang="en-US" b="0"/>
              <a:t>한국은행 통화정책 경시대회</a:t>
            </a:r>
            <a:endParaRPr lang="ko-KR" altLang="en-US" b="0" dirty="0"/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1130300" y="3583200"/>
            <a:ext cx="10515600" cy="277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b="0" dirty="0">
                <a:ln>
                  <a:solidFill>
                    <a:schemeClr val="tx1">
                      <a:alpha val="40000"/>
                    </a:schemeClr>
                  </a:solidFill>
                </a:ln>
              </a:rPr>
              <a:t>미 연준 통화정책 정상화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b="0" dirty="0">
                <a:ln>
                  <a:solidFill>
                    <a:schemeClr val="tx1">
                      <a:alpha val="40000"/>
                    </a:schemeClr>
                  </a:solidFill>
                </a:ln>
              </a:rPr>
              <a:t>글로벌 인플레이션</a:t>
            </a:r>
            <a:endParaRPr lang="en-US" altLang="ko-KR" b="0" dirty="0">
              <a:ln>
                <a:solidFill>
                  <a:schemeClr val="tx1">
                    <a:alpha val="40000"/>
                  </a:schemeClr>
                </a:solidFill>
              </a:ln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b="0" u="sng" dirty="0">
                <a:ln>
                  <a:solidFill>
                    <a:schemeClr val="tx1">
                      <a:alpha val="40000"/>
                    </a:schemeClr>
                  </a:solidFill>
                </a:ln>
              </a:rPr>
              <a:t>높은 가계부채 수준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b="0" dirty="0">
                <a:ln>
                  <a:solidFill>
                    <a:schemeClr val="tx1">
                      <a:alpha val="40000"/>
                    </a:schemeClr>
                  </a:solidFill>
                </a:ln>
              </a:rPr>
              <a:t>구조적 소비제약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b="0" dirty="0">
                <a:ln>
                  <a:solidFill>
                    <a:schemeClr val="tx1">
                      <a:alpha val="40000"/>
                    </a:schemeClr>
                  </a:solidFill>
                </a:ln>
              </a:rPr>
              <a:t>정부의 일자리 정책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ko-KR" altLang="en-US" b="0" dirty="0">
              <a:ln>
                <a:solidFill>
                  <a:schemeClr val="tx1">
                    <a:alpha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754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 b="0" dirty="0">
                <a:latin typeface="+mn-lt"/>
              </a:rPr>
              <a:t>2017 </a:t>
            </a:r>
            <a:r>
              <a:rPr lang="ko-KR" altLang="en-US" b="0" dirty="0">
                <a:latin typeface="+mn-lt"/>
              </a:rPr>
              <a:t>한국은행 통화정책 경시대회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159039" y="2144717"/>
            <a:ext cx="3672000" cy="612000"/>
          </a:xfrm>
          <a:prstGeom prst="rect">
            <a:avLst/>
          </a:prstGeom>
          <a:solidFill>
            <a:srgbClr val="989898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100" b="1" i="0" u="none" strike="noStrike" kern="0" cap="none" spc="0" normalizeH="0" baseline="0" noProof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양호한 국내외 대외건전성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335193" y="2144717"/>
            <a:ext cx="3672000" cy="612000"/>
          </a:xfrm>
          <a:prstGeom prst="rect">
            <a:avLst/>
          </a:prstGeom>
          <a:solidFill>
            <a:srgbClr val="A99543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100" b="1" i="0" u="none" strike="noStrike" kern="0" cap="none" spc="0" normalizeH="0" baseline="0" noProof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주요 </a:t>
            </a:r>
            <a:r>
              <a:rPr kumimoji="0" lang="ko-KR" altLang="en-US" sz="2100" b="1" i="0" u="none" strike="noStrike" kern="0" cap="none" spc="0" normalizeH="0" baseline="0" noProof="0" dirty="0" err="1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중앙銀과의</a:t>
            </a:r>
            <a:r>
              <a:rPr kumimoji="0" lang="ko-KR" altLang="en-US" sz="2100" b="1" i="0" u="none" strike="noStrike" kern="0" cap="none" spc="0" normalizeH="0" baseline="0" noProof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r>
              <a:rPr lang="ko-KR" altLang="en-US" sz="2100" b="1" kern="0" dirty="0" err="1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디커플링</a:t>
            </a:r>
            <a:endParaRPr kumimoji="0" lang="ko-KR" altLang="en-US" sz="2100" b="1" i="0" u="none" strike="noStrike" kern="0" cap="none" spc="0" normalizeH="0" baseline="0" noProof="0" dirty="0">
              <a:ln w="6350">
                <a:solidFill>
                  <a:srgbClr val="FFFFFF">
                    <a:alpha val="2100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11347" y="2144717"/>
            <a:ext cx="3672000" cy="612000"/>
          </a:xfrm>
          <a:prstGeom prst="rect">
            <a:avLst/>
          </a:prstGeom>
          <a:solidFill>
            <a:srgbClr val="4F3B3A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100" b="1" i="0" u="none" strike="noStrike" kern="0" cap="none" spc="0" normalizeH="0" baseline="0" noProof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연준의 일관된 커뮤니케이션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719299" y="2852178"/>
            <a:ext cx="3655222" cy="1015663"/>
            <a:chOff x="263331" y="1959561"/>
            <a:chExt cx="2739085" cy="1015663"/>
          </a:xfrm>
        </p:grpSpPr>
        <p:sp>
          <p:nvSpPr>
            <p:cNvPr id="80" name="직사각형 79"/>
            <p:cNvSpPr/>
            <p:nvPr/>
          </p:nvSpPr>
          <p:spPr>
            <a:xfrm>
              <a:off x="263331" y="2123945"/>
              <a:ext cx="133926" cy="180000"/>
            </a:xfrm>
            <a:prstGeom prst="rect">
              <a:avLst/>
            </a:prstGeom>
            <a:solidFill>
              <a:srgbClr val="4F3B3A"/>
            </a:solidFill>
            <a:ln w="25400" cap="flat" cmpd="sng" algn="ctr">
              <a:noFill/>
              <a:prstDash val="solid"/>
            </a:ln>
            <a:effectLst>
              <a:outerShdw blurRad="50800" dist="12700" dir="2700000" algn="ctr" rotWithShape="0">
                <a:srgbClr val="000000">
                  <a:alpha val="40000"/>
                </a:srgbClr>
              </a:outerShdw>
              <a:softEdge rad="127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u="none" strike="noStrike" kern="0" cap="none" spc="0" normalizeH="0" noProof="0" dirty="0">
                <a:ln w="3175">
                  <a:solidFill>
                    <a:srgbClr val="000000">
                      <a:alpha val="1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96168" y="1959561"/>
              <a:ext cx="26062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3B3A"/>
                </a:buClr>
                <a:buSzPct val="120000"/>
                <a:buFontTx/>
                <a:buNone/>
                <a:tabLst/>
                <a:defRPr/>
              </a:pPr>
              <a:r>
                <a:rPr lang="ko-KR" altLang="en-US" sz="2000" kern="0" dirty="0">
                  <a:ln w="3175">
                    <a:solidFill>
                      <a:srgbClr val="002060">
                        <a:alpha val="6000"/>
                      </a:srgbClr>
                    </a:solidFill>
                  </a:ln>
                  <a:solidFill>
                    <a:srgbClr val="000000"/>
                  </a:solidFill>
                  <a:ea typeface="맑은 고딕" panose="020B0503020000020004" pitchFamily="50" charset="-127"/>
                  <a:cs typeface="Arial"/>
                  <a:sym typeface="Arial"/>
                </a:rPr>
                <a:t>불확실성 축소 및 외국인 채권투자 안정성 증대</a:t>
              </a:r>
              <a:endParaRPr kumimoji="0" lang="en-US" altLang="ko-KR" sz="2000" u="none" strike="noStrike" kern="0" cap="none" spc="0" normalizeH="0" noProof="0" dirty="0">
                <a:ln w="3175">
                  <a:solidFill>
                    <a:srgbClr val="002060">
                      <a:alpha val="600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4475772" y="2820801"/>
            <a:ext cx="3655222" cy="494494"/>
            <a:chOff x="263331" y="1959561"/>
            <a:chExt cx="2739085" cy="494494"/>
          </a:xfrm>
        </p:grpSpPr>
        <p:sp>
          <p:nvSpPr>
            <p:cNvPr id="123" name="직사각형 122"/>
            <p:cNvSpPr/>
            <p:nvPr/>
          </p:nvSpPr>
          <p:spPr>
            <a:xfrm>
              <a:off x="263331" y="2123945"/>
              <a:ext cx="133926" cy="180000"/>
            </a:xfrm>
            <a:prstGeom prst="rect">
              <a:avLst/>
            </a:prstGeom>
            <a:solidFill>
              <a:srgbClr val="A99543"/>
            </a:solidFill>
            <a:ln w="25400" cap="flat" cmpd="sng" algn="ctr">
              <a:noFill/>
              <a:prstDash val="solid"/>
            </a:ln>
            <a:effectLst>
              <a:outerShdw blurRad="50800" dist="12700" dir="2700000" algn="ctr" rotWithShape="0">
                <a:srgbClr val="000000">
                  <a:alpha val="40000"/>
                </a:srgbClr>
              </a:outerShdw>
              <a:softEdge rad="127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u="none" strike="noStrike" kern="0" cap="none" spc="0" normalizeH="0" noProof="0" dirty="0">
                <a:ln w="3175">
                  <a:solidFill>
                    <a:srgbClr val="000000">
                      <a:alpha val="1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96168" y="1959561"/>
              <a:ext cx="2606248" cy="49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latinLnBrk="0">
                <a:lnSpc>
                  <a:spcPct val="150000"/>
                </a:lnSpc>
                <a:buClr>
                  <a:srgbClr val="4F3B3A"/>
                </a:buClr>
                <a:buSzPct val="120000"/>
                <a:defRPr/>
              </a:pPr>
              <a:r>
                <a:rPr lang="ko-KR" altLang="en-US" sz="2000" u="sng" kern="0" dirty="0">
                  <a:ln w="3175">
                    <a:solidFill>
                      <a:srgbClr val="002060">
                        <a:alpha val="6000"/>
                      </a:srgbClr>
                    </a:solidFill>
                  </a:ln>
                  <a:solidFill>
                    <a:srgbClr val="000000"/>
                  </a:solidFill>
                  <a:cs typeface="Arial"/>
                  <a:sym typeface="Arial"/>
                </a:rPr>
                <a:t>다만</a:t>
              </a:r>
              <a:r>
                <a:rPr lang="en-US" altLang="ko-KR" sz="2000" u="sng" kern="0" dirty="0">
                  <a:ln w="3175">
                    <a:solidFill>
                      <a:srgbClr val="002060">
                        <a:alpha val="6000"/>
                      </a:srgbClr>
                    </a:solidFill>
                  </a:ln>
                  <a:solidFill>
                    <a:srgbClr val="000000"/>
                  </a:solidFill>
                  <a:cs typeface="Arial"/>
                  <a:sym typeface="Arial"/>
                </a:rPr>
                <a:t>, </a:t>
              </a:r>
              <a:r>
                <a:rPr lang="ko-KR" altLang="en-US" sz="2000" u="sng" kern="0" dirty="0">
                  <a:ln w="3175">
                    <a:solidFill>
                      <a:srgbClr val="002060">
                        <a:alpha val="6000"/>
                      </a:srgbClr>
                    </a:solidFill>
                  </a:ln>
                  <a:solidFill>
                    <a:srgbClr val="000000"/>
                  </a:solidFill>
                  <a:cs typeface="Arial"/>
                  <a:sym typeface="Arial"/>
                </a:rPr>
                <a:t>최근 기조 변화 시사</a:t>
              </a:r>
              <a:endParaRPr lang="en-US" altLang="ko-KR" sz="2000" u="sng" kern="0" dirty="0">
                <a:ln w="3175">
                  <a:solidFill>
                    <a:srgbClr val="002060">
                      <a:alpha val="6000"/>
                    </a:srgbClr>
                  </a:solidFill>
                </a:ln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8357225" y="2851087"/>
            <a:ext cx="3655222" cy="1015663"/>
            <a:chOff x="263331" y="1959561"/>
            <a:chExt cx="2739085" cy="1015663"/>
          </a:xfrm>
        </p:grpSpPr>
        <p:sp>
          <p:nvSpPr>
            <p:cNvPr id="131" name="직사각형 130"/>
            <p:cNvSpPr/>
            <p:nvPr/>
          </p:nvSpPr>
          <p:spPr>
            <a:xfrm>
              <a:off x="263331" y="2123945"/>
              <a:ext cx="133926" cy="180000"/>
            </a:xfrm>
            <a:prstGeom prst="rect">
              <a:avLst/>
            </a:prstGeom>
            <a:solidFill>
              <a:srgbClr val="989898"/>
            </a:solidFill>
            <a:ln w="25400" cap="flat" cmpd="sng" algn="ctr">
              <a:noFill/>
              <a:prstDash val="solid"/>
            </a:ln>
            <a:effectLst>
              <a:outerShdw blurRad="50800" dist="12700" dir="2700000" algn="ctr" rotWithShape="0">
                <a:srgbClr val="000000">
                  <a:alpha val="40000"/>
                </a:srgbClr>
              </a:outerShdw>
              <a:softEdge rad="127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u="none" strike="noStrike" kern="0" cap="none" spc="0" normalizeH="0" noProof="0" dirty="0">
                <a:ln w="3175">
                  <a:solidFill>
                    <a:srgbClr val="000000">
                      <a:alpha val="1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96168" y="1959561"/>
              <a:ext cx="26062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3B3A"/>
                </a:buClr>
                <a:buSzPct val="120000"/>
                <a:buFontTx/>
                <a:buNone/>
                <a:tabLst/>
                <a:defRPr/>
              </a:pPr>
              <a:r>
                <a:rPr lang="ko-KR" altLang="en-US" sz="2000" kern="0" dirty="0">
                  <a:ln w="3175">
                    <a:solidFill>
                      <a:srgbClr val="002060">
                        <a:alpha val="6000"/>
                      </a:srgbClr>
                    </a:solidFill>
                  </a:ln>
                  <a:solidFill>
                    <a:srgbClr val="000000"/>
                  </a:solidFill>
                  <a:ea typeface="맑은 고딕" panose="020B0503020000020004" pitchFamily="50" charset="-127"/>
                  <a:cs typeface="Arial"/>
                  <a:sym typeface="Arial"/>
                </a:rPr>
                <a:t>우호적 글로벌 경제 전망 및 신흥국 대외건전성 양호</a:t>
              </a:r>
              <a:endParaRPr kumimoji="0" lang="en-US" altLang="ko-KR" sz="2000" u="none" strike="noStrike" kern="0" cap="none" spc="0" normalizeH="0" noProof="0" dirty="0">
                <a:ln w="3175">
                  <a:solidFill>
                    <a:srgbClr val="002060">
                      <a:alpha val="600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sp>
        <p:nvSpPr>
          <p:cNvPr id="38" name="오른쪽 중괄호 37"/>
          <p:cNvSpPr/>
          <p:nvPr/>
        </p:nvSpPr>
        <p:spPr>
          <a:xfrm rot="5400000">
            <a:off x="5938968" y="362439"/>
            <a:ext cx="432048" cy="7875639"/>
          </a:xfrm>
          <a:prstGeom prst="rightBrace">
            <a:avLst/>
          </a:prstGeom>
          <a:ln w="34925" cap="rnd">
            <a:solidFill>
              <a:srgbClr val="4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190003" y="5025284"/>
            <a:ext cx="3960000" cy="648000"/>
          </a:xfrm>
          <a:prstGeom prst="rect">
            <a:avLst/>
          </a:prstGeom>
          <a:solidFill>
            <a:srgbClr val="2759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b="1" dirty="0">
                <a:ln w="6350">
                  <a:solidFill>
                    <a:schemeClr val="bg1">
                      <a:alpha val="2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큰 충격 제한적</a:t>
            </a:r>
          </a:p>
        </p:txBody>
      </p:sp>
      <p:sp>
        <p:nvSpPr>
          <p:cNvPr id="19" name="제목 4"/>
          <p:cNvSpPr txBox="1">
            <a:spLocks/>
          </p:cNvSpPr>
          <p:nvPr/>
        </p:nvSpPr>
        <p:spPr>
          <a:xfrm>
            <a:off x="838200" y="210377"/>
            <a:ext cx="44522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b="0" dirty="0">
                <a:ln w="12700">
                  <a:solidFill>
                    <a:srgbClr val="404040">
                      <a:alpha val="7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주요이슈</a:t>
            </a:r>
            <a:endParaRPr lang="ko-KR" altLang="en-US" b="0" dirty="0">
              <a:ln>
                <a:solidFill>
                  <a:srgbClr val="404040">
                    <a:alpha val="50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내용 개체 틀 5"/>
          <p:cNvSpPr txBox="1">
            <a:spLocks/>
          </p:cNvSpPr>
          <p:nvPr/>
        </p:nvSpPr>
        <p:spPr>
          <a:xfrm>
            <a:off x="838199" y="1163557"/>
            <a:ext cx="10842524" cy="588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2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미 연준 통화정책 정상화 </a:t>
            </a:r>
            <a:r>
              <a:rPr lang="en-US" altLang="ko-KR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: </a:t>
            </a: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단일 요인으로는 국내 경제에 </a:t>
            </a: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  <a:solidFill>
                  <a:srgbClr val="989898"/>
                </a:solidFill>
              </a:rPr>
              <a:t>큰 충격 가져오지 않을</a:t>
            </a: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 전망</a:t>
            </a:r>
          </a:p>
        </p:txBody>
      </p:sp>
    </p:spTree>
    <p:extLst>
      <p:ext uri="{BB962C8B-B14F-4D97-AF65-F5344CB8AC3E}">
        <p14:creationId xmlns:p14="http://schemas.microsoft.com/office/powerpoint/2010/main" val="1522406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F97DF86F-9567-41FA-A1DF-EE9283FC3E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649801"/>
              </p:ext>
            </p:extLst>
          </p:nvPr>
        </p:nvGraphicFramePr>
        <p:xfrm>
          <a:off x="6219501" y="2521959"/>
          <a:ext cx="5310739" cy="3495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219501" y="5901401"/>
            <a:ext cx="25625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자료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Bloomberg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88041" y="2317137"/>
            <a:ext cx="10581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달러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배럴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63706" y="2317137"/>
            <a:ext cx="10581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(1973=100)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219500" y="1688006"/>
            <a:ext cx="5310739" cy="576000"/>
          </a:xfrm>
          <a:prstGeom prst="rect">
            <a:avLst/>
          </a:prstGeom>
          <a:solidFill>
            <a:srgbClr val="9898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유가 및 미 달러화 지수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 b="0" dirty="0"/>
              <a:t>2017 </a:t>
            </a:r>
            <a:r>
              <a:rPr lang="ko-KR" altLang="en-US" b="0" dirty="0"/>
              <a:t>한국은행 통화정책 경시대회</a:t>
            </a: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F4196BDD-F667-402E-83E6-2962FFACB1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798001"/>
              </p:ext>
            </p:extLst>
          </p:nvPr>
        </p:nvGraphicFramePr>
        <p:xfrm>
          <a:off x="657498" y="2329837"/>
          <a:ext cx="5312227" cy="367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57498" y="2355404"/>
            <a:ext cx="622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(%)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7498" y="5885807"/>
            <a:ext cx="25625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자료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OECD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096000" y="1761097"/>
            <a:ext cx="0" cy="4432692"/>
          </a:xfrm>
          <a:prstGeom prst="line">
            <a:avLst/>
          </a:prstGeom>
          <a:ln w="28575" cap="rnd">
            <a:solidFill>
              <a:srgbClr val="8C8C8C">
                <a:alpha val="8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4"/>
          <p:cNvSpPr txBox="1">
            <a:spLocks/>
          </p:cNvSpPr>
          <p:nvPr/>
        </p:nvSpPr>
        <p:spPr>
          <a:xfrm>
            <a:off x="838200" y="210377"/>
            <a:ext cx="44522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b="0" dirty="0">
                <a:ln w="12700">
                  <a:solidFill>
                    <a:srgbClr val="404040">
                      <a:alpha val="7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주요이슈</a:t>
            </a:r>
            <a:endParaRPr lang="ko-KR" altLang="en-US" b="0" dirty="0">
              <a:ln>
                <a:solidFill>
                  <a:srgbClr val="404040">
                    <a:alpha val="50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내용 개체 틀 5"/>
          <p:cNvSpPr txBox="1">
            <a:spLocks/>
          </p:cNvSpPr>
          <p:nvPr/>
        </p:nvSpPr>
        <p:spPr>
          <a:xfrm>
            <a:off x="838199" y="1163558"/>
            <a:ext cx="9794967" cy="54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2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글로벌 인플레이션</a:t>
            </a:r>
            <a:r>
              <a:rPr lang="en-US" altLang="ko-KR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: </a:t>
            </a: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  <a:solidFill>
                  <a:srgbClr val="979797"/>
                </a:solidFill>
              </a:rPr>
              <a:t>공급요인</a:t>
            </a: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이 최근 글로벌 인플레이션 변화 견인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8985" y="1698538"/>
            <a:ext cx="5310739" cy="576000"/>
          </a:xfrm>
          <a:prstGeom prst="rect">
            <a:avLst/>
          </a:prstGeom>
          <a:solidFill>
            <a:srgbClr val="9898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한국 및 선진국 소비자물가상승률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266227" y="5356861"/>
            <a:ext cx="4721827" cy="261610"/>
            <a:chOff x="6266227" y="5356861"/>
            <a:chExt cx="4721827" cy="261610"/>
          </a:xfrm>
        </p:grpSpPr>
        <p:sp>
          <p:nvSpPr>
            <p:cNvPr id="19" name="TextBox 18"/>
            <p:cNvSpPr txBox="1"/>
            <p:nvPr/>
          </p:nvSpPr>
          <p:spPr>
            <a:xfrm>
              <a:off x="6266227" y="5356861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’16.3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278277" y="5356861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’17.6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75867" y="5356861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’17.3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73457" y="5356861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’16.12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71047" y="5356861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’16.9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68637" y="5356861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’16.6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14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 b="0" dirty="0"/>
              <a:t>2017 </a:t>
            </a:r>
            <a:r>
              <a:rPr lang="ko-KR" altLang="en-US" b="0" dirty="0"/>
              <a:t>한국은행 통화정책 경시대회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701538" y="1769658"/>
            <a:ext cx="4680000" cy="576000"/>
          </a:xfrm>
          <a:prstGeom prst="rect">
            <a:avLst/>
          </a:prstGeom>
          <a:solidFill>
            <a:srgbClr val="A99543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산유국의 높은 감산 </a:t>
            </a:r>
            <a:r>
              <a:rPr kumimoji="0" lang="ko-KR" altLang="en-US" sz="2000" b="1" i="0" u="none" strike="noStrike" kern="0" cap="none" spc="0" normalizeH="0" baseline="0" noProof="0" dirty="0" err="1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이행률</a:t>
            </a:r>
            <a:endParaRPr kumimoji="0" lang="ko-KR" altLang="en-US" sz="2000" b="1" i="0" u="none" strike="noStrike" kern="0" cap="none" spc="0" normalizeH="0" baseline="0" noProof="0" dirty="0">
              <a:ln w="6350">
                <a:solidFill>
                  <a:srgbClr val="FFFFFF">
                    <a:alpha val="2100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01538" y="3573042"/>
            <a:ext cx="4680000" cy="576000"/>
          </a:xfrm>
          <a:prstGeom prst="rect">
            <a:avLst/>
          </a:prstGeom>
          <a:solidFill>
            <a:srgbClr val="2759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 w="6350">
                  <a:solidFill>
                    <a:schemeClr val="bg1">
                      <a:alpha val="21000"/>
                    </a:schemeClr>
                  </a:solidFill>
                </a:ln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유가 상</a:t>
            </a:r>
            <a:r>
              <a:rPr lang="en-US" altLang="ko-KR" sz="2000" b="1" dirty="0">
                <a:ln w="6350">
                  <a:solidFill>
                    <a:schemeClr val="bg1">
                      <a:alpha val="21000"/>
                    </a:schemeClr>
                  </a:solidFill>
                </a:ln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·</a:t>
            </a:r>
            <a:r>
              <a:rPr lang="ko-KR" altLang="en-US" sz="2000" b="1" dirty="0" err="1">
                <a:ln w="6350">
                  <a:solidFill>
                    <a:schemeClr val="bg1">
                      <a:alpha val="21000"/>
                    </a:schemeClr>
                  </a:solidFill>
                </a:ln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하방</a:t>
            </a:r>
            <a:r>
              <a:rPr lang="ko-KR" altLang="en-US" sz="2000" b="1" dirty="0">
                <a:ln w="6350">
                  <a:solidFill>
                    <a:schemeClr val="bg1">
                      <a:alpha val="21000"/>
                    </a:schemeClr>
                  </a:solidFill>
                </a:ln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압력 혼재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701538" y="2532491"/>
            <a:ext cx="4680000" cy="576000"/>
          </a:xfrm>
          <a:prstGeom prst="rect">
            <a:avLst/>
          </a:prstGeom>
          <a:solidFill>
            <a:srgbClr val="A99543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kern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글로벌 경기 호조</a:t>
            </a:r>
            <a:endParaRPr kumimoji="0" lang="ko-KR" altLang="en-US" sz="2000" b="1" i="0" u="none" strike="noStrike" kern="0" cap="none" spc="0" normalizeH="0" baseline="0" noProof="0" dirty="0">
              <a:ln w="6350">
                <a:solidFill>
                  <a:srgbClr val="FFFFFF">
                    <a:alpha val="2100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701538" y="4621464"/>
            <a:ext cx="4680000" cy="576000"/>
          </a:xfrm>
          <a:prstGeom prst="rect">
            <a:avLst/>
          </a:prstGeom>
          <a:solidFill>
            <a:srgbClr val="4F3B3A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미국의 원유 및 </a:t>
            </a:r>
            <a:r>
              <a:rPr kumimoji="0" lang="ko-KR" altLang="en-US" sz="2000" b="1" i="0" u="none" strike="noStrike" kern="0" cap="none" spc="0" normalizeH="0" baseline="0" noProof="0" dirty="0" err="1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셰일가스</a:t>
            </a:r>
            <a:r>
              <a:rPr kumimoji="0" lang="ko-KR" altLang="en-US" sz="2000" b="1" i="0" u="none" strike="noStrike" kern="0" cap="none" spc="0" normalizeH="0" baseline="0" noProof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생산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701538" y="5413533"/>
            <a:ext cx="4680000" cy="576000"/>
          </a:xfrm>
          <a:prstGeom prst="rect">
            <a:avLst/>
          </a:prstGeom>
          <a:solidFill>
            <a:srgbClr val="4F3B3A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감산 이행 불안정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6316532" y="1814885"/>
            <a:ext cx="0" cy="4432692"/>
          </a:xfrm>
          <a:prstGeom prst="line">
            <a:avLst/>
          </a:prstGeom>
          <a:ln w="28575" cap="rnd">
            <a:solidFill>
              <a:srgbClr val="8C8C8C">
                <a:alpha val="8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제목 4"/>
          <p:cNvSpPr txBox="1">
            <a:spLocks/>
          </p:cNvSpPr>
          <p:nvPr/>
        </p:nvSpPr>
        <p:spPr>
          <a:xfrm>
            <a:off x="838200" y="210377"/>
            <a:ext cx="44522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b="0" dirty="0">
                <a:ln w="12700">
                  <a:solidFill>
                    <a:srgbClr val="404040">
                      <a:alpha val="7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주요이슈</a:t>
            </a:r>
            <a:endParaRPr lang="ko-KR" altLang="en-US" b="0" dirty="0">
              <a:ln>
                <a:solidFill>
                  <a:srgbClr val="404040">
                    <a:alpha val="50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내용 개체 틀 5"/>
          <p:cNvSpPr txBox="1">
            <a:spLocks/>
          </p:cNvSpPr>
          <p:nvPr/>
        </p:nvSpPr>
        <p:spPr>
          <a:xfrm>
            <a:off x="838199" y="1163558"/>
            <a:ext cx="9794967" cy="54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2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글로벌 인플레이션</a:t>
            </a:r>
            <a:r>
              <a:rPr lang="en-US" altLang="ko-KR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: </a:t>
            </a: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글로벌 요인이 국내 물가에 미치는 </a:t>
            </a: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  <a:solidFill>
                  <a:srgbClr val="979797"/>
                </a:solidFill>
              </a:rPr>
              <a:t>영향력 상승</a:t>
            </a:r>
          </a:p>
        </p:txBody>
      </p:sp>
      <p:grpSp>
        <p:nvGrpSpPr>
          <p:cNvPr id="72" name="그룹 71"/>
          <p:cNvGrpSpPr/>
          <p:nvPr/>
        </p:nvGrpSpPr>
        <p:grpSpPr>
          <a:xfrm rot="5400000">
            <a:off x="8937755" y="4083637"/>
            <a:ext cx="183046" cy="625623"/>
            <a:chOff x="5780031" y="3800515"/>
            <a:chExt cx="404656" cy="1194675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5780031" y="3800515"/>
              <a:ext cx="404656" cy="597338"/>
            </a:xfrm>
            <a:prstGeom prst="line">
              <a:avLst/>
            </a:prstGeom>
            <a:ln w="38100" cap="rnd">
              <a:solidFill>
                <a:srgbClr val="4F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H="1">
              <a:off x="5790238" y="4397853"/>
              <a:ext cx="394449" cy="597337"/>
            </a:xfrm>
            <a:prstGeom prst="line">
              <a:avLst/>
            </a:prstGeom>
            <a:ln w="38100" cap="rnd">
              <a:solidFill>
                <a:srgbClr val="4F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 rot="16200000">
            <a:off x="8937754" y="3041442"/>
            <a:ext cx="183047" cy="625624"/>
            <a:chOff x="5780031" y="3800515"/>
            <a:chExt cx="404656" cy="1194675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5780031" y="3800515"/>
              <a:ext cx="404656" cy="597338"/>
            </a:xfrm>
            <a:prstGeom prst="line">
              <a:avLst/>
            </a:prstGeom>
            <a:ln w="38100" cap="rnd">
              <a:solidFill>
                <a:srgbClr val="4F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>
              <a:off x="5790238" y="4397853"/>
              <a:ext cx="394449" cy="597337"/>
            </a:xfrm>
            <a:prstGeom prst="line">
              <a:avLst/>
            </a:prstGeom>
            <a:ln w="38100" cap="rnd">
              <a:solidFill>
                <a:srgbClr val="4F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2B463B9F-2246-4D68-A130-E8C1B9425E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575547"/>
              </p:ext>
            </p:extLst>
          </p:nvPr>
        </p:nvGraphicFramePr>
        <p:xfrm>
          <a:off x="677956" y="2343385"/>
          <a:ext cx="5312991" cy="3328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77956" y="5671426"/>
            <a:ext cx="25625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1) GDP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가중평균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자료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IMF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4976" y="1763534"/>
            <a:ext cx="622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(%)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73498" y="1789306"/>
            <a:ext cx="381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7433" y="1688976"/>
            <a:ext cx="5310739" cy="576000"/>
          </a:xfrm>
          <a:prstGeom prst="rect">
            <a:avLst/>
          </a:prstGeom>
          <a:solidFill>
            <a:srgbClr val="9898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G7 </a:t>
            </a:r>
            <a:r>
              <a:rPr lang="ko-KR" altLang="en-US" sz="2000" dirty="0" err="1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생산갭</a:t>
            </a:r>
            <a:endParaRPr lang="ko-KR" altLang="en-US" sz="2000" dirty="0">
              <a:ln w="12700">
                <a:solidFill>
                  <a:schemeClr val="bg1">
                    <a:alpha val="80000"/>
                  </a:schemeClr>
                </a:solidFill>
              </a:ln>
              <a:latin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43016" y="1732698"/>
            <a:ext cx="381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11792" y="5359797"/>
            <a:ext cx="381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P)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44039" y="5359797"/>
            <a:ext cx="381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P)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91198" y="5359797"/>
            <a:ext cx="381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P)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8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 b="0" dirty="0"/>
              <a:t>2017 </a:t>
            </a:r>
            <a:r>
              <a:rPr lang="ko-KR" altLang="en-US" b="0" dirty="0"/>
              <a:t>한국은행 통화정책 경시대회</a:t>
            </a: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609A2405-226F-4C5B-8C3A-125677C41D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305926"/>
              </p:ext>
            </p:extLst>
          </p:nvPr>
        </p:nvGraphicFramePr>
        <p:xfrm>
          <a:off x="329262" y="2003213"/>
          <a:ext cx="11516374" cy="4411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직사각형 7"/>
          <p:cNvSpPr/>
          <p:nvPr/>
        </p:nvSpPr>
        <p:spPr>
          <a:xfrm>
            <a:off x="6045200" y="2146300"/>
            <a:ext cx="2124439" cy="3495746"/>
          </a:xfrm>
          <a:prstGeom prst="rect">
            <a:avLst/>
          </a:prstGeom>
          <a:noFill/>
          <a:ln w="50800" cap="rnd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238283" y="2146300"/>
            <a:ext cx="1115518" cy="3495746"/>
          </a:xfrm>
          <a:prstGeom prst="rect">
            <a:avLst/>
          </a:prstGeom>
          <a:noFill/>
          <a:ln w="50800" cap="rnd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561540" y="1671107"/>
            <a:ext cx="15066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(%,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전년동기대비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262" y="1671107"/>
            <a:ext cx="1153646" cy="319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억 원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제목 4"/>
          <p:cNvSpPr txBox="1">
            <a:spLocks/>
          </p:cNvSpPr>
          <p:nvPr/>
        </p:nvSpPr>
        <p:spPr>
          <a:xfrm>
            <a:off x="838200" y="210377"/>
            <a:ext cx="44522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b="0" dirty="0">
                <a:ln w="12700">
                  <a:solidFill>
                    <a:srgbClr val="404040">
                      <a:alpha val="7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주요이슈</a:t>
            </a:r>
            <a:endParaRPr lang="ko-KR" altLang="en-US" b="0" dirty="0">
              <a:ln>
                <a:solidFill>
                  <a:srgbClr val="404040">
                    <a:alpha val="50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내용 개체 틀 5"/>
          <p:cNvSpPr txBox="1">
            <a:spLocks/>
          </p:cNvSpPr>
          <p:nvPr/>
        </p:nvSpPr>
        <p:spPr>
          <a:xfrm>
            <a:off x="838199" y="1163558"/>
            <a:ext cx="9076509" cy="54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2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높은 가계부채 수준 </a:t>
            </a:r>
            <a:r>
              <a:rPr lang="en-US" altLang="ko-KR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: </a:t>
            </a: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증가세는 둔화되었으나 여전히 </a:t>
            </a: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  <a:solidFill>
                  <a:srgbClr val="989898"/>
                </a:solidFill>
              </a:rPr>
              <a:t>높은 수준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118494" y="5753001"/>
            <a:ext cx="10365481" cy="261610"/>
            <a:chOff x="1118494" y="5753001"/>
            <a:chExt cx="10365481" cy="261610"/>
          </a:xfrm>
        </p:grpSpPr>
        <p:sp>
          <p:nvSpPr>
            <p:cNvPr id="17" name="TextBox 16"/>
            <p:cNvSpPr txBox="1"/>
            <p:nvPr/>
          </p:nvSpPr>
          <p:spPr>
            <a:xfrm>
              <a:off x="1118494" y="5753001"/>
              <a:ext cx="87858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’12.3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분기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72594" y="5753001"/>
              <a:ext cx="87858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’13.1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분기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26694" y="5753001"/>
              <a:ext cx="87858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’13.3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분기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80794" y="5753001"/>
              <a:ext cx="87858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’14.1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분기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34894" y="5753001"/>
              <a:ext cx="87858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’14.3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분기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88994" y="5753001"/>
              <a:ext cx="87858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’15.1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분기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43094" y="5753001"/>
              <a:ext cx="87858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’15.3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분기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497194" y="5753001"/>
              <a:ext cx="87858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’16.1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분기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51294" y="5753001"/>
              <a:ext cx="87858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’16.3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분기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605394" y="5753001"/>
              <a:ext cx="87858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’17.1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분기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656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219500" y="1774422"/>
            <a:ext cx="5310739" cy="576000"/>
          </a:xfrm>
          <a:prstGeom prst="rect">
            <a:avLst/>
          </a:prstGeom>
          <a:solidFill>
            <a:srgbClr val="9898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은행</a:t>
            </a:r>
            <a:r>
              <a:rPr lang="en-US" altLang="ko-KR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‧</a:t>
            </a:r>
            <a:r>
              <a:rPr lang="ko-KR" altLang="en-US" sz="2000" dirty="0" err="1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비은행</a:t>
            </a:r>
            <a:r>
              <a:rPr lang="ko-KR" altLang="en-US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 복원력 지표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 b="0" dirty="0"/>
              <a:t>2017 </a:t>
            </a:r>
            <a:r>
              <a:rPr lang="ko-KR" altLang="en-US" b="0" dirty="0"/>
              <a:t>한국은행 통화정책 경시대회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096000" y="1832217"/>
            <a:ext cx="0" cy="4432692"/>
          </a:xfrm>
          <a:prstGeom prst="line">
            <a:avLst/>
          </a:prstGeom>
          <a:ln w="28575" cap="rnd">
            <a:solidFill>
              <a:srgbClr val="8C8C8C">
                <a:alpha val="8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내용 개체 틀 5"/>
          <p:cNvSpPr txBox="1">
            <a:spLocks/>
          </p:cNvSpPr>
          <p:nvPr/>
        </p:nvSpPr>
        <p:spPr>
          <a:xfrm>
            <a:off x="2827108" y="3284207"/>
            <a:ext cx="1525813" cy="503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b="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14.2%</a:t>
            </a:r>
            <a:endParaRPr lang="ko-KR" altLang="en-US" sz="2200" b="0" dirty="0">
              <a:ln>
                <a:solidFill>
                  <a:schemeClr val="tx1">
                    <a:alpha val="50000"/>
                  </a:schemeClr>
                </a:solidFill>
              </a:ln>
            </a:endParaRPr>
          </a:p>
        </p:txBody>
      </p:sp>
      <p:sp>
        <p:nvSpPr>
          <p:cNvPr id="23" name="내용 개체 틀 5"/>
          <p:cNvSpPr txBox="1">
            <a:spLocks/>
          </p:cNvSpPr>
          <p:nvPr/>
        </p:nvSpPr>
        <p:spPr>
          <a:xfrm>
            <a:off x="4401979" y="3284207"/>
            <a:ext cx="1525813" cy="503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b="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43.0%</a:t>
            </a:r>
            <a:endParaRPr lang="ko-KR" altLang="en-US" sz="2200" b="0" dirty="0">
              <a:ln>
                <a:solidFill>
                  <a:schemeClr val="tx1">
                    <a:alpha val="50000"/>
                  </a:schemeClr>
                </a:solidFill>
              </a:ln>
            </a:endParaRPr>
          </a:p>
        </p:txBody>
      </p:sp>
      <p:sp>
        <p:nvSpPr>
          <p:cNvPr id="24" name="내용 개체 틀 5"/>
          <p:cNvSpPr txBox="1">
            <a:spLocks/>
          </p:cNvSpPr>
          <p:nvPr/>
        </p:nvSpPr>
        <p:spPr>
          <a:xfrm>
            <a:off x="2827108" y="4173625"/>
            <a:ext cx="1525813" cy="503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b="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13.9%</a:t>
            </a:r>
            <a:endParaRPr lang="ko-KR" altLang="en-US" sz="2200" b="0" dirty="0">
              <a:ln>
                <a:solidFill>
                  <a:schemeClr val="tx1">
                    <a:alpha val="50000"/>
                  </a:schemeClr>
                </a:solidFill>
              </a:ln>
            </a:endParaRPr>
          </a:p>
        </p:txBody>
      </p:sp>
      <p:sp>
        <p:nvSpPr>
          <p:cNvPr id="25" name="내용 개체 틀 5"/>
          <p:cNvSpPr txBox="1">
            <a:spLocks/>
          </p:cNvSpPr>
          <p:nvPr/>
        </p:nvSpPr>
        <p:spPr>
          <a:xfrm>
            <a:off x="4401979" y="4173625"/>
            <a:ext cx="1525813" cy="503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b="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45.1%</a:t>
            </a:r>
            <a:endParaRPr lang="ko-KR" altLang="en-US" sz="2200" b="0" dirty="0">
              <a:ln>
                <a:solidFill>
                  <a:schemeClr val="tx1">
                    <a:alpha val="50000"/>
                  </a:schemeClr>
                </a:solidFill>
              </a:ln>
            </a:endParaRPr>
          </a:p>
        </p:txBody>
      </p:sp>
      <p:sp>
        <p:nvSpPr>
          <p:cNvPr id="26" name="내용 개체 틀 5"/>
          <p:cNvSpPr txBox="1">
            <a:spLocks/>
          </p:cNvSpPr>
          <p:nvPr/>
        </p:nvSpPr>
        <p:spPr>
          <a:xfrm>
            <a:off x="2827108" y="2603043"/>
            <a:ext cx="1525813" cy="503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b="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’12</a:t>
            </a:r>
            <a:r>
              <a:rPr lang="ko-KR" altLang="en-US" sz="2200" b="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년 말</a:t>
            </a:r>
          </a:p>
        </p:txBody>
      </p:sp>
      <p:sp>
        <p:nvSpPr>
          <p:cNvPr id="27" name="내용 개체 틀 5"/>
          <p:cNvSpPr txBox="1">
            <a:spLocks/>
          </p:cNvSpPr>
          <p:nvPr/>
        </p:nvSpPr>
        <p:spPr>
          <a:xfrm>
            <a:off x="4401979" y="2603043"/>
            <a:ext cx="1525813" cy="503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b="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’16</a:t>
            </a:r>
            <a:r>
              <a:rPr lang="ko-KR" altLang="en-US" sz="2200" b="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년 말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3650" y="4877976"/>
            <a:ext cx="25625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출처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금융감독원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33636" y="5598421"/>
            <a:ext cx="37095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1) 2017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1/4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분기 말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괄호 안은 규제기준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출처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한국은행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217096" y="1802881"/>
            <a:ext cx="381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807520" y="3306671"/>
            <a:ext cx="2443174" cy="450000"/>
            <a:chOff x="245601" y="1888178"/>
            <a:chExt cx="1657758" cy="450000"/>
          </a:xfrm>
        </p:grpSpPr>
        <p:sp>
          <p:nvSpPr>
            <p:cNvPr id="31" name="직사각형 30"/>
            <p:cNvSpPr/>
            <p:nvPr/>
          </p:nvSpPr>
          <p:spPr>
            <a:xfrm>
              <a:off x="245601" y="1888178"/>
              <a:ext cx="305337" cy="450000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 w="12700">
                    <a:solidFill>
                      <a:schemeClr val="bg1">
                        <a:alpha val="7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2000" baseline="0" dirty="0">
                <a:ln w="12700">
                  <a:solidFill>
                    <a:schemeClr val="bg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8547" y="1917325"/>
              <a:ext cx="13548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 w="12700">
                    <a:solidFill>
                      <a:schemeClr val="tx1">
                        <a:alpha val="7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고정금리 비중</a:t>
              </a:r>
              <a:endParaRPr lang="en-US" altLang="ko-KR" sz="2000" dirty="0">
                <a:ln w="12700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658985" y="1769658"/>
            <a:ext cx="5310739" cy="576000"/>
          </a:xfrm>
          <a:prstGeom prst="rect">
            <a:avLst/>
          </a:prstGeom>
          <a:solidFill>
            <a:srgbClr val="9898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은행 주택담보대출 고정금리</a:t>
            </a:r>
            <a:r>
              <a:rPr lang="en-US" altLang="ko-KR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‧</a:t>
            </a:r>
            <a:r>
              <a:rPr lang="ko-KR" altLang="en-US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분할상환 비중</a:t>
            </a:r>
          </a:p>
        </p:txBody>
      </p:sp>
      <p:sp>
        <p:nvSpPr>
          <p:cNvPr id="34" name="제목 4"/>
          <p:cNvSpPr txBox="1">
            <a:spLocks/>
          </p:cNvSpPr>
          <p:nvPr/>
        </p:nvSpPr>
        <p:spPr>
          <a:xfrm>
            <a:off x="838200" y="210377"/>
            <a:ext cx="44522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b="0" dirty="0">
                <a:ln w="12700">
                  <a:solidFill>
                    <a:srgbClr val="404040">
                      <a:alpha val="7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주요이슈</a:t>
            </a:r>
            <a:endParaRPr lang="ko-KR" altLang="en-US" b="0" dirty="0">
              <a:ln>
                <a:solidFill>
                  <a:srgbClr val="404040">
                    <a:alpha val="50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내용 개체 틀 5"/>
          <p:cNvSpPr txBox="1">
            <a:spLocks/>
          </p:cNvSpPr>
          <p:nvPr/>
        </p:nvSpPr>
        <p:spPr>
          <a:xfrm>
            <a:off x="838199" y="1163558"/>
            <a:ext cx="9076509" cy="54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2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높은 가계부채 수준 </a:t>
            </a:r>
            <a:r>
              <a:rPr lang="en-US" altLang="ko-KR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: </a:t>
            </a: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가계부채 </a:t>
            </a: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  <a:solidFill>
                  <a:srgbClr val="989898"/>
                </a:solidFill>
              </a:rPr>
              <a:t>질적 구조 개선</a:t>
            </a: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 및</a:t>
            </a: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  <a:solidFill>
                  <a:srgbClr val="989898"/>
                </a:solidFill>
              </a:rPr>
              <a:t> 양호한 복원력 </a:t>
            </a: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지표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807520" y="4191007"/>
            <a:ext cx="2443174" cy="450000"/>
            <a:chOff x="245601" y="1888178"/>
            <a:chExt cx="1657758" cy="450000"/>
          </a:xfrm>
        </p:grpSpPr>
        <p:sp>
          <p:nvSpPr>
            <p:cNvPr id="40" name="직사각형 39"/>
            <p:cNvSpPr/>
            <p:nvPr/>
          </p:nvSpPr>
          <p:spPr>
            <a:xfrm>
              <a:off x="245601" y="1888178"/>
              <a:ext cx="305337" cy="450000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 w="12700">
                    <a:solidFill>
                      <a:schemeClr val="bg1">
                        <a:alpha val="7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2000" baseline="0" dirty="0">
                <a:ln w="12700">
                  <a:solidFill>
                    <a:schemeClr val="bg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8547" y="1917325"/>
              <a:ext cx="13548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 w="12700">
                    <a:solidFill>
                      <a:schemeClr val="tx1">
                        <a:alpha val="7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분할상환 비중</a:t>
              </a:r>
              <a:endParaRPr lang="en-US" altLang="ko-KR" sz="2000" dirty="0">
                <a:ln w="12700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418632" y="2703386"/>
            <a:ext cx="5153795" cy="707886"/>
            <a:chOff x="6418632" y="2611945"/>
            <a:chExt cx="5153795" cy="707886"/>
          </a:xfrm>
        </p:grpSpPr>
        <p:sp>
          <p:nvSpPr>
            <p:cNvPr id="45" name="내용 개체 틀 5"/>
            <p:cNvSpPr txBox="1">
              <a:spLocks/>
            </p:cNvSpPr>
            <p:nvPr/>
          </p:nvSpPr>
          <p:spPr>
            <a:xfrm>
              <a:off x="8861807" y="2716117"/>
              <a:ext cx="2710620" cy="5039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ko-KR" altLang="en-US" sz="24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b="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15.94% </a:t>
              </a:r>
              <a:r>
                <a:rPr lang="en-US" altLang="ko-KR" sz="2000" b="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(9.25%)</a:t>
              </a:r>
              <a:endParaRPr lang="ko-KR" altLang="en-US" b="0" dirty="0">
                <a:ln>
                  <a:solidFill>
                    <a:schemeClr val="tx1">
                      <a:alpha val="50000"/>
                    </a:schemeClr>
                  </a:solidFill>
                </a:ln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6418632" y="2611945"/>
              <a:ext cx="2712305" cy="707886"/>
              <a:chOff x="245601" y="1917325"/>
              <a:chExt cx="1840370" cy="707886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45601" y="1953493"/>
                <a:ext cx="305337" cy="450000"/>
              </a:xfrm>
              <a:prstGeom prst="rect">
                <a:avLst/>
              </a:prstGeom>
              <a:solidFill>
                <a:srgbClr val="989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n w="12700">
                      <a:solidFill>
                        <a:schemeClr val="bg1">
                          <a:alpha val="7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2000" baseline="0" dirty="0">
                  <a:ln w="12700">
                    <a:solidFill>
                      <a:schemeClr val="bg1">
                        <a:alpha val="7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6275" y="1917325"/>
                <a:ext cx="15196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ln w="12700">
                      <a:solidFill>
                        <a:schemeClr val="tx1">
                          <a:alpha val="70000"/>
                        </a:schemeClr>
                      </a:solidFill>
                    </a:ln>
                    <a:latin typeface="맑은 고딕" panose="020B0503020000020004" pitchFamily="50" charset="-127"/>
                  </a:rPr>
                  <a:t>일반은행</a:t>
                </a:r>
              </a:p>
              <a:p>
                <a:r>
                  <a:rPr lang="en-US" altLang="ko-KR" sz="2000" dirty="0">
                    <a:ln w="12700">
                      <a:solidFill>
                        <a:schemeClr val="tx1">
                          <a:alpha val="70000"/>
                        </a:schemeClr>
                      </a:solidFill>
                    </a:ln>
                    <a:latin typeface="맑은 고딕" panose="020B0503020000020004" pitchFamily="50" charset="-127"/>
                  </a:rPr>
                  <a:t>BIS</a:t>
                </a:r>
                <a:r>
                  <a:rPr lang="ko-KR" altLang="en-US" sz="2000" dirty="0">
                    <a:ln w="12700">
                      <a:solidFill>
                        <a:schemeClr val="tx1">
                          <a:alpha val="70000"/>
                        </a:schemeClr>
                      </a:solidFill>
                    </a:ln>
                    <a:latin typeface="맑은 고딕" panose="020B0503020000020004" pitchFamily="50" charset="-127"/>
                  </a:rPr>
                  <a:t>자기자본비율</a:t>
                </a: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6418632" y="3749157"/>
            <a:ext cx="5153795" cy="707886"/>
            <a:chOff x="6418632" y="3579192"/>
            <a:chExt cx="5153795" cy="707886"/>
          </a:xfrm>
        </p:grpSpPr>
        <p:sp>
          <p:nvSpPr>
            <p:cNvPr id="48" name="내용 개체 틀 5"/>
            <p:cNvSpPr txBox="1">
              <a:spLocks/>
            </p:cNvSpPr>
            <p:nvPr/>
          </p:nvSpPr>
          <p:spPr>
            <a:xfrm>
              <a:off x="8861807" y="3681680"/>
              <a:ext cx="2710620" cy="5039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ko-KR" altLang="en-US" sz="24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b="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7.9% </a:t>
              </a:r>
              <a:r>
                <a:rPr lang="en-US" altLang="ko-KR" sz="2000" b="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(2~5%)</a:t>
              </a:r>
              <a:endParaRPr lang="ko-KR" altLang="en-US" b="0" dirty="0">
                <a:ln>
                  <a:solidFill>
                    <a:schemeClr val="tx1">
                      <a:alpha val="50000"/>
                    </a:schemeClr>
                  </a:solidFill>
                </a:ln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6418632" y="3579192"/>
              <a:ext cx="2712305" cy="707886"/>
              <a:chOff x="245601" y="1917325"/>
              <a:chExt cx="1840370" cy="707886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45601" y="1953493"/>
                <a:ext cx="305337" cy="450000"/>
              </a:xfrm>
              <a:prstGeom prst="rect">
                <a:avLst/>
              </a:prstGeom>
              <a:solidFill>
                <a:srgbClr val="989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aseline="0" dirty="0">
                    <a:ln w="12700">
                      <a:solidFill>
                        <a:schemeClr val="bg1">
                          <a:alpha val="7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2000" baseline="0" dirty="0">
                  <a:ln w="12700">
                    <a:solidFill>
                      <a:schemeClr val="bg1">
                        <a:alpha val="7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66275" y="1917325"/>
                <a:ext cx="15196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ln w="12700">
                      <a:solidFill>
                        <a:schemeClr val="tx1">
                          <a:alpha val="70000"/>
                        </a:schemeClr>
                      </a:solidFill>
                    </a:ln>
                    <a:latin typeface="맑은 고딕" panose="020B0503020000020004" pitchFamily="50" charset="-127"/>
                  </a:rPr>
                  <a:t>상호금융 </a:t>
                </a:r>
                <a:endParaRPr lang="en-US" altLang="ko-KR" sz="2000" dirty="0">
                  <a:ln w="12700">
                    <a:solidFill>
                      <a:schemeClr val="tx1">
                        <a:alpha val="70000"/>
                      </a:schemeClr>
                    </a:solidFill>
                  </a:ln>
                  <a:latin typeface="맑은 고딕" panose="020B0503020000020004" pitchFamily="50" charset="-127"/>
                </a:endParaRPr>
              </a:p>
              <a:p>
                <a:r>
                  <a:rPr lang="ko-KR" altLang="en-US" sz="2000" dirty="0">
                    <a:ln w="12700">
                      <a:solidFill>
                        <a:schemeClr val="tx1">
                          <a:alpha val="70000"/>
                        </a:schemeClr>
                      </a:solidFill>
                    </a:ln>
                    <a:latin typeface="맑은 고딕" panose="020B0503020000020004" pitchFamily="50" charset="-127"/>
                  </a:rPr>
                  <a:t>순자본비율</a:t>
                </a: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6408756" y="4794927"/>
            <a:ext cx="5163671" cy="707886"/>
            <a:chOff x="6408756" y="4703486"/>
            <a:chExt cx="5163671" cy="707886"/>
          </a:xfrm>
        </p:grpSpPr>
        <p:sp>
          <p:nvSpPr>
            <p:cNvPr id="46" name="내용 개체 틀 5"/>
            <p:cNvSpPr txBox="1">
              <a:spLocks/>
            </p:cNvSpPr>
            <p:nvPr/>
          </p:nvSpPr>
          <p:spPr>
            <a:xfrm>
              <a:off x="8861807" y="4803941"/>
              <a:ext cx="2710620" cy="5039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ko-KR" altLang="en-US" sz="24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b="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13.9% </a:t>
              </a:r>
              <a:r>
                <a:rPr lang="en-US" altLang="ko-KR" sz="2000" b="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(7%)</a:t>
              </a:r>
              <a:endParaRPr lang="ko-KR" altLang="en-US" b="0" dirty="0">
                <a:ln>
                  <a:solidFill>
                    <a:schemeClr val="tx1">
                      <a:alpha val="50000"/>
                    </a:schemeClr>
                  </a:solidFill>
                </a:ln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6408756" y="4703486"/>
              <a:ext cx="2712305" cy="707886"/>
              <a:chOff x="245601" y="1917325"/>
              <a:chExt cx="1840370" cy="707886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45601" y="1953493"/>
                <a:ext cx="305337" cy="450000"/>
              </a:xfrm>
              <a:prstGeom prst="rect">
                <a:avLst/>
              </a:prstGeom>
              <a:solidFill>
                <a:srgbClr val="989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n w="12700">
                      <a:solidFill>
                        <a:schemeClr val="bg1">
                          <a:alpha val="7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2000" baseline="0" dirty="0">
                  <a:ln w="12700">
                    <a:solidFill>
                      <a:schemeClr val="bg1">
                        <a:alpha val="7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66275" y="1917325"/>
                <a:ext cx="15196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ln w="12700">
                      <a:solidFill>
                        <a:schemeClr val="tx1">
                          <a:alpha val="70000"/>
                        </a:schemeClr>
                      </a:solidFill>
                    </a:ln>
                    <a:latin typeface="맑은 고딕" panose="020B0503020000020004" pitchFamily="50" charset="-127"/>
                  </a:rPr>
                  <a:t>저축은행</a:t>
                </a:r>
              </a:p>
              <a:p>
                <a:r>
                  <a:rPr lang="en-US" altLang="ko-KR" sz="2000" dirty="0">
                    <a:ln w="12700">
                      <a:solidFill>
                        <a:schemeClr val="tx1">
                          <a:alpha val="70000"/>
                        </a:schemeClr>
                      </a:solidFill>
                    </a:ln>
                    <a:latin typeface="맑은 고딕" panose="020B0503020000020004" pitchFamily="50" charset="-127"/>
                  </a:rPr>
                  <a:t>BIS</a:t>
                </a:r>
                <a:r>
                  <a:rPr lang="ko-KR" altLang="en-US" sz="2000" dirty="0">
                    <a:ln w="12700">
                      <a:solidFill>
                        <a:schemeClr val="tx1">
                          <a:alpha val="70000"/>
                        </a:schemeClr>
                      </a:solidFill>
                    </a:ln>
                    <a:latin typeface="맑은 고딕" panose="020B0503020000020004" pitchFamily="50" charset="-127"/>
                  </a:rPr>
                  <a:t>자기자본비율</a:t>
                </a:r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4126541" y="3420369"/>
            <a:ext cx="394660" cy="273042"/>
            <a:chOff x="6113417" y="3411871"/>
            <a:chExt cx="555409" cy="863438"/>
          </a:xfrm>
        </p:grpSpPr>
        <p:grpSp>
          <p:nvGrpSpPr>
            <p:cNvPr id="43" name="그룹 42"/>
            <p:cNvGrpSpPr/>
            <p:nvPr/>
          </p:nvGrpSpPr>
          <p:grpSpPr>
            <a:xfrm>
              <a:off x="6416199" y="3411871"/>
              <a:ext cx="252627" cy="863438"/>
              <a:chOff x="5780031" y="3800515"/>
              <a:chExt cx="404656" cy="1194675"/>
            </a:xfrm>
          </p:grpSpPr>
          <p:cxnSp>
            <p:nvCxnSpPr>
              <p:cNvPr id="49" name="직선 연결선 48"/>
              <p:cNvCxnSpPr/>
              <p:nvPr/>
            </p:nvCxnSpPr>
            <p:spPr>
              <a:xfrm>
                <a:off x="5780031" y="3800515"/>
                <a:ext cx="404656" cy="597338"/>
              </a:xfrm>
              <a:prstGeom prst="line">
                <a:avLst/>
              </a:prstGeom>
              <a:ln w="38100" cap="rnd">
                <a:solidFill>
                  <a:srgbClr val="4F3B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flipH="1">
                <a:off x="5790238" y="4397853"/>
                <a:ext cx="394449" cy="597337"/>
              </a:xfrm>
              <a:prstGeom prst="line">
                <a:avLst/>
              </a:prstGeom>
              <a:ln w="38100" cap="rnd">
                <a:solidFill>
                  <a:srgbClr val="4F3B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직선 연결선 43"/>
            <p:cNvCxnSpPr/>
            <p:nvPr/>
          </p:nvCxnSpPr>
          <p:spPr>
            <a:xfrm flipH="1">
              <a:off x="6113417" y="3843590"/>
              <a:ext cx="315845" cy="0"/>
            </a:xfrm>
            <a:prstGeom prst="line">
              <a:avLst/>
            </a:prstGeom>
            <a:ln w="38100" cap="rnd">
              <a:solidFill>
                <a:srgbClr val="4F3B3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>
            <a:off x="4126541" y="4286258"/>
            <a:ext cx="394660" cy="273042"/>
            <a:chOff x="6113417" y="3411871"/>
            <a:chExt cx="555409" cy="863438"/>
          </a:xfrm>
        </p:grpSpPr>
        <p:grpSp>
          <p:nvGrpSpPr>
            <p:cNvPr id="63" name="그룹 62"/>
            <p:cNvGrpSpPr/>
            <p:nvPr/>
          </p:nvGrpSpPr>
          <p:grpSpPr>
            <a:xfrm>
              <a:off x="6416199" y="3411871"/>
              <a:ext cx="252627" cy="863438"/>
              <a:chOff x="5780031" y="3800515"/>
              <a:chExt cx="404656" cy="1194675"/>
            </a:xfrm>
          </p:grpSpPr>
          <p:cxnSp>
            <p:nvCxnSpPr>
              <p:cNvPr id="65" name="직선 연결선 64"/>
              <p:cNvCxnSpPr/>
              <p:nvPr/>
            </p:nvCxnSpPr>
            <p:spPr>
              <a:xfrm>
                <a:off x="5780031" y="3800515"/>
                <a:ext cx="404656" cy="597338"/>
              </a:xfrm>
              <a:prstGeom prst="line">
                <a:avLst/>
              </a:prstGeom>
              <a:ln w="38100" cap="rnd">
                <a:solidFill>
                  <a:srgbClr val="4F3B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flipH="1">
                <a:off x="5790238" y="4397853"/>
                <a:ext cx="394449" cy="597337"/>
              </a:xfrm>
              <a:prstGeom prst="line">
                <a:avLst/>
              </a:prstGeom>
              <a:ln w="38100" cap="rnd">
                <a:solidFill>
                  <a:srgbClr val="4F3B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직선 연결선 63"/>
            <p:cNvCxnSpPr/>
            <p:nvPr/>
          </p:nvCxnSpPr>
          <p:spPr>
            <a:xfrm flipH="1">
              <a:off x="6113417" y="3843590"/>
              <a:ext cx="315845" cy="0"/>
            </a:xfrm>
            <a:prstGeom prst="line">
              <a:avLst/>
            </a:prstGeom>
            <a:ln w="38100" cap="rnd">
              <a:solidFill>
                <a:srgbClr val="4F3B3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255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658985" y="1698538"/>
            <a:ext cx="5814386" cy="576000"/>
          </a:xfrm>
          <a:prstGeom prst="rect">
            <a:avLst/>
          </a:prstGeom>
          <a:solidFill>
            <a:srgbClr val="9898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8</a:t>
            </a:r>
            <a:r>
              <a:rPr lang="ko-KR" altLang="en-US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월 가계부채 종합관리 정책 주요 예상 내용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 b="0" dirty="0"/>
              <a:t>2017 </a:t>
            </a:r>
            <a:r>
              <a:rPr lang="ko-KR" altLang="en-US" b="0" dirty="0"/>
              <a:t>한국은행 통화정책 경시대회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402286" y="2341248"/>
            <a:ext cx="4261486" cy="752400"/>
          </a:xfrm>
          <a:prstGeom prst="rect">
            <a:avLst/>
          </a:prstGeom>
          <a:solidFill>
            <a:srgbClr val="2759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200" dirty="0">
                <a:ln w="12700">
                  <a:solidFill>
                    <a:prstClr val="white">
                      <a:alpha val="80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가계부채 </a:t>
            </a:r>
            <a:r>
              <a:rPr lang="ko-KR" altLang="en-US" sz="2200" dirty="0" err="1">
                <a:ln w="12700">
                  <a:solidFill>
                    <a:prstClr val="white">
                      <a:alpha val="80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증가폭</a:t>
            </a:r>
            <a:r>
              <a:rPr lang="ko-KR" altLang="en-US" sz="2200" dirty="0">
                <a:ln w="12700">
                  <a:solidFill>
                    <a:prstClr val="white">
                      <a:alpha val="80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 축소 가능성</a:t>
            </a:r>
            <a:endParaRPr lang="ko-KR" altLang="en-US" sz="2200" b="1" dirty="0">
              <a:ln w="6350">
                <a:solidFill>
                  <a:schemeClr val="bg1">
                    <a:alpha val="21000"/>
                  </a:schemeClr>
                </a:solidFill>
              </a:ln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40" name="제목 4"/>
          <p:cNvSpPr txBox="1">
            <a:spLocks/>
          </p:cNvSpPr>
          <p:nvPr/>
        </p:nvSpPr>
        <p:spPr>
          <a:xfrm>
            <a:off x="838200" y="210377"/>
            <a:ext cx="44522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b="0" dirty="0">
                <a:ln w="12700">
                  <a:solidFill>
                    <a:srgbClr val="404040">
                      <a:alpha val="7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주요이슈</a:t>
            </a:r>
            <a:endParaRPr lang="ko-KR" altLang="en-US" b="0" dirty="0">
              <a:ln>
                <a:solidFill>
                  <a:srgbClr val="404040">
                    <a:alpha val="50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내용 개체 틀 5"/>
          <p:cNvSpPr txBox="1">
            <a:spLocks/>
          </p:cNvSpPr>
          <p:nvPr/>
        </p:nvSpPr>
        <p:spPr>
          <a:xfrm>
            <a:off x="838199" y="1163558"/>
            <a:ext cx="9076509" cy="54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2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높은 가계부채 수준 </a:t>
            </a:r>
            <a:r>
              <a:rPr lang="en-US" altLang="ko-KR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: </a:t>
            </a: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정부의 가계부채 </a:t>
            </a: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  <a:solidFill>
                  <a:srgbClr val="989898"/>
                </a:solidFill>
              </a:rPr>
              <a:t>종합관리 정책</a:t>
            </a: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  <a:solidFill>
                  <a:schemeClr val="tx1"/>
                </a:solidFill>
              </a:rPr>
              <a:t> 시행 예정</a:t>
            </a:r>
            <a:endParaRPr lang="ko-KR" altLang="en-US" b="0" dirty="0">
              <a:ln>
                <a:solidFill>
                  <a:srgbClr val="404040">
                    <a:alpha val="40000"/>
                  </a:srgbClr>
                </a:solidFill>
              </a:ln>
              <a:solidFill>
                <a:srgbClr val="989898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2820" y="2708794"/>
            <a:ext cx="3253718" cy="400110"/>
            <a:chOff x="952520" y="2708794"/>
            <a:chExt cx="3253718" cy="400110"/>
          </a:xfrm>
        </p:grpSpPr>
        <p:sp>
          <p:nvSpPr>
            <p:cNvPr id="44" name="직사각형 43"/>
            <p:cNvSpPr/>
            <p:nvPr/>
          </p:nvSpPr>
          <p:spPr>
            <a:xfrm>
              <a:off x="952520" y="2824647"/>
              <a:ext cx="160000" cy="160000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53996" y="2708794"/>
              <a:ext cx="2952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 w="12700">
                    <a:solidFill>
                      <a:schemeClr val="tx1">
                        <a:alpha val="4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LTV‧DTI </a:t>
              </a:r>
              <a:r>
                <a:rPr lang="ko-KR" altLang="en-US" sz="2000" dirty="0">
                  <a:ln w="12700">
                    <a:solidFill>
                      <a:schemeClr val="tx1">
                        <a:alpha val="4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규제 강화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12820" y="3698693"/>
            <a:ext cx="5384650" cy="400110"/>
            <a:chOff x="952520" y="3544452"/>
            <a:chExt cx="5384650" cy="400110"/>
          </a:xfrm>
        </p:grpSpPr>
        <p:sp>
          <p:nvSpPr>
            <p:cNvPr id="47" name="직사각형 46"/>
            <p:cNvSpPr/>
            <p:nvPr/>
          </p:nvSpPr>
          <p:spPr>
            <a:xfrm>
              <a:off x="952520" y="3672280"/>
              <a:ext cx="160000" cy="160000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53996" y="3544452"/>
              <a:ext cx="5083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 w="12700">
                    <a:solidFill>
                      <a:schemeClr val="tx1">
                        <a:alpha val="4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新</a:t>
              </a:r>
              <a:r>
                <a:rPr lang="en-US" altLang="ko-KR" sz="2000" dirty="0">
                  <a:ln w="12700">
                    <a:solidFill>
                      <a:schemeClr val="tx1">
                        <a:alpha val="4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DTI </a:t>
              </a:r>
              <a:r>
                <a:rPr lang="ko-KR" altLang="en-US" sz="2000" dirty="0">
                  <a:ln w="12700">
                    <a:solidFill>
                      <a:schemeClr val="tx1">
                        <a:alpha val="4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및 </a:t>
              </a:r>
              <a:r>
                <a:rPr lang="en-US" altLang="ko-KR" sz="2000" dirty="0">
                  <a:ln w="12700">
                    <a:solidFill>
                      <a:schemeClr val="tx1">
                        <a:alpha val="4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DSR</a:t>
              </a:r>
              <a:r>
                <a:rPr lang="ko-KR" altLang="en-US" sz="2000" dirty="0">
                  <a:ln w="12700">
                    <a:solidFill>
                      <a:schemeClr val="tx1">
                        <a:alpha val="4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을 활용한 여신심사모형 도입 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12820" y="4688592"/>
            <a:ext cx="4181182" cy="400110"/>
            <a:chOff x="952520" y="4688592"/>
            <a:chExt cx="4181182" cy="400110"/>
          </a:xfrm>
        </p:grpSpPr>
        <p:sp>
          <p:nvSpPr>
            <p:cNvPr id="50" name="직사각형 49"/>
            <p:cNvSpPr/>
            <p:nvPr/>
          </p:nvSpPr>
          <p:spPr>
            <a:xfrm>
              <a:off x="952520" y="4804445"/>
              <a:ext cx="160000" cy="160000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53996" y="4688592"/>
              <a:ext cx="38797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 w="12700">
                    <a:solidFill>
                      <a:schemeClr val="tx1">
                        <a:alpha val="4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소액</a:t>
              </a:r>
              <a:r>
                <a:rPr lang="en-US" altLang="ko-KR" sz="2000" dirty="0">
                  <a:ln w="12700">
                    <a:solidFill>
                      <a:schemeClr val="tx1">
                        <a:alpha val="4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‧</a:t>
              </a:r>
              <a:r>
                <a:rPr lang="ko-KR" altLang="en-US" sz="2000" dirty="0">
                  <a:ln w="12700">
                    <a:solidFill>
                      <a:schemeClr val="tx1">
                        <a:alpha val="4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장기연체 채무 경감 확대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402286" y="3460944"/>
            <a:ext cx="4261486" cy="752821"/>
          </a:xfrm>
          <a:prstGeom prst="rect">
            <a:avLst/>
          </a:prstGeom>
          <a:solidFill>
            <a:srgbClr val="2759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200" dirty="0">
                <a:ln w="12700">
                  <a:solidFill>
                    <a:prstClr val="white">
                      <a:alpha val="80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취약차주 관련 대출 </a:t>
            </a:r>
            <a:endParaRPr lang="en-US" altLang="ko-KR" sz="2200" dirty="0">
              <a:ln w="12700">
                <a:solidFill>
                  <a:prstClr val="white">
                    <a:alpha val="8000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 algn="ctr"/>
            <a:r>
              <a:rPr lang="ko-KR" altLang="en-US" sz="2200" dirty="0">
                <a:ln w="12700">
                  <a:solidFill>
                    <a:prstClr val="white">
                      <a:alpha val="80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건전성 증대 가능성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6473373" y="3542501"/>
            <a:ext cx="477031" cy="758933"/>
            <a:chOff x="6113417" y="3411871"/>
            <a:chExt cx="555409" cy="863438"/>
          </a:xfrm>
        </p:grpSpPr>
        <p:grpSp>
          <p:nvGrpSpPr>
            <p:cNvPr id="28" name="그룹 27"/>
            <p:cNvGrpSpPr/>
            <p:nvPr/>
          </p:nvGrpSpPr>
          <p:grpSpPr>
            <a:xfrm>
              <a:off x="6416199" y="3411871"/>
              <a:ext cx="252627" cy="863438"/>
              <a:chOff x="5780031" y="3800515"/>
              <a:chExt cx="404656" cy="1194675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5780031" y="3800515"/>
                <a:ext cx="404656" cy="597338"/>
              </a:xfrm>
              <a:prstGeom prst="line">
                <a:avLst/>
              </a:prstGeom>
              <a:ln w="38100" cap="rnd">
                <a:solidFill>
                  <a:srgbClr val="4F3B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5790238" y="4397853"/>
                <a:ext cx="394449" cy="597337"/>
              </a:xfrm>
              <a:prstGeom prst="line">
                <a:avLst/>
              </a:prstGeom>
              <a:ln w="38100" cap="rnd">
                <a:solidFill>
                  <a:srgbClr val="4F3B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연결선 29"/>
            <p:cNvCxnSpPr/>
            <p:nvPr/>
          </p:nvCxnSpPr>
          <p:spPr>
            <a:xfrm flipH="1">
              <a:off x="6113417" y="3843590"/>
              <a:ext cx="315845" cy="0"/>
            </a:xfrm>
            <a:prstGeom prst="line">
              <a:avLst/>
            </a:prstGeom>
            <a:ln w="38100" cap="rnd">
              <a:solidFill>
                <a:srgbClr val="4F3B3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/>
        </p:nvSpPr>
        <p:spPr>
          <a:xfrm>
            <a:off x="7402286" y="4581061"/>
            <a:ext cx="4261486" cy="752821"/>
          </a:xfrm>
          <a:prstGeom prst="rect">
            <a:avLst/>
          </a:prstGeom>
          <a:solidFill>
            <a:srgbClr val="2759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200" dirty="0">
                <a:ln w="12700">
                  <a:solidFill>
                    <a:prstClr val="white">
                      <a:alpha val="80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가계부채 부실화 가능성</a:t>
            </a:r>
          </a:p>
        </p:txBody>
      </p:sp>
    </p:spTree>
    <p:extLst>
      <p:ext uri="{BB962C8B-B14F-4D97-AF65-F5344CB8AC3E}">
        <p14:creationId xmlns:p14="http://schemas.microsoft.com/office/powerpoint/2010/main" val="131445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 b="0" dirty="0"/>
              <a:t>2017 </a:t>
            </a:r>
            <a:r>
              <a:rPr lang="ko-KR" altLang="en-US" b="0" dirty="0"/>
              <a:t>한국은행 통화정책 경시대회</a:t>
            </a: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B25ACBE6-3215-4AFA-9095-D3FF131D75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4522513"/>
              </p:ext>
            </p:extLst>
          </p:nvPr>
        </p:nvGraphicFramePr>
        <p:xfrm>
          <a:off x="658987" y="2489121"/>
          <a:ext cx="5310738" cy="3521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58985" y="2301319"/>
            <a:ext cx="16345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(2015.1/4=100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8986" y="5911933"/>
            <a:ext cx="25625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자료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한국은행 경제통계시스템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701538" y="4818674"/>
            <a:ext cx="4680000" cy="612000"/>
          </a:xfrm>
          <a:prstGeom prst="rect">
            <a:avLst/>
          </a:prstGeom>
          <a:solidFill>
            <a:srgbClr val="2759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 w="6350">
                  <a:solidFill>
                    <a:schemeClr val="bg1">
                      <a:alpha val="21000"/>
                    </a:schemeClr>
                  </a:solidFill>
                </a:ln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통화정책 제약요인</a:t>
            </a:r>
          </a:p>
        </p:txBody>
      </p:sp>
      <p:sp>
        <p:nvSpPr>
          <p:cNvPr id="33" name="내용 개체 틀 5"/>
          <p:cNvSpPr txBox="1">
            <a:spLocks/>
          </p:cNvSpPr>
          <p:nvPr/>
        </p:nvSpPr>
        <p:spPr>
          <a:xfrm>
            <a:off x="7336563" y="2508398"/>
            <a:ext cx="3409950" cy="551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2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b="0" dirty="0">
                <a:ln>
                  <a:solidFill>
                    <a:srgbClr val="4F3B3A">
                      <a:alpha val="70000"/>
                    </a:srgbClr>
                  </a:solidFill>
                </a:ln>
              </a:rPr>
              <a:t>&amp;</a:t>
            </a:r>
            <a:endParaRPr lang="ko-KR" altLang="en-US" sz="2400" b="0" dirty="0">
              <a:ln>
                <a:solidFill>
                  <a:srgbClr val="4F3B3A">
                    <a:alpha val="70000"/>
                  </a:srgbClr>
                </a:solidFill>
              </a:ln>
            </a:endParaRPr>
          </a:p>
        </p:txBody>
      </p:sp>
      <p:sp>
        <p:nvSpPr>
          <p:cNvPr id="24" name="제목 4"/>
          <p:cNvSpPr txBox="1">
            <a:spLocks/>
          </p:cNvSpPr>
          <p:nvPr/>
        </p:nvSpPr>
        <p:spPr>
          <a:xfrm>
            <a:off x="838200" y="210377"/>
            <a:ext cx="44522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b="0" dirty="0">
                <a:ln w="12700">
                  <a:solidFill>
                    <a:srgbClr val="404040">
                      <a:alpha val="7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주요이슈</a:t>
            </a:r>
            <a:endParaRPr lang="ko-KR" altLang="en-US" b="0" dirty="0">
              <a:ln>
                <a:solidFill>
                  <a:srgbClr val="404040">
                    <a:alpha val="50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내용 개체 틀 5"/>
          <p:cNvSpPr txBox="1">
            <a:spLocks/>
          </p:cNvSpPr>
          <p:nvPr/>
        </p:nvSpPr>
        <p:spPr>
          <a:xfrm>
            <a:off x="838199" y="1163558"/>
            <a:ext cx="9794967" cy="54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2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구조적 소비제약</a:t>
            </a:r>
            <a:r>
              <a:rPr lang="en-US" altLang="ko-KR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: </a:t>
            </a: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대외충격 흡수능력 및 경제 </a:t>
            </a:r>
            <a:r>
              <a:rPr lang="ko-KR" altLang="en-US" b="0" dirty="0" err="1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선순환</a:t>
            </a: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 구조 </a:t>
            </a: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  <a:solidFill>
                  <a:srgbClr val="979797"/>
                </a:solidFill>
              </a:rPr>
              <a:t>약화</a:t>
            </a:r>
          </a:p>
        </p:txBody>
      </p:sp>
      <p:grpSp>
        <p:nvGrpSpPr>
          <p:cNvPr id="35" name="그룹 34"/>
          <p:cNvGrpSpPr/>
          <p:nvPr/>
        </p:nvGrpSpPr>
        <p:grpSpPr>
          <a:xfrm rot="5400000">
            <a:off x="8796983" y="3861358"/>
            <a:ext cx="489108" cy="760367"/>
            <a:chOff x="6113417" y="3411871"/>
            <a:chExt cx="555409" cy="863438"/>
          </a:xfrm>
        </p:grpSpPr>
        <p:grpSp>
          <p:nvGrpSpPr>
            <p:cNvPr id="36" name="그룹 35"/>
            <p:cNvGrpSpPr/>
            <p:nvPr/>
          </p:nvGrpSpPr>
          <p:grpSpPr>
            <a:xfrm>
              <a:off x="6416199" y="3411871"/>
              <a:ext cx="252627" cy="863438"/>
              <a:chOff x="5780031" y="3800515"/>
              <a:chExt cx="404656" cy="1194675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5780031" y="3800515"/>
                <a:ext cx="404656" cy="597338"/>
              </a:xfrm>
              <a:prstGeom prst="line">
                <a:avLst/>
              </a:prstGeom>
              <a:ln w="38100" cap="rnd">
                <a:solidFill>
                  <a:srgbClr val="4F3B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flipH="1">
                <a:off x="5790238" y="4397853"/>
                <a:ext cx="394449" cy="597337"/>
              </a:xfrm>
              <a:prstGeom prst="line">
                <a:avLst/>
              </a:prstGeom>
              <a:ln w="38100" cap="rnd">
                <a:solidFill>
                  <a:srgbClr val="4F3B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직선 연결선 36"/>
            <p:cNvCxnSpPr/>
            <p:nvPr/>
          </p:nvCxnSpPr>
          <p:spPr>
            <a:xfrm flipH="1">
              <a:off x="6113417" y="3843590"/>
              <a:ext cx="315845" cy="0"/>
            </a:xfrm>
            <a:prstGeom prst="line">
              <a:avLst/>
            </a:prstGeom>
            <a:ln w="38100" cap="rnd">
              <a:solidFill>
                <a:srgbClr val="4F3B3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658985" y="1698538"/>
            <a:ext cx="5310739" cy="576000"/>
          </a:xfrm>
          <a:prstGeom prst="rect">
            <a:avLst/>
          </a:prstGeom>
          <a:solidFill>
            <a:srgbClr val="9898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GDP</a:t>
            </a:r>
            <a:r>
              <a:rPr lang="ko-KR" altLang="en-US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 및 민간소비지출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6370320" y="1761097"/>
            <a:ext cx="0" cy="4432692"/>
          </a:xfrm>
          <a:prstGeom prst="line">
            <a:avLst/>
          </a:prstGeom>
          <a:ln w="28575" cap="rnd">
            <a:solidFill>
              <a:srgbClr val="8C8C8C">
                <a:alpha val="8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701538" y="1900288"/>
            <a:ext cx="4680000" cy="612000"/>
          </a:xfrm>
          <a:prstGeom prst="rect">
            <a:avLst/>
          </a:prstGeom>
          <a:solidFill>
            <a:srgbClr val="A99543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rtlCol="0" anchor="ctr"/>
          <a:lstStyle/>
          <a:p>
            <a:pPr lvl="0" algn="ctr" latinLnBrk="0">
              <a:defRPr/>
            </a:pPr>
            <a:r>
              <a:rPr lang="ko-KR" altLang="en-US" sz="2000" b="1" kern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sym typeface="Arial"/>
              </a:rPr>
              <a:t>내수기반 악화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701538" y="3052411"/>
            <a:ext cx="4680000" cy="612000"/>
          </a:xfrm>
          <a:prstGeom prst="rect">
            <a:avLst/>
          </a:prstGeom>
          <a:solidFill>
            <a:srgbClr val="A99543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rtlCol="0" anchor="ctr"/>
          <a:lstStyle/>
          <a:p>
            <a:pPr algn="ctr" latinLnBrk="0"/>
            <a:r>
              <a:rPr lang="ko-KR" altLang="en-US" sz="2000" b="1" kern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sym typeface="Arial"/>
              </a:rPr>
              <a:t>성장</a:t>
            </a:r>
            <a:r>
              <a:rPr lang="en-US" altLang="ko-KR" sz="2000" b="1" kern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sym typeface="Arial"/>
              </a:rPr>
              <a:t>-</a:t>
            </a:r>
            <a:r>
              <a:rPr lang="ko-KR" altLang="en-US" sz="2000" b="1" kern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sym typeface="Arial"/>
              </a:rPr>
              <a:t>소비 간의 </a:t>
            </a:r>
            <a:r>
              <a:rPr lang="ko-KR" altLang="en-US" sz="2000" b="1" kern="0" dirty="0" err="1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sym typeface="Arial"/>
              </a:rPr>
              <a:t>선순환</a:t>
            </a:r>
            <a:r>
              <a:rPr lang="ko-KR" altLang="en-US" sz="2000" b="1" kern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sym typeface="Arial"/>
              </a:rPr>
              <a:t> 구조 약화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97740" y="5632973"/>
            <a:ext cx="156561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민간소비지출</a:t>
            </a:r>
          </a:p>
        </p:txBody>
      </p:sp>
    </p:spTree>
    <p:extLst>
      <p:ext uri="{BB962C8B-B14F-4D97-AF65-F5344CB8AC3E}">
        <p14:creationId xmlns:p14="http://schemas.microsoft.com/office/powerpoint/2010/main" val="977538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273866" y="2075096"/>
            <a:ext cx="2916000" cy="612000"/>
          </a:xfrm>
          <a:prstGeom prst="rect">
            <a:avLst/>
          </a:prstGeom>
          <a:solidFill>
            <a:srgbClr val="A99543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rtlCol="0" anchor="ctr"/>
          <a:lstStyle/>
          <a:p>
            <a:pPr algn="ctr" latinLnBrk="0"/>
            <a:r>
              <a:rPr lang="ko-KR" altLang="en-US" sz="2000" b="1" kern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인구구조 변화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273866" y="2983958"/>
            <a:ext cx="2916000" cy="612000"/>
          </a:xfrm>
          <a:prstGeom prst="rect">
            <a:avLst/>
          </a:prstGeom>
          <a:solidFill>
            <a:srgbClr val="A99543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rtlCol="0" anchor="ctr"/>
          <a:lstStyle/>
          <a:p>
            <a:pPr algn="ctr" latinLnBrk="0"/>
            <a:r>
              <a:rPr lang="ko-KR" altLang="en-US" sz="2000" b="1" kern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만성적 소득불균형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273866" y="4351730"/>
            <a:ext cx="2916000" cy="1494682"/>
            <a:chOff x="6221614" y="4351730"/>
            <a:chExt cx="2916000" cy="1494682"/>
          </a:xfrm>
        </p:grpSpPr>
        <p:sp>
          <p:nvSpPr>
            <p:cNvPr id="24" name="직사각형 23"/>
            <p:cNvSpPr/>
            <p:nvPr/>
          </p:nvSpPr>
          <p:spPr>
            <a:xfrm>
              <a:off x="6221614" y="4351730"/>
              <a:ext cx="2916000" cy="612000"/>
            </a:xfrm>
            <a:prstGeom prst="rect">
              <a:avLst/>
            </a:prstGeom>
            <a:solidFill>
              <a:srgbClr val="A99543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rtlCol="0" anchor="ctr"/>
            <a:lstStyle/>
            <a:p>
              <a:pPr algn="ctr" latinLnBrk="0"/>
              <a:r>
                <a:rPr lang="ko-KR" altLang="en-US" sz="2000" b="1" kern="0" dirty="0">
                  <a:ln w="6350">
                    <a:solidFill>
                      <a:srgbClr val="FFFFFF">
                        <a:alpha val="21000"/>
                      </a:srgbClr>
                    </a:solidFill>
                  </a:ln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노동시장 구조 변화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221614" y="5234412"/>
              <a:ext cx="2916000" cy="612000"/>
            </a:xfrm>
            <a:prstGeom prst="rect">
              <a:avLst/>
            </a:prstGeom>
            <a:solidFill>
              <a:srgbClr val="A99543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rtlCol="0" anchor="ctr"/>
            <a:lstStyle/>
            <a:p>
              <a:pPr algn="ctr" latinLnBrk="0"/>
              <a:r>
                <a:rPr lang="ko-KR" altLang="en-US" sz="2000" b="1" kern="0" dirty="0">
                  <a:ln w="6350">
                    <a:solidFill>
                      <a:srgbClr val="FFFFFF">
                        <a:alpha val="21000"/>
                      </a:srgbClr>
                    </a:solidFill>
                  </a:ln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이자 및 주거비용 증가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9760202" y="2522995"/>
            <a:ext cx="2113937" cy="612000"/>
          </a:xfrm>
          <a:prstGeom prst="rect">
            <a:avLst/>
          </a:prstGeom>
          <a:solidFill>
            <a:srgbClr val="2759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 w="6350">
                  <a:solidFill>
                    <a:schemeClr val="bg1">
                      <a:alpha val="2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소비성향 감소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60203" y="4799629"/>
            <a:ext cx="2113936" cy="612000"/>
          </a:xfrm>
          <a:prstGeom prst="rect">
            <a:avLst/>
          </a:prstGeom>
          <a:solidFill>
            <a:srgbClr val="2759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 w="6350">
                  <a:solidFill>
                    <a:schemeClr val="bg1">
                      <a:alpha val="2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소비여력 위축</a:t>
            </a:r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313961"/>
              </p:ext>
            </p:extLst>
          </p:nvPr>
        </p:nvGraphicFramePr>
        <p:xfrm>
          <a:off x="659912" y="2533337"/>
          <a:ext cx="5309813" cy="3759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8986" y="2301319"/>
            <a:ext cx="16345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(%)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2984" y="2301319"/>
            <a:ext cx="16345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(2005=100)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6096000" y="1832217"/>
            <a:ext cx="0" cy="4432692"/>
          </a:xfrm>
          <a:prstGeom prst="line">
            <a:avLst/>
          </a:prstGeom>
          <a:ln w="28575" cap="rnd">
            <a:solidFill>
              <a:srgbClr val="8C8C8C">
                <a:alpha val="8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8986" y="6147124"/>
            <a:ext cx="25625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자료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통계청</a:t>
            </a:r>
          </a:p>
        </p:txBody>
      </p:sp>
      <p:sp>
        <p:nvSpPr>
          <p:cNvPr id="26" name="제목 4"/>
          <p:cNvSpPr txBox="1">
            <a:spLocks/>
          </p:cNvSpPr>
          <p:nvPr/>
        </p:nvSpPr>
        <p:spPr>
          <a:xfrm>
            <a:off x="838200" y="210377"/>
            <a:ext cx="44522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b="0" dirty="0">
                <a:ln w="12700">
                  <a:solidFill>
                    <a:srgbClr val="404040">
                      <a:alpha val="7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주요이슈</a:t>
            </a:r>
            <a:endParaRPr lang="ko-KR" altLang="en-US" b="0" dirty="0">
              <a:ln>
                <a:solidFill>
                  <a:srgbClr val="404040">
                    <a:alpha val="50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내용 개체 틀 5"/>
          <p:cNvSpPr txBox="1">
            <a:spLocks/>
          </p:cNvSpPr>
          <p:nvPr/>
        </p:nvSpPr>
        <p:spPr>
          <a:xfrm>
            <a:off x="838199" y="1163558"/>
            <a:ext cx="9794967" cy="54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2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구조적 소비제약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8985" y="1698538"/>
            <a:ext cx="5310739" cy="576000"/>
          </a:xfrm>
          <a:prstGeom prst="rect">
            <a:avLst/>
          </a:prstGeom>
          <a:solidFill>
            <a:srgbClr val="9898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가구당 소득</a:t>
            </a:r>
            <a:r>
              <a:rPr lang="en-US" altLang="ko-KR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ko-KR" altLang="en-US" sz="2000" dirty="0" err="1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비소비지출</a:t>
            </a:r>
            <a:r>
              <a:rPr lang="ko-KR" altLang="en-US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 및 평균소비성향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9452994" y="2476015"/>
            <a:ext cx="106949" cy="669960"/>
            <a:chOff x="5780031" y="3800515"/>
            <a:chExt cx="404656" cy="1194675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5780031" y="3800515"/>
              <a:ext cx="404656" cy="597338"/>
            </a:xfrm>
            <a:prstGeom prst="line">
              <a:avLst/>
            </a:prstGeom>
            <a:ln w="38100" cap="rnd">
              <a:solidFill>
                <a:srgbClr val="4F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5790238" y="4397853"/>
              <a:ext cx="394449" cy="597337"/>
            </a:xfrm>
            <a:prstGeom prst="line">
              <a:avLst/>
            </a:prstGeom>
            <a:ln w="38100" cap="rnd">
              <a:solidFill>
                <a:srgbClr val="4F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9455055" y="4757054"/>
            <a:ext cx="106949" cy="669960"/>
            <a:chOff x="5780031" y="3800515"/>
            <a:chExt cx="404656" cy="119467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5780031" y="3800515"/>
              <a:ext cx="404656" cy="597338"/>
            </a:xfrm>
            <a:prstGeom prst="line">
              <a:avLst/>
            </a:prstGeom>
            <a:ln w="38100" cap="rnd">
              <a:solidFill>
                <a:srgbClr val="4F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H="1">
              <a:off x="5790238" y="4397853"/>
              <a:ext cx="394449" cy="597337"/>
            </a:xfrm>
            <a:prstGeom prst="line">
              <a:avLst/>
            </a:prstGeom>
            <a:ln w="38100" cap="rnd">
              <a:solidFill>
                <a:srgbClr val="4F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834377" y="6356350"/>
            <a:ext cx="4114800" cy="365125"/>
          </a:xfrm>
        </p:spPr>
        <p:txBody>
          <a:bodyPr/>
          <a:lstStyle/>
          <a:p>
            <a:pPr algn="r"/>
            <a:r>
              <a:rPr lang="en-US" altLang="ko-KR" b="0" dirty="0"/>
              <a:t>2017 </a:t>
            </a:r>
            <a:r>
              <a:rPr lang="ko-KR" altLang="en-US" b="0" dirty="0"/>
              <a:t>한국은행 통화정책 경시대회</a:t>
            </a:r>
          </a:p>
        </p:txBody>
      </p:sp>
    </p:spTree>
    <p:extLst>
      <p:ext uri="{BB962C8B-B14F-4D97-AF65-F5344CB8AC3E}">
        <p14:creationId xmlns:p14="http://schemas.microsoft.com/office/powerpoint/2010/main" val="488029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568049" y="2672369"/>
            <a:ext cx="3655222" cy="553998"/>
            <a:chOff x="332915" y="2950765"/>
            <a:chExt cx="3655222" cy="553998"/>
          </a:xfrm>
        </p:grpSpPr>
        <p:sp>
          <p:nvSpPr>
            <p:cNvPr id="19" name="직사각형 18"/>
            <p:cNvSpPr/>
            <p:nvPr/>
          </p:nvSpPr>
          <p:spPr>
            <a:xfrm>
              <a:off x="332915" y="3127123"/>
              <a:ext cx="178720" cy="180000"/>
            </a:xfrm>
            <a:prstGeom prst="rect">
              <a:avLst/>
            </a:prstGeom>
            <a:solidFill>
              <a:srgbClr val="4F3B3A"/>
            </a:solidFill>
            <a:ln w="25400" cap="flat" cmpd="sng" algn="ctr">
              <a:noFill/>
              <a:prstDash val="solid"/>
            </a:ln>
            <a:effectLst>
              <a:outerShdw blurRad="50800" dist="12700" dir="2700000" algn="ctr" rotWithShape="0">
                <a:srgbClr val="000000">
                  <a:alpha val="40000"/>
                </a:srgbClr>
              </a:outerShdw>
              <a:softEdge rad="127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u="none" strike="noStrike" kern="0" cap="none" spc="0" normalizeH="0" noProof="0" dirty="0">
                <a:ln w="3175">
                  <a:solidFill>
                    <a:srgbClr val="000000">
                      <a:alpha val="1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182" y="2950765"/>
              <a:ext cx="347795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3B3A"/>
                </a:buClr>
                <a:buSzPct val="120000"/>
                <a:buFontTx/>
                <a:buNone/>
                <a:tabLst/>
                <a:defRPr/>
              </a:pPr>
              <a:r>
                <a:rPr lang="ko-KR" altLang="en-US" sz="2000" kern="0" dirty="0">
                  <a:ln w="3175">
                    <a:solidFill>
                      <a:srgbClr val="002060">
                        <a:alpha val="6000"/>
                      </a:srgbClr>
                    </a:solidFill>
                  </a:ln>
                  <a:solidFill>
                    <a:srgbClr val="000000"/>
                  </a:solidFill>
                  <a:ea typeface="맑은 고딕" panose="020B0503020000020004" pitchFamily="50" charset="-127"/>
                  <a:cs typeface="Arial"/>
                  <a:sym typeface="Arial"/>
                </a:rPr>
                <a:t>총 </a:t>
              </a:r>
              <a:r>
                <a:rPr lang="en-US" altLang="ko-KR" sz="2000" kern="0" dirty="0">
                  <a:ln w="3175">
                    <a:solidFill>
                      <a:srgbClr val="002060">
                        <a:alpha val="6000"/>
                      </a:srgbClr>
                    </a:solidFill>
                  </a:ln>
                  <a:solidFill>
                    <a:srgbClr val="000000"/>
                  </a:solidFill>
                  <a:ea typeface="맑은 고딕" panose="020B0503020000020004" pitchFamily="50" charset="-127"/>
                  <a:cs typeface="Arial"/>
                  <a:sym typeface="Arial"/>
                </a:rPr>
                <a:t>11.2</a:t>
              </a:r>
              <a:r>
                <a:rPr lang="ko-KR" altLang="en-US" sz="2000" kern="0" dirty="0">
                  <a:ln w="3175">
                    <a:solidFill>
                      <a:srgbClr val="002060">
                        <a:alpha val="6000"/>
                      </a:srgbClr>
                    </a:solidFill>
                  </a:ln>
                  <a:solidFill>
                    <a:srgbClr val="000000"/>
                  </a:solidFill>
                  <a:ea typeface="맑은 고딕" panose="020B0503020000020004" pitchFamily="50" charset="-127"/>
                  <a:cs typeface="Arial"/>
                  <a:sym typeface="Arial"/>
                </a:rPr>
                <a:t>조 원 규모</a:t>
              </a:r>
              <a:endParaRPr kumimoji="0" lang="en-US" altLang="ko-KR" sz="2000" u="none" strike="noStrike" kern="0" cap="none" spc="0" normalizeH="0" noProof="0" dirty="0">
                <a:ln w="3175">
                  <a:solidFill>
                    <a:srgbClr val="002060">
                      <a:alpha val="600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403693" y="2672369"/>
            <a:ext cx="3655222" cy="494494"/>
            <a:chOff x="4260000" y="2950765"/>
            <a:chExt cx="3655222" cy="494494"/>
          </a:xfrm>
        </p:grpSpPr>
        <p:sp>
          <p:nvSpPr>
            <p:cNvPr id="22" name="직사각형 21"/>
            <p:cNvSpPr/>
            <p:nvPr/>
          </p:nvSpPr>
          <p:spPr>
            <a:xfrm>
              <a:off x="4260000" y="3127123"/>
              <a:ext cx="178720" cy="180000"/>
            </a:xfrm>
            <a:prstGeom prst="rect">
              <a:avLst/>
            </a:prstGeom>
            <a:solidFill>
              <a:srgbClr val="A99543"/>
            </a:solidFill>
            <a:ln w="25400" cap="flat" cmpd="sng" algn="ctr">
              <a:noFill/>
              <a:prstDash val="solid"/>
            </a:ln>
            <a:effectLst>
              <a:outerShdw blurRad="50800" dist="12700" dir="2700000" algn="ctr" rotWithShape="0">
                <a:srgbClr val="000000">
                  <a:alpha val="40000"/>
                </a:srgbClr>
              </a:outerShdw>
              <a:softEdge rad="127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u="none" strike="noStrike" kern="0" cap="none" spc="0" normalizeH="0" noProof="0" dirty="0">
                <a:ln w="3175">
                  <a:solidFill>
                    <a:srgbClr val="000000">
                      <a:alpha val="1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37267" y="2950765"/>
              <a:ext cx="3477955" cy="49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3B3A"/>
                </a:buClr>
                <a:buSzPct val="120000"/>
                <a:buFontTx/>
                <a:buNone/>
                <a:tabLst/>
                <a:defRPr/>
              </a:pPr>
              <a:r>
                <a:rPr lang="ko-KR" altLang="en-US" sz="2000" kern="0" dirty="0">
                  <a:ln w="3175">
                    <a:solidFill>
                      <a:srgbClr val="002060">
                        <a:alpha val="6000"/>
                      </a:srgbClr>
                    </a:solidFill>
                  </a:ln>
                  <a:solidFill>
                    <a:srgbClr val="000000"/>
                  </a:solidFill>
                  <a:ea typeface="맑은 고딕" panose="020B0503020000020004" pitchFamily="50" charset="-127"/>
                  <a:cs typeface="Arial"/>
                  <a:sym typeface="Arial"/>
                </a:rPr>
                <a:t>최저임금 상승폭 확대 </a:t>
              </a:r>
              <a:endParaRPr kumimoji="0" lang="en-US" altLang="ko-KR" sz="2000" u="none" strike="noStrike" kern="0" cap="none" spc="0" normalizeH="0" noProof="0" dirty="0">
                <a:ln w="3175">
                  <a:solidFill>
                    <a:srgbClr val="002060">
                      <a:alpha val="600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213211" y="2672369"/>
            <a:ext cx="3617828" cy="1015663"/>
            <a:chOff x="8187085" y="2950765"/>
            <a:chExt cx="3617828" cy="1015663"/>
          </a:xfrm>
        </p:grpSpPr>
        <p:sp>
          <p:nvSpPr>
            <p:cNvPr id="25" name="직사각형 24"/>
            <p:cNvSpPr/>
            <p:nvPr/>
          </p:nvSpPr>
          <p:spPr>
            <a:xfrm>
              <a:off x="8187085" y="3127123"/>
              <a:ext cx="178720" cy="180000"/>
            </a:xfrm>
            <a:prstGeom prst="rect">
              <a:avLst/>
            </a:prstGeom>
            <a:solidFill>
              <a:srgbClr val="989898"/>
            </a:solidFill>
            <a:ln w="25400" cap="flat" cmpd="sng" algn="ctr">
              <a:noFill/>
              <a:prstDash val="solid"/>
            </a:ln>
            <a:effectLst>
              <a:outerShdw blurRad="50800" dist="12700" dir="2700000" algn="ctr" rotWithShape="0">
                <a:srgbClr val="000000">
                  <a:alpha val="40000"/>
                </a:srgbClr>
              </a:outerShdw>
              <a:softEdge rad="127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u="none" strike="noStrike" kern="0" cap="none" spc="0" normalizeH="0" noProof="0" dirty="0">
                <a:ln w="3175">
                  <a:solidFill>
                    <a:srgbClr val="000000">
                      <a:alpha val="1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64352" y="2950765"/>
              <a:ext cx="34405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latinLnBrk="0">
                <a:lnSpc>
                  <a:spcPct val="150000"/>
                </a:lnSpc>
                <a:buClr>
                  <a:srgbClr val="4F3B3A"/>
                </a:buClr>
                <a:buSzPct val="120000"/>
                <a:defRPr/>
              </a:pPr>
              <a:r>
                <a:rPr lang="ko-KR" altLang="en-US" sz="2000" kern="0" dirty="0">
                  <a:ln w="3175">
                    <a:solidFill>
                      <a:srgbClr val="002060">
                        <a:alpha val="6000"/>
                      </a:srgbClr>
                    </a:solidFill>
                  </a:ln>
                  <a:solidFill>
                    <a:srgbClr val="000000"/>
                  </a:solidFill>
                  <a:ea typeface="맑은 고딕" panose="020B0503020000020004" pitchFamily="50" charset="-127"/>
                  <a:cs typeface="Arial"/>
                  <a:sym typeface="Arial"/>
                </a:rPr>
                <a:t>보건</a:t>
              </a:r>
              <a:r>
                <a:rPr lang="en-US" altLang="ko-KR" sz="2000" kern="0" dirty="0">
                  <a:ln w="3175">
                    <a:solidFill>
                      <a:srgbClr val="002060">
                        <a:alpha val="6000"/>
                      </a:srgbClr>
                    </a:solidFill>
                  </a:ln>
                  <a:solidFill>
                    <a:srgbClr val="000000"/>
                  </a:solidFill>
                  <a:ea typeface="맑은 고딕" panose="020B0503020000020004" pitchFamily="50" charset="-127"/>
                  <a:cs typeface="Arial"/>
                  <a:sym typeface="Arial"/>
                </a:rPr>
                <a:t>·</a:t>
              </a:r>
              <a:r>
                <a:rPr lang="ko-KR" altLang="en-US" sz="2000" kern="0" dirty="0">
                  <a:ln w="3175">
                    <a:solidFill>
                      <a:srgbClr val="002060">
                        <a:alpha val="6000"/>
                      </a:srgbClr>
                    </a:solidFill>
                  </a:ln>
                  <a:solidFill>
                    <a:srgbClr val="000000"/>
                  </a:solidFill>
                  <a:ea typeface="맑은 고딕" panose="020B0503020000020004" pitchFamily="50" charset="-127"/>
                  <a:cs typeface="Arial"/>
                  <a:sym typeface="Arial"/>
                </a:rPr>
                <a:t>복지</a:t>
              </a:r>
              <a:r>
                <a:rPr lang="en-US" altLang="ko-KR" sz="2000" kern="0" dirty="0">
                  <a:ln w="3175">
                    <a:solidFill>
                      <a:srgbClr val="002060">
                        <a:alpha val="6000"/>
                      </a:srgbClr>
                    </a:solidFill>
                  </a:ln>
                  <a:solidFill>
                    <a:srgbClr val="000000"/>
                  </a:solidFill>
                  <a:cs typeface="Arial"/>
                  <a:sym typeface="Arial"/>
                </a:rPr>
                <a:t>·</a:t>
              </a:r>
              <a:r>
                <a:rPr lang="ko-KR" altLang="en-US" sz="2000" kern="0" dirty="0">
                  <a:ln w="3175">
                    <a:solidFill>
                      <a:srgbClr val="002060">
                        <a:alpha val="6000"/>
                      </a:srgbClr>
                    </a:solidFill>
                  </a:ln>
                  <a:solidFill>
                    <a:srgbClr val="000000"/>
                  </a:solidFill>
                  <a:cs typeface="Arial"/>
                  <a:sym typeface="Arial"/>
                </a:rPr>
                <a:t>고용 및 일반</a:t>
              </a:r>
              <a:r>
                <a:rPr lang="en-US" altLang="ko-KR" sz="2000" kern="0" dirty="0">
                  <a:ln w="3175">
                    <a:solidFill>
                      <a:srgbClr val="002060">
                        <a:alpha val="6000"/>
                      </a:srgbClr>
                    </a:solidFill>
                  </a:ln>
                  <a:solidFill>
                    <a:srgbClr val="000000"/>
                  </a:solidFill>
                  <a:cs typeface="Arial"/>
                  <a:sym typeface="Arial"/>
                </a:rPr>
                <a:t>·</a:t>
              </a:r>
              <a:r>
                <a:rPr lang="ko-KR" altLang="en-US" sz="2000" kern="0" dirty="0">
                  <a:ln w="3175">
                    <a:solidFill>
                      <a:srgbClr val="002060">
                        <a:alpha val="6000"/>
                      </a:srgbClr>
                    </a:solidFill>
                  </a:ln>
                  <a:solidFill>
                    <a:srgbClr val="000000"/>
                  </a:solidFill>
                  <a:cs typeface="Arial"/>
                  <a:sym typeface="Arial"/>
                </a:rPr>
                <a:t>지방</a:t>
              </a:r>
              <a:endParaRPr lang="en-US" altLang="ko-KR" sz="2000" kern="0" dirty="0">
                <a:ln w="3175">
                  <a:solidFill>
                    <a:srgbClr val="002060">
                      <a:alpha val="6000"/>
                    </a:srgbClr>
                  </a:solidFill>
                </a:ln>
                <a:solidFill>
                  <a:srgbClr val="000000"/>
                </a:solidFill>
                <a:cs typeface="Arial"/>
                <a:sym typeface="Arial"/>
              </a:endParaRPr>
            </a:p>
            <a:p>
              <a:pPr lvl="0" latinLnBrk="0">
                <a:lnSpc>
                  <a:spcPct val="150000"/>
                </a:lnSpc>
                <a:buClr>
                  <a:srgbClr val="4F3B3A"/>
                </a:buClr>
                <a:buSzPct val="120000"/>
                <a:defRPr/>
              </a:pPr>
              <a:r>
                <a:rPr lang="ko-KR" altLang="en-US" sz="2000" kern="0" dirty="0">
                  <a:ln w="3175">
                    <a:solidFill>
                      <a:srgbClr val="002060">
                        <a:alpha val="6000"/>
                      </a:srgbClr>
                    </a:solidFill>
                  </a:ln>
                  <a:solidFill>
                    <a:srgbClr val="000000"/>
                  </a:solidFill>
                  <a:cs typeface="Arial"/>
                  <a:sym typeface="Arial"/>
                </a:rPr>
                <a:t>행정 분야 예산요구액 상승</a:t>
              </a:r>
              <a:endParaRPr kumimoji="0" lang="en-US" altLang="ko-KR" sz="2000" u="none" strike="noStrike" kern="0" cap="none" spc="0" normalizeH="0" noProof="0" dirty="0">
                <a:ln w="3175">
                  <a:solidFill>
                    <a:srgbClr val="002060">
                      <a:alpha val="600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805514" y="5565232"/>
            <a:ext cx="4728978" cy="648000"/>
          </a:xfrm>
          <a:prstGeom prst="rect">
            <a:avLst/>
          </a:prstGeom>
          <a:solidFill>
            <a:srgbClr val="2759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b="1" dirty="0">
                <a:ln w="6350">
                  <a:solidFill>
                    <a:schemeClr val="bg1">
                      <a:alpha val="2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국내경제의 구조적 제약 완화 가능성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568049" y="3148616"/>
            <a:ext cx="3832489" cy="553998"/>
            <a:chOff x="332915" y="2950765"/>
            <a:chExt cx="3832489" cy="553998"/>
          </a:xfrm>
        </p:grpSpPr>
        <p:sp>
          <p:nvSpPr>
            <p:cNvPr id="32" name="직사각형 31"/>
            <p:cNvSpPr/>
            <p:nvPr/>
          </p:nvSpPr>
          <p:spPr>
            <a:xfrm>
              <a:off x="332915" y="3127123"/>
              <a:ext cx="178720" cy="180000"/>
            </a:xfrm>
            <a:prstGeom prst="rect">
              <a:avLst/>
            </a:prstGeom>
            <a:solidFill>
              <a:srgbClr val="4F3B3A"/>
            </a:solidFill>
            <a:ln w="25400" cap="flat" cmpd="sng" algn="ctr">
              <a:noFill/>
              <a:prstDash val="solid"/>
            </a:ln>
            <a:effectLst>
              <a:outerShdw blurRad="50800" dist="12700" dir="2700000" algn="ctr" rotWithShape="0">
                <a:srgbClr val="000000">
                  <a:alpha val="40000"/>
                </a:srgbClr>
              </a:outerShdw>
              <a:softEdge rad="127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u="none" strike="noStrike" kern="0" cap="none" spc="0" normalizeH="0" noProof="0" dirty="0">
                <a:ln w="3175">
                  <a:solidFill>
                    <a:srgbClr val="000000">
                      <a:alpha val="1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0182" y="2950765"/>
              <a:ext cx="365522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3B3A"/>
                </a:buClr>
                <a:buSzPct val="120000"/>
                <a:buFontTx/>
                <a:buNone/>
                <a:tabLst/>
                <a:defRPr/>
              </a:pPr>
              <a:r>
                <a:rPr lang="ko-KR" altLang="en-US" sz="2000" kern="0" dirty="0">
                  <a:ln w="3175">
                    <a:solidFill>
                      <a:srgbClr val="002060">
                        <a:alpha val="6000"/>
                      </a:srgbClr>
                    </a:solidFill>
                  </a:ln>
                  <a:solidFill>
                    <a:srgbClr val="000000"/>
                  </a:solidFill>
                  <a:ea typeface="맑은 고딕" panose="020B0503020000020004" pitchFamily="50" charset="-127"/>
                  <a:cs typeface="Arial"/>
                  <a:sym typeface="Arial"/>
                </a:rPr>
                <a:t>추가적인 국채 발행 없이 조달</a:t>
              </a:r>
              <a:endParaRPr kumimoji="0" lang="en-US" altLang="ko-KR" sz="2000" u="none" strike="noStrike" kern="0" cap="none" spc="0" normalizeH="0" noProof="0" dirty="0">
                <a:ln w="3175">
                  <a:solidFill>
                    <a:srgbClr val="002060">
                      <a:alpha val="600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403693" y="3170185"/>
            <a:ext cx="3655222" cy="494494"/>
            <a:chOff x="4260000" y="2950765"/>
            <a:chExt cx="3655222" cy="494494"/>
          </a:xfrm>
        </p:grpSpPr>
        <p:sp>
          <p:nvSpPr>
            <p:cNvPr id="36" name="직사각형 35"/>
            <p:cNvSpPr/>
            <p:nvPr/>
          </p:nvSpPr>
          <p:spPr>
            <a:xfrm>
              <a:off x="4260000" y="3127123"/>
              <a:ext cx="178720" cy="180000"/>
            </a:xfrm>
            <a:prstGeom prst="rect">
              <a:avLst/>
            </a:prstGeom>
            <a:solidFill>
              <a:srgbClr val="A99543"/>
            </a:solidFill>
            <a:ln w="25400" cap="flat" cmpd="sng" algn="ctr">
              <a:noFill/>
              <a:prstDash val="solid"/>
            </a:ln>
            <a:effectLst>
              <a:outerShdw blurRad="50800" dist="12700" dir="2700000" algn="ctr" rotWithShape="0">
                <a:srgbClr val="000000">
                  <a:alpha val="40000"/>
                </a:srgbClr>
              </a:outerShdw>
              <a:softEdge rad="127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u="none" strike="noStrike" kern="0" cap="none" spc="0" normalizeH="0" noProof="0" dirty="0">
                <a:ln w="3175">
                  <a:solidFill>
                    <a:srgbClr val="000000">
                      <a:alpha val="1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437267" y="2950765"/>
              <a:ext cx="3477955" cy="49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3B3A"/>
                </a:buClr>
                <a:buSzPct val="120000"/>
                <a:buFontTx/>
                <a:buNone/>
                <a:tabLst/>
                <a:defRPr/>
              </a:pPr>
              <a:r>
                <a:rPr lang="ko-KR" altLang="en-US" sz="2000" kern="0" dirty="0">
                  <a:ln w="3175">
                    <a:solidFill>
                      <a:srgbClr val="002060">
                        <a:alpha val="6000"/>
                      </a:srgbClr>
                    </a:solidFill>
                  </a:ln>
                  <a:solidFill>
                    <a:srgbClr val="000000"/>
                  </a:solidFill>
                  <a:ea typeface="맑은 고딕" panose="020B0503020000020004" pitchFamily="50" charset="-127"/>
                  <a:cs typeface="Arial"/>
                  <a:sym typeface="Arial"/>
                </a:rPr>
                <a:t>비정규직 비율 감축</a:t>
              </a:r>
              <a:endParaRPr kumimoji="0" lang="en-US" altLang="ko-KR" sz="2000" u="none" strike="noStrike" kern="0" cap="none" spc="0" normalizeH="0" noProof="0" dirty="0">
                <a:ln w="3175">
                  <a:solidFill>
                    <a:srgbClr val="002060">
                      <a:alpha val="600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sp>
        <p:nvSpPr>
          <p:cNvPr id="34" name="제목 4"/>
          <p:cNvSpPr txBox="1">
            <a:spLocks/>
          </p:cNvSpPr>
          <p:nvPr/>
        </p:nvSpPr>
        <p:spPr>
          <a:xfrm>
            <a:off x="838200" y="210377"/>
            <a:ext cx="44522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b="0" dirty="0">
                <a:ln w="12700">
                  <a:solidFill>
                    <a:srgbClr val="404040">
                      <a:alpha val="7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주요이슈</a:t>
            </a:r>
            <a:endParaRPr lang="ko-KR" altLang="en-US" b="0" dirty="0">
              <a:ln>
                <a:solidFill>
                  <a:srgbClr val="404040">
                    <a:alpha val="50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내용 개체 틀 5"/>
          <p:cNvSpPr txBox="1">
            <a:spLocks/>
          </p:cNvSpPr>
          <p:nvPr/>
        </p:nvSpPr>
        <p:spPr>
          <a:xfrm>
            <a:off x="838199" y="1163558"/>
            <a:ext cx="9794967" cy="54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2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정부의 일자리 정책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159039" y="1943012"/>
            <a:ext cx="3672000" cy="720000"/>
          </a:xfrm>
          <a:prstGeom prst="rect">
            <a:avLst/>
          </a:prstGeom>
          <a:solidFill>
            <a:srgbClr val="989898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rtlCol="0" anchor="ctr"/>
          <a:lstStyle/>
          <a:p>
            <a:pPr lvl="0" algn="ctr" latinLnBrk="0">
              <a:defRPr/>
            </a:pPr>
            <a:r>
              <a:rPr lang="ko-KR" altLang="en-US" sz="2100" b="1" kern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sym typeface="Arial"/>
              </a:rPr>
              <a:t>내년도 예산안에</a:t>
            </a:r>
            <a:endParaRPr lang="en-US" altLang="ko-KR" sz="2100" b="1" kern="0" dirty="0">
              <a:ln w="6350">
                <a:solidFill>
                  <a:srgbClr val="FFFFFF">
                    <a:alpha val="21000"/>
                  </a:srgbClr>
                </a:solidFill>
              </a:ln>
              <a:solidFill>
                <a:srgbClr val="FFFFFF"/>
              </a:solidFill>
              <a:latin typeface="맑은 고딕" panose="020B0503020000020004" pitchFamily="50" charset="-127"/>
              <a:sym typeface="Arial"/>
            </a:endParaRPr>
          </a:p>
          <a:p>
            <a:pPr lvl="0" algn="ctr" latinLnBrk="0">
              <a:defRPr/>
            </a:pPr>
            <a:r>
              <a:rPr lang="ko-KR" altLang="en-US" sz="2100" b="1" kern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sym typeface="Arial"/>
              </a:rPr>
              <a:t>일자리 정책과제 반영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335193" y="1943012"/>
            <a:ext cx="3672000" cy="720000"/>
          </a:xfrm>
          <a:prstGeom prst="rect">
            <a:avLst/>
          </a:prstGeom>
          <a:solidFill>
            <a:srgbClr val="A99543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rtlCol="0" anchor="ctr"/>
          <a:lstStyle/>
          <a:p>
            <a:pPr lvl="0" algn="ctr" latinLnBrk="0">
              <a:defRPr/>
            </a:pPr>
            <a:r>
              <a:rPr lang="ko-KR" altLang="en-US" sz="2100" b="1" kern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sym typeface="Arial"/>
              </a:rPr>
              <a:t>일자리 양질화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11347" y="1943012"/>
            <a:ext cx="3672000" cy="720000"/>
          </a:xfrm>
          <a:prstGeom prst="rect">
            <a:avLst/>
          </a:prstGeom>
          <a:solidFill>
            <a:srgbClr val="4F3B3A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rtlCol="0" anchor="ctr"/>
          <a:lstStyle/>
          <a:p>
            <a:pPr lvl="0" algn="ctr" latinLnBrk="0">
              <a:defRPr/>
            </a:pPr>
            <a:r>
              <a:rPr lang="ko-KR" altLang="en-US" sz="2100" b="1" kern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sym typeface="Arial"/>
              </a:rPr>
              <a:t>일자리 정책을 위한</a:t>
            </a:r>
            <a:endParaRPr lang="en-US" altLang="ko-KR" sz="2100" b="1" kern="0" dirty="0">
              <a:ln w="6350">
                <a:solidFill>
                  <a:srgbClr val="FFFFFF">
                    <a:alpha val="21000"/>
                  </a:srgbClr>
                </a:solidFill>
              </a:ln>
              <a:solidFill>
                <a:srgbClr val="FFFFFF"/>
              </a:solidFill>
              <a:latin typeface="맑은 고딕" panose="020B0503020000020004" pitchFamily="50" charset="-127"/>
              <a:sym typeface="Arial"/>
            </a:endParaRPr>
          </a:p>
          <a:p>
            <a:pPr lvl="0" algn="ctr" latinLnBrk="0">
              <a:defRPr/>
            </a:pPr>
            <a:r>
              <a:rPr lang="ko-KR" altLang="en-US" sz="2100" b="1" kern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sym typeface="Arial"/>
              </a:rPr>
              <a:t>추가경정 예산</a:t>
            </a:r>
          </a:p>
        </p:txBody>
      </p:sp>
      <p:sp>
        <p:nvSpPr>
          <p:cNvPr id="51" name="오른쪽 중괄호 50"/>
          <p:cNvSpPr/>
          <p:nvPr/>
        </p:nvSpPr>
        <p:spPr>
          <a:xfrm rot="5400000">
            <a:off x="5938968" y="173986"/>
            <a:ext cx="432048" cy="7875639"/>
          </a:xfrm>
          <a:prstGeom prst="rightBrace">
            <a:avLst/>
          </a:prstGeom>
          <a:ln w="34925" cap="rnd">
            <a:solidFill>
              <a:srgbClr val="4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789792" y="4756344"/>
            <a:ext cx="4730400" cy="648000"/>
          </a:xfrm>
          <a:prstGeom prst="rect">
            <a:avLst/>
          </a:prstGeom>
          <a:solidFill>
            <a:srgbClr val="2759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b="1" dirty="0">
                <a:ln w="6350">
                  <a:solidFill>
                    <a:schemeClr val="bg1">
                      <a:alpha val="21000"/>
                    </a:schemeClr>
                  </a:solidFill>
                </a:ln>
                <a:latin typeface="맑은 고딕" panose="020B0503020000020004" pitchFamily="50" charset="-127"/>
              </a:rPr>
              <a:t>국내경제 성장세의 상방압력</a:t>
            </a:r>
          </a:p>
        </p:txBody>
      </p:sp>
      <p:sp>
        <p:nvSpPr>
          <p:cNvPr id="53" name="바닥글 개체 틀 3"/>
          <p:cNvSpPr txBox="1">
            <a:spLocks/>
          </p:cNvSpPr>
          <p:nvPr/>
        </p:nvSpPr>
        <p:spPr>
          <a:xfrm>
            <a:off x="783437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b="0"/>
              <a:t>2017 </a:t>
            </a:r>
            <a:r>
              <a:rPr lang="ko-KR" altLang="en-US" b="0"/>
              <a:t>한국은행 통화정책 경시대회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82828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포스코 청년 </a:t>
            </a:r>
            <a:r>
              <a:rPr lang="en-US" altLang="ko-KR"/>
              <a:t>AI·Bigdata </a:t>
            </a:r>
            <a:r>
              <a:rPr lang="ko-KR" altLang="en-US"/>
              <a:t>아카데미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532096" y="2188608"/>
            <a:ext cx="4253330" cy="615553"/>
            <a:chOff x="1498541" y="2037606"/>
            <a:chExt cx="4253330" cy="615553"/>
          </a:xfrm>
        </p:grpSpPr>
        <p:sp>
          <p:nvSpPr>
            <p:cNvPr id="13" name="TextBox 12"/>
            <p:cNvSpPr txBox="1"/>
            <p:nvPr/>
          </p:nvSpPr>
          <p:spPr>
            <a:xfrm>
              <a:off x="1498541" y="2037606"/>
              <a:ext cx="425333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   </a:t>
              </a:r>
              <a:r>
                <a:rPr lang="ko-KR" altLang="en-US" sz="340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추진 배경</a:t>
              </a:r>
              <a:endParaRPr lang="ko-KR" altLang="en-US" sz="34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1702965" y="2395504"/>
              <a:ext cx="151003" cy="180384"/>
            </a:xfrm>
            <a:prstGeom prst="triangle">
              <a:avLst>
                <a:gd name="adj" fmla="val 8944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532096" y="3167049"/>
            <a:ext cx="4253330" cy="1706956"/>
            <a:chOff x="1498541" y="526064"/>
            <a:chExt cx="4253330" cy="2101893"/>
          </a:xfrm>
        </p:grpSpPr>
        <p:sp>
          <p:nvSpPr>
            <p:cNvPr id="18" name="TextBox 17"/>
            <p:cNvSpPr txBox="1"/>
            <p:nvPr/>
          </p:nvSpPr>
          <p:spPr>
            <a:xfrm>
              <a:off x="1498541" y="526064"/>
              <a:ext cx="425333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   </a:t>
              </a:r>
              <a:r>
                <a:rPr lang="ko-KR" altLang="en-US" sz="340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현황 및 개선기회</a:t>
              </a:r>
              <a:endParaRPr lang="ko-KR" altLang="en-US" sz="34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1766330" y="2403996"/>
              <a:ext cx="165949" cy="178242"/>
            </a:xfrm>
            <a:prstGeom prst="triangle">
              <a:avLst>
                <a:gd name="adj" fmla="val 89441"/>
              </a:avLst>
            </a:prstGeom>
            <a:solidFill>
              <a:srgbClr val="2759B5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766330" y="2582238"/>
              <a:ext cx="165949" cy="45719"/>
            </a:xfrm>
            <a:prstGeom prst="rect">
              <a:avLst/>
            </a:prstGeom>
            <a:solidFill>
              <a:srgbClr val="2759B5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014989FD-BC1A-4BF1-971A-33243DD89ACB}"/>
              </a:ext>
            </a:extLst>
          </p:cNvPr>
          <p:cNvSpPr/>
          <p:nvPr/>
        </p:nvSpPr>
        <p:spPr>
          <a:xfrm>
            <a:off x="1816663" y="3573905"/>
            <a:ext cx="165949" cy="178242"/>
          </a:xfrm>
          <a:prstGeom prst="triangle">
            <a:avLst>
              <a:gd name="adj" fmla="val 89441"/>
            </a:avLst>
          </a:prstGeom>
          <a:solidFill>
            <a:srgbClr val="2759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5CD5DDE-7937-40B3-BD9B-8F68D95B753B}"/>
              </a:ext>
            </a:extLst>
          </p:cNvPr>
          <p:cNvSpPr/>
          <p:nvPr/>
        </p:nvSpPr>
        <p:spPr>
          <a:xfrm>
            <a:off x="1757940" y="3528734"/>
            <a:ext cx="151003" cy="180384"/>
          </a:xfrm>
          <a:prstGeom prst="triangle">
            <a:avLst>
              <a:gd name="adj" fmla="val 8944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81C39F2-27E6-4051-882A-F0BC0B23EF40}"/>
              </a:ext>
            </a:extLst>
          </p:cNvPr>
          <p:cNvGrpSpPr/>
          <p:nvPr/>
        </p:nvGrpSpPr>
        <p:grpSpPr>
          <a:xfrm>
            <a:off x="1532096" y="4201536"/>
            <a:ext cx="4474420" cy="1138773"/>
            <a:chOff x="1498541" y="2037606"/>
            <a:chExt cx="4253330" cy="11387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132A15-ACAF-4AF2-A55A-1929A88961FB}"/>
                </a:ext>
              </a:extLst>
            </p:cNvPr>
            <p:cNvSpPr txBox="1"/>
            <p:nvPr/>
          </p:nvSpPr>
          <p:spPr>
            <a:xfrm>
              <a:off x="1498541" y="2037606"/>
              <a:ext cx="425333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   </a:t>
              </a:r>
              <a:r>
                <a:rPr lang="ko-KR" altLang="en-US" sz="340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분석 계획 및 결과</a:t>
              </a:r>
              <a:endParaRPr lang="ko-KR" altLang="en-US" sz="34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0E17C5DF-F26B-48D4-A2BD-88204198E3E7}"/>
                </a:ext>
              </a:extLst>
            </p:cNvPr>
            <p:cNvSpPr/>
            <p:nvPr/>
          </p:nvSpPr>
          <p:spPr>
            <a:xfrm>
              <a:off x="1694576" y="2395504"/>
              <a:ext cx="151003" cy="180384"/>
            </a:xfrm>
            <a:prstGeom prst="triangle">
              <a:avLst>
                <a:gd name="adj" fmla="val 8944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55230A3-264A-4DB5-9794-340D0DCA0DE6}"/>
              </a:ext>
            </a:extLst>
          </p:cNvPr>
          <p:cNvGrpSpPr/>
          <p:nvPr/>
        </p:nvGrpSpPr>
        <p:grpSpPr>
          <a:xfrm>
            <a:off x="6607912" y="2607542"/>
            <a:ext cx="4253330" cy="615553"/>
            <a:chOff x="1498541" y="2037606"/>
            <a:chExt cx="4253330" cy="61555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D2D0EFB-511A-4E12-9797-6B4559DD6866}"/>
                </a:ext>
              </a:extLst>
            </p:cNvPr>
            <p:cNvSpPr txBox="1"/>
            <p:nvPr/>
          </p:nvSpPr>
          <p:spPr>
            <a:xfrm>
              <a:off x="1498541" y="2037606"/>
              <a:ext cx="425333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>
                  <a:latin typeface="HY견고딕" panose="02030600000101010101" pitchFamily="18" charset="-127"/>
                  <a:ea typeface="HY견고딕" panose="02030600000101010101" pitchFamily="18" charset="-127"/>
                </a:rPr>
                <a:t>4   </a:t>
              </a:r>
              <a:r>
                <a:rPr lang="ko-KR" altLang="en-US" sz="3400">
                  <a:latin typeface="HY견고딕" panose="02030600000101010101" pitchFamily="18" charset="-127"/>
                  <a:ea typeface="HY견고딕" panose="02030600000101010101" pitchFamily="18" charset="-127"/>
                </a:rPr>
                <a:t>개선안 적용 방안</a:t>
              </a:r>
              <a:endParaRPr lang="ko-KR" altLang="en-US" sz="3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887AD68C-3655-4A29-A2B4-6E850CABC833}"/>
                </a:ext>
              </a:extLst>
            </p:cNvPr>
            <p:cNvSpPr/>
            <p:nvPr/>
          </p:nvSpPr>
          <p:spPr>
            <a:xfrm>
              <a:off x="1702965" y="2395504"/>
              <a:ext cx="151003" cy="180384"/>
            </a:xfrm>
            <a:prstGeom prst="triangle">
              <a:avLst>
                <a:gd name="adj" fmla="val 89441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2CBA18A-DF39-4A1A-B976-AF1F020CBE84}"/>
              </a:ext>
            </a:extLst>
          </p:cNvPr>
          <p:cNvSpPr txBox="1"/>
          <p:nvPr/>
        </p:nvSpPr>
        <p:spPr>
          <a:xfrm>
            <a:off x="6607911" y="3585983"/>
            <a:ext cx="48213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>
                <a:latin typeface="HY견고딕" panose="02030600000101010101" pitchFamily="18" charset="-127"/>
                <a:ea typeface="HY견고딕" panose="02030600000101010101" pitchFamily="18" charset="-127"/>
              </a:rPr>
              <a:t>5   Lessons leanred</a:t>
            </a:r>
            <a:endParaRPr lang="ko-KR" altLang="en-US" sz="3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4B91EB02-B5F8-429D-8B26-14205E7EC319}"/>
              </a:ext>
            </a:extLst>
          </p:cNvPr>
          <p:cNvSpPr/>
          <p:nvPr/>
        </p:nvSpPr>
        <p:spPr>
          <a:xfrm>
            <a:off x="6833756" y="3947668"/>
            <a:ext cx="151003" cy="180384"/>
          </a:xfrm>
          <a:prstGeom prst="triangle">
            <a:avLst>
              <a:gd name="adj" fmla="val 894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38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551600"/>
            <a:ext cx="10515600" cy="1325563"/>
          </a:xfrm>
        </p:spPr>
        <p:txBody>
          <a:bodyPr/>
          <a:lstStyle/>
          <a:p>
            <a:r>
              <a:rPr lang="ko-KR" altLang="en-US" normalizeH="1" dirty="0">
                <a:solidFill>
                  <a:schemeClr val="bg1"/>
                </a:solidFill>
              </a:rPr>
              <a:t>통화정책 방향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/>
              <a:t>2017 </a:t>
            </a:r>
            <a:r>
              <a:rPr lang="ko-KR" altLang="en-US"/>
              <a:t>한국은행 통화정책 경시대회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634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/>
              <a:t>2017 </a:t>
            </a:r>
            <a:r>
              <a:rPr lang="ko-KR" altLang="en-US"/>
              <a:t>한국은행 통화정책 경시대회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012604" y="2528827"/>
            <a:ext cx="5895493" cy="403131"/>
            <a:chOff x="263330" y="1914304"/>
            <a:chExt cx="4000249" cy="403131"/>
          </a:xfrm>
        </p:grpSpPr>
        <p:sp>
          <p:nvSpPr>
            <p:cNvPr id="10" name="직사각형 9"/>
            <p:cNvSpPr/>
            <p:nvPr/>
          </p:nvSpPr>
          <p:spPr>
            <a:xfrm>
              <a:off x="263330" y="1914304"/>
              <a:ext cx="268696" cy="396000"/>
            </a:xfrm>
            <a:prstGeom prst="rect">
              <a:avLst/>
            </a:prstGeom>
            <a:solidFill>
              <a:srgbClr val="4F3B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 w="3175">
                    <a:solidFill>
                      <a:schemeClr val="bg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2000" baseline="0" dirty="0">
                <a:ln w="3175">
                  <a:solidFill>
                    <a:schemeClr val="bg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8546" y="1917325"/>
              <a:ext cx="3715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 w="3175"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세계 경제 </a:t>
              </a:r>
              <a:r>
                <a:rPr lang="ko-KR" altLang="en-US" sz="2000" dirty="0">
                  <a:ln w="3175">
                    <a:solidFill>
                      <a:srgbClr val="2759B5">
                        <a:alpha val="30000"/>
                      </a:srgbClr>
                    </a:solidFill>
                  </a:ln>
                  <a:solidFill>
                    <a:srgbClr val="2759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회복세</a:t>
              </a:r>
              <a:r>
                <a:rPr lang="ko-KR" altLang="en-US" sz="2000" dirty="0">
                  <a:ln w="3175"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지속</a:t>
              </a:r>
              <a:endParaRPr lang="en-US" altLang="ko-KR" sz="20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806315" y="1735275"/>
            <a:ext cx="5040000" cy="612000"/>
          </a:xfrm>
          <a:prstGeom prst="rect">
            <a:avLst/>
          </a:prstGeom>
          <a:solidFill>
            <a:srgbClr val="4F3B3A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100" b="1" i="0" u="none" strike="noStrike" kern="0" cap="none" spc="0" normalizeH="0" baseline="0" noProof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기준금리 </a:t>
            </a:r>
            <a:r>
              <a:rPr kumimoji="0" lang="en-US" altLang="ko-KR" sz="2100" b="1" i="0" u="none" strike="noStrike" kern="0" cap="none" spc="0" normalizeH="0" baseline="0" noProof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C3D4F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1.25%</a:t>
            </a:r>
            <a:r>
              <a:rPr kumimoji="0" lang="en-US" altLang="ko-KR" sz="2100" b="1" i="0" u="none" strike="noStrike" kern="0" cap="none" spc="0" normalizeH="0" baseline="0" noProof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r>
              <a:rPr kumimoji="0" lang="ko-KR" altLang="en-US" sz="2100" b="1" i="0" u="none" strike="noStrike" kern="0" cap="none" spc="0" normalizeH="0" baseline="0" noProof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유지</a:t>
            </a:r>
            <a:endParaRPr kumimoji="0" lang="ko-KR" altLang="en-US" sz="2100" b="1" i="0" u="none" strike="noStrike" kern="0" cap="none" spc="0" normalizeH="0" baseline="0" noProof="0" dirty="0">
              <a:ln w="6350">
                <a:solidFill>
                  <a:srgbClr val="FFFFFF">
                    <a:alpha val="21000"/>
                  </a:srgbClr>
                </a:solidFill>
              </a:ln>
              <a:solidFill>
                <a:srgbClr val="C3D4F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15208" y="3393761"/>
            <a:ext cx="5895493" cy="403131"/>
            <a:chOff x="263330" y="1914304"/>
            <a:chExt cx="4000249" cy="403131"/>
          </a:xfrm>
        </p:grpSpPr>
        <p:sp>
          <p:nvSpPr>
            <p:cNvPr id="14" name="직사각형 13"/>
            <p:cNvSpPr/>
            <p:nvPr/>
          </p:nvSpPr>
          <p:spPr>
            <a:xfrm>
              <a:off x="263330" y="1914304"/>
              <a:ext cx="268696" cy="396000"/>
            </a:xfrm>
            <a:prstGeom prst="rect">
              <a:avLst/>
            </a:prstGeom>
            <a:solidFill>
              <a:srgbClr val="4F3B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 w="3175">
                    <a:solidFill>
                      <a:schemeClr val="bg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2000" baseline="0" dirty="0">
                <a:ln w="3175">
                  <a:solidFill>
                    <a:schemeClr val="bg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8546" y="1917325"/>
              <a:ext cx="3715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 w="3175"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국내 경제 </a:t>
              </a:r>
              <a:r>
                <a:rPr lang="ko-KR" altLang="en-US" sz="2000" dirty="0">
                  <a:ln w="3175">
                    <a:solidFill>
                      <a:srgbClr val="2759B5">
                        <a:alpha val="30000"/>
                      </a:srgbClr>
                    </a:solidFill>
                  </a:ln>
                  <a:solidFill>
                    <a:srgbClr val="2759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상승세</a:t>
              </a:r>
              <a:endParaRPr lang="en-US" altLang="ko-KR" sz="2000" dirty="0">
                <a:ln w="3175">
                  <a:solidFill>
                    <a:srgbClr val="2759B5">
                      <a:alpha val="30000"/>
                    </a:srgbClr>
                  </a:solidFill>
                </a:ln>
                <a:solidFill>
                  <a:srgbClr val="2759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6" name="직선 연결선 15"/>
          <p:cNvCxnSpPr>
            <a:cxnSpLocks/>
          </p:cNvCxnSpPr>
          <p:nvPr/>
        </p:nvCxnSpPr>
        <p:spPr>
          <a:xfrm flipH="1">
            <a:off x="6093457" y="1756493"/>
            <a:ext cx="5087" cy="4211688"/>
          </a:xfrm>
          <a:prstGeom prst="line">
            <a:avLst/>
          </a:prstGeom>
          <a:ln w="28575" cap="rnd">
            <a:solidFill>
              <a:srgbClr val="4F3B3A">
                <a:alpha val="8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345343" y="1735275"/>
            <a:ext cx="5040000" cy="612000"/>
          </a:xfrm>
          <a:prstGeom prst="rect">
            <a:avLst/>
          </a:prstGeom>
          <a:solidFill>
            <a:srgbClr val="2759B5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100" b="1" kern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향후 유의 사항</a:t>
            </a:r>
            <a:endParaRPr kumimoji="0" lang="ko-KR" altLang="en-US" sz="2100" b="1" i="0" u="none" strike="noStrike" kern="0" cap="none" spc="0" normalizeH="0" baseline="0" noProof="0" dirty="0">
              <a:ln w="6350">
                <a:solidFill>
                  <a:srgbClr val="FFFFFF">
                    <a:alpha val="2100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20417" y="4258695"/>
            <a:ext cx="5895493" cy="403131"/>
            <a:chOff x="263330" y="1914304"/>
            <a:chExt cx="4000249" cy="403131"/>
          </a:xfrm>
        </p:grpSpPr>
        <p:sp>
          <p:nvSpPr>
            <p:cNvPr id="30" name="직사각형 29"/>
            <p:cNvSpPr/>
            <p:nvPr/>
          </p:nvSpPr>
          <p:spPr>
            <a:xfrm>
              <a:off x="263330" y="1914304"/>
              <a:ext cx="268696" cy="396000"/>
            </a:xfrm>
            <a:prstGeom prst="rect">
              <a:avLst/>
            </a:prstGeom>
            <a:solidFill>
              <a:srgbClr val="4F3B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 w="3175">
                    <a:solidFill>
                      <a:schemeClr val="bg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2000" baseline="0" dirty="0">
                <a:ln w="3175">
                  <a:solidFill>
                    <a:schemeClr val="bg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546" y="1917325"/>
              <a:ext cx="3715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 w="3175"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소비자물가 </a:t>
              </a:r>
              <a:r>
                <a:rPr lang="en-US" altLang="ko-KR" sz="2000" dirty="0">
                  <a:ln w="3175">
                    <a:solidFill>
                      <a:srgbClr val="2759B5">
                        <a:alpha val="30000"/>
                      </a:srgbClr>
                    </a:solidFill>
                  </a:ln>
                  <a:solidFill>
                    <a:srgbClr val="2759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2%</a:t>
              </a:r>
              <a:r>
                <a:rPr lang="en-US" altLang="ko-KR" sz="2000" dirty="0">
                  <a:ln w="3175"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dirty="0">
                  <a:ln w="3175"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수준 지속</a:t>
              </a:r>
              <a:endParaRPr lang="en-US" altLang="ko-KR" sz="20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59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17812" y="5123629"/>
            <a:ext cx="5895493" cy="403131"/>
            <a:chOff x="263330" y="1914304"/>
            <a:chExt cx="4000249" cy="403131"/>
          </a:xfrm>
        </p:grpSpPr>
        <p:sp>
          <p:nvSpPr>
            <p:cNvPr id="33" name="직사각형 32"/>
            <p:cNvSpPr/>
            <p:nvPr/>
          </p:nvSpPr>
          <p:spPr>
            <a:xfrm>
              <a:off x="263330" y="1914304"/>
              <a:ext cx="268696" cy="396000"/>
            </a:xfrm>
            <a:prstGeom prst="rect">
              <a:avLst/>
            </a:prstGeom>
            <a:solidFill>
              <a:srgbClr val="4F3B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 w="3175">
                    <a:solidFill>
                      <a:schemeClr val="bg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000" baseline="0" dirty="0">
                <a:ln w="3175">
                  <a:solidFill>
                    <a:schemeClr val="bg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8546" y="1917325"/>
              <a:ext cx="3715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 w="3175"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금융시장 </a:t>
              </a:r>
              <a:r>
                <a:rPr lang="ko-KR" altLang="en-US" sz="2000" dirty="0">
                  <a:ln w="3175">
                    <a:solidFill>
                      <a:srgbClr val="2759B5">
                        <a:alpha val="30000"/>
                      </a:srgbClr>
                    </a:solidFill>
                  </a:ln>
                  <a:solidFill>
                    <a:srgbClr val="2759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안정적</a:t>
              </a:r>
              <a:r>
                <a:rPr lang="ko-KR" altLang="en-US" sz="2000" dirty="0">
                  <a:ln w="3175"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20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59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5" name="제목 4"/>
          <p:cNvSpPr txBox="1">
            <a:spLocks/>
          </p:cNvSpPr>
          <p:nvPr/>
        </p:nvSpPr>
        <p:spPr>
          <a:xfrm>
            <a:off x="838200" y="210377"/>
            <a:ext cx="44522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b="0" dirty="0">
                <a:ln w="12700">
                  <a:solidFill>
                    <a:srgbClr val="404040">
                      <a:alpha val="7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통화정책 방향</a:t>
            </a:r>
            <a:endParaRPr lang="ko-KR" altLang="en-US" b="0" dirty="0">
              <a:ln>
                <a:solidFill>
                  <a:srgbClr val="404040">
                    <a:alpha val="50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내용 개체 틀 5"/>
          <p:cNvSpPr txBox="1">
            <a:spLocks/>
          </p:cNvSpPr>
          <p:nvPr/>
        </p:nvSpPr>
        <p:spPr>
          <a:xfrm>
            <a:off x="838199" y="1163558"/>
            <a:ext cx="9794967" cy="54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2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기준금리 현 수준</a:t>
            </a:r>
            <a:r>
              <a:rPr lang="en-US" altLang="ko-KR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(1.25%) </a:t>
            </a: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유지</a:t>
            </a:r>
            <a:r>
              <a:rPr lang="en-US" altLang="ko-KR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향후 과열 조짐 유의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6600156" y="3748030"/>
            <a:ext cx="3862491" cy="1328467"/>
            <a:chOff x="263330" y="1914304"/>
            <a:chExt cx="4182018" cy="1328467"/>
          </a:xfrm>
        </p:grpSpPr>
        <p:sp>
          <p:nvSpPr>
            <p:cNvPr id="38" name="직사각형 37"/>
            <p:cNvSpPr/>
            <p:nvPr/>
          </p:nvSpPr>
          <p:spPr>
            <a:xfrm>
              <a:off x="263330" y="1914304"/>
              <a:ext cx="428759" cy="396000"/>
            </a:xfrm>
            <a:prstGeom prst="rect">
              <a:avLst/>
            </a:prstGeom>
            <a:solidFill>
              <a:srgbClr val="2759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ln w="3175">
                    <a:solidFill>
                      <a:schemeClr val="tx1">
                        <a:alpha val="1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2000" b="1" baseline="0" dirty="0">
                <a:ln w="3175">
                  <a:solidFill>
                    <a:schemeClr val="tx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4025" y="1917325"/>
              <a:ext cx="3571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 w="3175">
                    <a:solidFill>
                      <a:schemeClr val="tx1">
                        <a:alpha val="1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주요 </a:t>
              </a:r>
              <a:r>
                <a:rPr lang="ko-KR" altLang="en-US" sz="2000" b="1" dirty="0">
                  <a:ln w="3175">
                    <a:solidFill>
                      <a:schemeClr val="tx1">
                        <a:alpha val="1000"/>
                      </a:schemeClr>
                    </a:solidFill>
                  </a:ln>
                  <a:solidFill>
                    <a:srgbClr val="4F3B3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제약요인</a:t>
              </a:r>
              <a:endParaRPr lang="en-US" altLang="ko-KR" sz="2000" b="1" dirty="0">
                <a:ln w="3175">
                  <a:solidFill>
                    <a:schemeClr val="tx1">
                      <a:alpha val="1000"/>
                    </a:schemeClr>
                  </a:solidFill>
                </a:ln>
                <a:solidFill>
                  <a:srgbClr val="4F3B3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95451" y="2326590"/>
              <a:ext cx="3649897" cy="916181"/>
            </a:xfrm>
            <a:prstGeom prst="rect">
              <a:avLst/>
            </a:prstGeom>
            <a:noFill/>
          </p:spPr>
          <p:txBody>
            <a:bodyPr wrap="square" bIns="252000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2000" kern="0" dirty="0">
                  <a:ln w="3175">
                    <a:solidFill>
                      <a:srgbClr val="002060">
                        <a:alpha val="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  <a:sym typeface="Arial"/>
                </a:rPr>
                <a:t>높은 가계부채 수준</a:t>
              </a:r>
              <a:endParaRPr lang="en-US" altLang="ko-KR" sz="2000" kern="0" dirty="0">
                <a:ln w="3175">
                  <a:solidFill>
                    <a:srgbClr val="002060">
                      <a:alpha val="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  <a:sym typeface="Arial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2000" kern="0" dirty="0">
                  <a:ln w="3175">
                    <a:solidFill>
                      <a:srgbClr val="002060">
                        <a:alpha val="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  <a:sym typeface="Arial"/>
                </a:rPr>
                <a:t>구조적 소비제약</a:t>
              </a:r>
              <a:endParaRPr lang="en-US" altLang="ko-KR" sz="2000" kern="0" dirty="0">
                <a:ln w="3175">
                  <a:solidFill>
                    <a:srgbClr val="002060">
                      <a:alpha val="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600156" y="2528827"/>
            <a:ext cx="4785187" cy="1324394"/>
            <a:chOff x="263330" y="1914304"/>
            <a:chExt cx="4839940" cy="1324394"/>
          </a:xfrm>
        </p:grpSpPr>
        <p:sp>
          <p:nvSpPr>
            <p:cNvPr id="42" name="직사각형 41"/>
            <p:cNvSpPr/>
            <p:nvPr/>
          </p:nvSpPr>
          <p:spPr>
            <a:xfrm>
              <a:off x="263330" y="1914304"/>
              <a:ext cx="428759" cy="396000"/>
            </a:xfrm>
            <a:prstGeom prst="rect">
              <a:avLst/>
            </a:prstGeom>
            <a:solidFill>
              <a:srgbClr val="2759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ln w="3175">
                    <a:solidFill>
                      <a:schemeClr val="tx1">
                        <a:alpha val="1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2000" b="1" baseline="0" dirty="0">
                <a:ln w="3175">
                  <a:solidFill>
                    <a:schemeClr val="tx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1923" y="1917325"/>
              <a:ext cx="3571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 w="3175">
                    <a:solidFill>
                      <a:schemeClr val="tx1">
                        <a:alpha val="1000"/>
                      </a:schemeClr>
                    </a:solidFill>
                  </a:ln>
                  <a:solidFill>
                    <a:srgbClr val="4F3B3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대외</a:t>
              </a:r>
              <a:r>
                <a:rPr lang="ko-KR" altLang="en-US" sz="2000" b="1" dirty="0">
                  <a:ln w="3175">
                    <a:solidFill>
                      <a:schemeClr val="tx1">
                        <a:alpha val="1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dirty="0">
                  <a:ln w="3175">
                    <a:solidFill>
                      <a:schemeClr val="tx1">
                        <a:alpha val="1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불확실성</a:t>
              </a:r>
              <a:endParaRPr lang="en-US" altLang="ko-KR" sz="2000" b="1" dirty="0">
                <a:ln w="3175"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8066" y="2322517"/>
              <a:ext cx="4325204" cy="916181"/>
            </a:xfrm>
            <a:prstGeom prst="rect">
              <a:avLst/>
            </a:prstGeom>
            <a:noFill/>
          </p:spPr>
          <p:txBody>
            <a:bodyPr wrap="square" bIns="252000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2000" kern="0" dirty="0">
                  <a:ln w="3175">
                    <a:solidFill>
                      <a:srgbClr val="002060">
                        <a:alpha val="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  <a:sym typeface="Arial"/>
                </a:rPr>
                <a:t>주요 중앙銀 통화정책 기조 변화</a:t>
              </a:r>
              <a:endParaRPr lang="en-US" altLang="ko-KR" sz="2000" kern="0" dirty="0">
                <a:ln w="3175">
                  <a:solidFill>
                    <a:srgbClr val="002060">
                      <a:alpha val="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  <a:sym typeface="Arial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2000" kern="0" dirty="0">
                  <a:ln w="3175">
                    <a:solidFill>
                      <a:srgbClr val="002060">
                        <a:alpha val="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  <a:sym typeface="Arial"/>
                </a:rPr>
                <a:t>글로벌 인플레이션</a:t>
              </a:r>
              <a:endParaRPr lang="en-US" altLang="ko-KR" sz="2000" kern="0" dirty="0">
                <a:ln w="3175">
                  <a:solidFill>
                    <a:srgbClr val="002060">
                      <a:alpha val="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600156" y="5123629"/>
            <a:ext cx="3862491" cy="1020690"/>
            <a:chOff x="263330" y="1914304"/>
            <a:chExt cx="4182018" cy="1020690"/>
          </a:xfrm>
        </p:grpSpPr>
        <p:sp>
          <p:nvSpPr>
            <p:cNvPr id="46" name="직사각형 45"/>
            <p:cNvSpPr/>
            <p:nvPr/>
          </p:nvSpPr>
          <p:spPr>
            <a:xfrm>
              <a:off x="263330" y="1914304"/>
              <a:ext cx="428759" cy="396000"/>
            </a:xfrm>
            <a:prstGeom prst="rect">
              <a:avLst/>
            </a:prstGeom>
            <a:solidFill>
              <a:srgbClr val="2759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ln w="3175">
                    <a:solidFill>
                      <a:schemeClr val="tx1">
                        <a:alpha val="1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2000" b="1" baseline="0" dirty="0">
                <a:ln w="3175">
                  <a:solidFill>
                    <a:schemeClr val="tx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4025" y="1917325"/>
              <a:ext cx="3571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 w="3175">
                    <a:solidFill>
                      <a:schemeClr val="tx1">
                        <a:alpha val="1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국내경제 </a:t>
              </a:r>
              <a:r>
                <a:rPr lang="ko-KR" altLang="en-US" sz="2000" b="1" dirty="0">
                  <a:ln w="3175">
                    <a:solidFill>
                      <a:schemeClr val="tx1">
                        <a:alpha val="1000"/>
                      </a:schemeClr>
                    </a:solidFill>
                  </a:ln>
                  <a:solidFill>
                    <a:srgbClr val="4F3B3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상방압력</a:t>
              </a:r>
              <a:endParaRPr lang="en-US" altLang="ko-KR" sz="2000" b="1" dirty="0">
                <a:ln w="3175">
                  <a:solidFill>
                    <a:schemeClr val="tx1">
                      <a:alpha val="1000"/>
                    </a:schemeClr>
                  </a:solidFill>
                </a:ln>
                <a:solidFill>
                  <a:srgbClr val="4F3B3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95451" y="2326590"/>
              <a:ext cx="3649897" cy="608404"/>
            </a:xfrm>
            <a:prstGeom prst="rect">
              <a:avLst/>
            </a:prstGeom>
            <a:noFill/>
          </p:spPr>
          <p:txBody>
            <a:bodyPr wrap="square" bIns="252000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2000" kern="0" dirty="0">
                  <a:ln w="3175">
                    <a:solidFill>
                      <a:srgbClr val="002060">
                        <a:alpha val="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  <a:sym typeface="Arial"/>
                </a:rPr>
                <a:t>정부의 재정정책</a:t>
              </a:r>
              <a:endParaRPr lang="en-US" altLang="ko-KR" sz="2000" kern="0" dirty="0">
                <a:ln w="3175">
                  <a:solidFill>
                    <a:srgbClr val="002060">
                      <a:alpha val="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33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 txBox="1">
            <a:spLocks/>
          </p:cNvSpPr>
          <p:nvPr/>
        </p:nvSpPr>
        <p:spPr>
          <a:xfrm>
            <a:off x="1130300" y="3583200"/>
            <a:ext cx="10515600" cy="1966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b="0" dirty="0">
                <a:ln>
                  <a:solidFill>
                    <a:schemeClr val="tx1">
                      <a:alpha val="40000"/>
                    </a:schemeClr>
                  </a:solidFill>
                </a:ln>
              </a:rPr>
              <a:t>세계경제</a:t>
            </a:r>
            <a:endParaRPr lang="en-US" altLang="ko-KR" b="0" dirty="0">
              <a:ln>
                <a:solidFill>
                  <a:schemeClr val="tx1">
                    <a:alpha val="40000"/>
                  </a:schemeClr>
                </a:solidFill>
              </a:ln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b="0" dirty="0">
                <a:ln>
                  <a:solidFill>
                    <a:schemeClr val="tx1">
                      <a:alpha val="40000"/>
                    </a:schemeClr>
                  </a:solidFill>
                </a:ln>
              </a:rPr>
              <a:t>국제금융시장</a:t>
            </a:r>
            <a:endParaRPr lang="en-US" altLang="ko-KR" b="0" dirty="0">
              <a:ln>
                <a:solidFill>
                  <a:schemeClr val="tx1">
                    <a:alpha val="40000"/>
                  </a:schemeClr>
                </a:solidFill>
              </a:ln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b="0" dirty="0">
                <a:ln>
                  <a:solidFill>
                    <a:schemeClr val="tx1">
                      <a:alpha val="40000"/>
                    </a:schemeClr>
                  </a:solidFill>
                </a:ln>
              </a:rPr>
              <a:t>국제원자재가격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580843"/>
            <a:ext cx="10515600" cy="1325563"/>
          </a:xfrm>
        </p:spPr>
        <p:txBody>
          <a:bodyPr/>
          <a:lstStyle/>
          <a:p>
            <a:r>
              <a:rPr lang="ko-KR" altLang="en-US" normalizeH="1" dirty="0">
                <a:ln>
                  <a:solidFill>
                    <a:schemeClr val="bg1">
                      <a:alpha val="24000"/>
                    </a:schemeClr>
                  </a:solidFill>
                </a:ln>
                <a:solidFill>
                  <a:schemeClr val="bg1"/>
                </a:solidFill>
              </a:rPr>
              <a:t>해외경제 동향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 b="0" dirty="0"/>
              <a:t>2017 </a:t>
            </a:r>
            <a:r>
              <a:rPr lang="ko-KR" altLang="en-US" b="0" dirty="0"/>
              <a:t>한국은행 통화정책 경시대회</a:t>
            </a:r>
          </a:p>
        </p:txBody>
      </p:sp>
    </p:spTree>
    <p:extLst>
      <p:ext uri="{BB962C8B-B14F-4D97-AF65-F5344CB8AC3E}">
        <p14:creationId xmlns:p14="http://schemas.microsoft.com/office/powerpoint/2010/main" val="113293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0" dirty="0">
                <a:ln w="12700">
                  <a:solidFill>
                    <a:srgbClr val="404040">
                      <a:alpha val="7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해외경제</a:t>
            </a:r>
            <a:r>
              <a:rPr lang="ko-KR" altLang="en-US" sz="4000" b="0" dirty="0">
                <a:ln>
                  <a:solidFill>
                    <a:srgbClr val="404040">
                      <a:alpha val="5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동향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 b="0"/>
              <a:t>2017 </a:t>
            </a:r>
            <a:r>
              <a:rPr lang="ko-KR" altLang="en-US" b="0"/>
              <a:t>한국은행 통화정책 경시대회</a:t>
            </a:r>
            <a:endParaRPr lang="ko-KR" altLang="en-US" b="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163558"/>
            <a:ext cx="6572250" cy="548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0" dirty="0">
                <a:ln>
                  <a:solidFill>
                    <a:srgbClr val="404040">
                      <a:alpha val="4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세계경제 </a:t>
            </a:r>
            <a:r>
              <a:rPr lang="en-US" altLang="ko-KR" sz="2200" b="0" dirty="0">
                <a:ln>
                  <a:solidFill>
                    <a:srgbClr val="404040">
                      <a:alpha val="4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200" b="0" dirty="0">
                <a:ln>
                  <a:solidFill>
                    <a:srgbClr val="404040">
                      <a:alpha val="4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양호한 </a:t>
            </a:r>
            <a:r>
              <a:rPr lang="ko-KR" altLang="en-US" sz="2200" b="0" dirty="0">
                <a:ln>
                  <a:solidFill>
                    <a:srgbClr val="404040">
                      <a:alpha val="40000"/>
                    </a:srgbClr>
                  </a:solidFill>
                </a:ln>
                <a:solidFill>
                  <a:srgbClr val="8C8C00"/>
                </a:solidFill>
              </a:rPr>
              <a:t>회복세</a:t>
            </a:r>
            <a:r>
              <a:rPr lang="ko-KR" altLang="en-US" sz="2200" b="0" dirty="0">
                <a:ln>
                  <a:solidFill>
                    <a:srgbClr val="404040">
                      <a:alpha val="4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지속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13489" y="1914588"/>
            <a:ext cx="8965022" cy="576000"/>
          </a:xfrm>
          <a:prstGeom prst="rect">
            <a:avLst/>
          </a:prstGeom>
          <a:solidFill>
            <a:srgbClr val="4F3B3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    </a:t>
            </a:r>
            <a:r>
              <a:rPr lang="ko-KR" altLang="en-US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미국경제 </a:t>
            </a:r>
            <a:r>
              <a:rPr lang="en-US" altLang="ko-KR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2000" kern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C3D4F3"/>
                </a:solidFill>
                <a:latin typeface="맑은 고딕" panose="020B0503020000020004" pitchFamily="50" charset="-127"/>
              </a:rPr>
              <a:t>내수</a:t>
            </a:r>
            <a:r>
              <a:rPr lang="ko-KR" altLang="en-US" sz="2000" dirty="0">
                <a:ln w="12700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29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를 중심으로 완만한 성장세 지속</a:t>
            </a:r>
          </a:p>
        </p:txBody>
      </p:sp>
      <p:sp>
        <p:nvSpPr>
          <p:cNvPr id="42" name="타원 41"/>
          <p:cNvSpPr/>
          <p:nvPr/>
        </p:nvSpPr>
        <p:spPr>
          <a:xfrm>
            <a:off x="1751995" y="2058588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F3B3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2000" dirty="0">
              <a:solidFill>
                <a:srgbClr val="4F3B3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13489" y="5440689"/>
            <a:ext cx="8965022" cy="576000"/>
          </a:xfrm>
          <a:prstGeom prst="rect">
            <a:avLst/>
          </a:prstGeom>
          <a:solidFill>
            <a:srgbClr val="4F3B3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n w="12700">
                  <a:solidFill>
                    <a:prstClr val="white">
                      <a:alpha val="8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맑은 고딕" panose="020B0503020000020004" pitchFamily="50" charset="-127"/>
              </a:rPr>
              <a:t>    </a:t>
            </a:r>
            <a:r>
              <a:rPr lang="ko-KR" altLang="en-US" sz="2000" dirty="0" err="1">
                <a:ln w="12700">
                  <a:solidFill>
                    <a:prstClr val="white">
                      <a:alpha val="8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맑은 고딕" panose="020B0503020000020004" pitchFamily="50" charset="-127"/>
              </a:rPr>
              <a:t>신흥국경제</a:t>
            </a:r>
            <a:r>
              <a:rPr lang="ko-KR" altLang="en-US" sz="2000" dirty="0">
                <a:ln w="12700">
                  <a:solidFill>
                    <a:prstClr val="white">
                      <a:alpha val="8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아시아 신흥국은 성장세 지속</a:t>
            </a: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자원수출국은 회복세 둔화</a:t>
            </a:r>
          </a:p>
        </p:txBody>
      </p:sp>
      <p:sp>
        <p:nvSpPr>
          <p:cNvPr id="44" name="타원 43"/>
          <p:cNvSpPr/>
          <p:nvPr/>
        </p:nvSpPr>
        <p:spPr>
          <a:xfrm>
            <a:off x="1751995" y="5584689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4F3B3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2000" b="1" dirty="0">
              <a:solidFill>
                <a:srgbClr val="4F3B3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613489" y="4559163"/>
            <a:ext cx="8965022" cy="576000"/>
          </a:xfrm>
          <a:prstGeom prst="rect">
            <a:avLst/>
          </a:prstGeom>
          <a:solidFill>
            <a:srgbClr val="4F3B3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    </a:t>
            </a:r>
            <a:r>
              <a:rPr lang="ko-KR" altLang="en-US" sz="2000" dirty="0">
                <a:ln w="12700">
                  <a:solidFill>
                    <a:prstClr val="white">
                      <a:alpha val="8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맑은 고딕" panose="020B0503020000020004" pitchFamily="50" charset="-127"/>
              </a:rPr>
              <a:t>중국경제 </a:t>
            </a:r>
            <a:r>
              <a:rPr lang="en-US" altLang="ko-KR" sz="2000" dirty="0">
                <a:ln w="12700">
                  <a:solidFill>
                    <a:prstClr val="white">
                      <a:alpha val="8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맑은 고딕" panose="020B0503020000020004" pitchFamily="50" charset="-127"/>
              </a:rPr>
              <a:t>:</a:t>
            </a:r>
            <a:r>
              <a:rPr lang="en-US" altLang="ko-KR" sz="2000" b="1" dirty="0">
                <a:solidFill>
                  <a:prstClr val="white">
                    <a:lumMod val="9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공급 측면의 </a:t>
            </a:r>
            <a:r>
              <a:rPr lang="ko-KR" altLang="en-US" sz="2000" kern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C3D4F3"/>
                </a:solidFill>
                <a:latin typeface="맑은 고딕" panose="020B0503020000020004" pitchFamily="50" charset="-127"/>
              </a:rPr>
              <a:t>구조개혁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기조 아래 안정적인 성장세 지속</a:t>
            </a:r>
          </a:p>
        </p:txBody>
      </p:sp>
      <p:sp>
        <p:nvSpPr>
          <p:cNvPr id="45" name="타원 44"/>
          <p:cNvSpPr/>
          <p:nvPr/>
        </p:nvSpPr>
        <p:spPr>
          <a:xfrm>
            <a:off x="1751995" y="4703163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4F3B3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2000" b="1" dirty="0">
              <a:solidFill>
                <a:srgbClr val="4F3B3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13489" y="3677638"/>
            <a:ext cx="8965022" cy="576000"/>
          </a:xfrm>
          <a:prstGeom prst="rect">
            <a:avLst/>
          </a:prstGeom>
          <a:solidFill>
            <a:srgbClr val="4F3B3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cs typeface="+mj-cs"/>
              </a:rPr>
              <a:t> 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</a:rPr>
              <a:t>    </a:t>
            </a:r>
            <a:r>
              <a:rPr lang="ko-KR" altLang="en-US" sz="2000" dirty="0">
                <a:ln w="12700">
                  <a:solidFill>
                    <a:prstClr val="white">
                      <a:alpha val="8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맑은 고딕" panose="020B0503020000020004" pitchFamily="50" charset="-127"/>
              </a:rPr>
              <a:t>일본경제 </a:t>
            </a:r>
            <a:r>
              <a:rPr lang="en-US" altLang="ko-KR" sz="2000" dirty="0">
                <a:ln w="12700">
                  <a:solidFill>
                    <a:prstClr val="white">
                      <a:alpha val="8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맑은 고딕" panose="020B0503020000020004" pitchFamily="50" charset="-127"/>
              </a:rPr>
              <a:t>:</a:t>
            </a:r>
            <a:r>
              <a:rPr lang="en-US" altLang="ko-KR" sz="2000" b="1" dirty="0">
                <a:solidFill>
                  <a:prstClr val="white">
                    <a:lumMod val="9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kern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C3D4F3"/>
                </a:solidFill>
                <a:latin typeface="맑은 고딕" panose="020B0503020000020004" pitchFamily="50" charset="-127"/>
              </a:rPr>
              <a:t>수출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을 중심으로 양호한 회복세 지속</a:t>
            </a:r>
          </a:p>
        </p:txBody>
      </p:sp>
      <p:sp>
        <p:nvSpPr>
          <p:cNvPr id="46" name="타원 45"/>
          <p:cNvSpPr/>
          <p:nvPr/>
        </p:nvSpPr>
        <p:spPr>
          <a:xfrm>
            <a:off x="1751995" y="3821638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4F3B3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2000" b="1" dirty="0">
              <a:solidFill>
                <a:srgbClr val="4F3B3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613489" y="2796113"/>
            <a:ext cx="8965022" cy="576000"/>
          </a:xfrm>
          <a:prstGeom prst="rect">
            <a:avLst/>
          </a:prstGeom>
          <a:solidFill>
            <a:srgbClr val="4F3B3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    </a:t>
            </a:r>
            <a:r>
              <a:rPr lang="ko-KR" altLang="en-US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유로지역경제 </a:t>
            </a:r>
            <a:r>
              <a:rPr lang="en-US" altLang="ko-KR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2000" kern="0" dirty="0">
                <a:ln w="6350">
                  <a:solidFill>
                    <a:srgbClr val="FFFFFF">
                      <a:alpha val="21000"/>
                    </a:srgbClr>
                  </a:solidFill>
                </a:ln>
                <a:solidFill>
                  <a:srgbClr val="C3D4F3"/>
                </a:solidFill>
                <a:latin typeface="맑은 고딕" panose="020B0503020000020004" pitchFamily="50" charset="-127"/>
              </a:rPr>
              <a:t>고용상황 개선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에 따라 견고한 회복세</a:t>
            </a:r>
          </a:p>
        </p:txBody>
      </p:sp>
      <p:sp>
        <p:nvSpPr>
          <p:cNvPr id="47" name="타원 46"/>
          <p:cNvSpPr/>
          <p:nvPr/>
        </p:nvSpPr>
        <p:spPr>
          <a:xfrm>
            <a:off x="1751995" y="2940113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F3B3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2000" dirty="0">
              <a:solidFill>
                <a:srgbClr val="4F3B3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479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차트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869282"/>
              </p:ext>
            </p:extLst>
          </p:nvPr>
        </p:nvGraphicFramePr>
        <p:xfrm>
          <a:off x="6319483" y="2373475"/>
          <a:ext cx="5215019" cy="3633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065096"/>
              </p:ext>
            </p:extLst>
          </p:nvPr>
        </p:nvGraphicFramePr>
        <p:xfrm>
          <a:off x="658987" y="2290649"/>
          <a:ext cx="5186716" cy="3716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 b="0" dirty="0"/>
              <a:t>2017 </a:t>
            </a:r>
            <a:r>
              <a:rPr lang="ko-KR" altLang="en-US" b="0" dirty="0"/>
              <a:t>한국은행 통화정책 경시대회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19484" y="5981135"/>
            <a:ext cx="25625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자료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sz="1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Fnguide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Reuter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8987" y="5972521"/>
            <a:ext cx="25625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자료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sz="1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Fnguide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뉴욕상품거래소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6096000" y="1832217"/>
            <a:ext cx="0" cy="4432692"/>
          </a:xfrm>
          <a:prstGeom prst="line">
            <a:avLst/>
          </a:prstGeom>
          <a:ln w="28575" cap="rnd">
            <a:solidFill>
              <a:srgbClr val="A99543">
                <a:alpha val="8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58986" y="1714649"/>
            <a:ext cx="5310739" cy="576000"/>
          </a:xfrm>
          <a:prstGeom prst="rect">
            <a:avLst/>
          </a:prstGeom>
          <a:solidFill>
            <a:srgbClr val="A9954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 국채 금리 및 미 달러지수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220022" y="1714649"/>
            <a:ext cx="5314480" cy="576000"/>
          </a:xfrm>
          <a:prstGeom prst="rect">
            <a:avLst/>
          </a:prstGeom>
          <a:solidFill>
            <a:srgbClr val="A9954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유가 및 로이터상품가격지수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17086" y="2290649"/>
            <a:ext cx="10581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(1973=100)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3924" y="2290649"/>
            <a:ext cx="607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(%)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9297" y="2290649"/>
            <a:ext cx="11871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달러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배럴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97693" y="2290649"/>
            <a:ext cx="11871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(1931=100)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제목 4"/>
          <p:cNvSpPr>
            <a:spLocks noGrp="1"/>
          </p:cNvSpPr>
          <p:nvPr>
            <p:ph type="title"/>
          </p:nvPr>
        </p:nvSpPr>
        <p:spPr>
          <a:xfrm>
            <a:off x="838200" y="21037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0" dirty="0">
                <a:ln w="12700">
                  <a:solidFill>
                    <a:srgbClr val="404040">
                      <a:alpha val="7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해외경제</a:t>
            </a:r>
            <a:r>
              <a:rPr lang="ko-KR" altLang="en-US" sz="4000" b="0" dirty="0">
                <a:ln>
                  <a:solidFill>
                    <a:srgbClr val="404040">
                      <a:alpha val="5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동향</a:t>
            </a:r>
          </a:p>
        </p:txBody>
      </p:sp>
      <p:sp>
        <p:nvSpPr>
          <p:cNvPr id="27" name="내용 개체 틀 5"/>
          <p:cNvSpPr>
            <a:spLocks noGrp="1"/>
          </p:cNvSpPr>
          <p:nvPr>
            <p:ph idx="1"/>
          </p:nvPr>
        </p:nvSpPr>
        <p:spPr>
          <a:xfrm>
            <a:off x="838200" y="1163558"/>
            <a:ext cx="6572250" cy="548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국제금융시장 및 국제원자재 가격</a:t>
            </a:r>
            <a:endParaRPr lang="ko-KR" altLang="en-US" sz="2200" b="0" dirty="0">
              <a:ln>
                <a:solidFill>
                  <a:srgbClr val="404040">
                    <a:alpha val="40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14375" y="5472786"/>
            <a:ext cx="4963599" cy="261610"/>
            <a:chOff x="714375" y="5472786"/>
            <a:chExt cx="4963599" cy="261610"/>
          </a:xfrm>
        </p:grpSpPr>
        <p:sp>
          <p:nvSpPr>
            <p:cNvPr id="23" name="TextBox 22"/>
            <p:cNvSpPr txBox="1"/>
            <p:nvPr/>
          </p:nvSpPr>
          <p:spPr>
            <a:xfrm>
              <a:off x="714375" y="5472786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’15.1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68197" y="5472786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’17.7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17431" y="5472786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’17.1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66667" y="5472786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’16.7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15903" y="5472786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’16.1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65139" y="5472786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’15.7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395462" y="5485705"/>
            <a:ext cx="4963599" cy="261610"/>
            <a:chOff x="714375" y="5472786"/>
            <a:chExt cx="4963599" cy="261610"/>
          </a:xfrm>
        </p:grpSpPr>
        <p:sp>
          <p:nvSpPr>
            <p:cNvPr id="33" name="TextBox 32"/>
            <p:cNvSpPr txBox="1"/>
            <p:nvPr/>
          </p:nvSpPr>
          <p:spPr>
            <a:xfrm>
              <a:off x="714375" y="5472786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’15.1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68197" y="5472786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’17.7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17431" y="5472786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’17.1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66667" y="5472786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’16.7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15903" y="5472786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’16.1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65139" y="5472786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’15.7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08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584513"/>
            <a:ext cx="10515600" cy="1325563"/>
          </a:xfrm>
        </p:spPr>
        <p:txBody>
          <a:bodyPr/>
          <a:lstStyle/>
          <a:p>
            <a:r>
              <a:rPr lang="ko-KR" altLang="en-US" normalizeH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</a:rPr>
              <a:t>국내경제 동향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 b="0" dirty="0"/>
              <a:t>2017 </a:t>
            </a:r>
            <a:r>
              <a:rPr lang="ko-KR" altLang="en-US" b="0" dirty="0"/>
              <a:t>한국은행 통화정책 경시대회</a:t>
            </a:r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1130300" y="3583200"/>
            <a:ext cx="10515600" cy="1966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b="0" dirty="0">
                <a:ln>
                  <a:solidFill>
                    <a:schemeClr val="tx1">
                      <a:alpha val="40000"/>
                    </a:schemeClr>
                  </a:solidFill>
                </a:ln>
              </a:rPr>
              <a:t>실물경제 동향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b="0" dirty="0">
                <a:ln>
                  <a:solidFill>
                    <a:schemeClr val="tx1">
                      <a:alpha val="40000"/>
                    </a:schemeClr>
                  </a:solidFill>
                </a:ln>
              </a:rPr>
              <a:t>금융</a:t>
            </a:r>
            <a:r>
              <a:rPr lang="en-US" altLang="ko-KR" b="0" dirty="0">
                <a:ln>
                  <a:solidFill>
                    <a:schemeClr val="tx1">
                      <a:alpha val="40000"/>
                    </a:schemeClr>
                  </a:solidFill>
                </a:ln>
              </a:rPr>
              <a:t>·</a:t>
            </a:r>
            <a:r>
              <a:rPr lang="ko-KR" altLang="en-US" b="0" dirty="0">
                <a:ln>
                  <a:solidFill>
                    <a:schemeClr val="tx1">
                      <a:alpha val="40000"/>
                    </a:schemeClr>
                  </a:solidFill>
                </a:ln>
              </a:rPr>
              <a:t>외환시장 동향</a:t>
            </a:r>
          </a:p>
        </p:txBody>
      </p:sp>
    </p:spTree>
    <p:extLst>
      <p:ext uri="{BB962C8B-B14F-4D97-AF65-F5344CB8AC3E}">
        <p14:creationId xmlns:p14="http://schemas.microsoft.com/office/powerpoint/2010/main" val="27184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 b="0" dirty="0"/>
              <a:t>2017 </a:t>
            </a:r>
            <a:r>
              <a:rPr lang="ko-KR" altLang="en-US" b="0" dirty="0"/>
              <a:t>한국은행 통화정책 경시대회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02C2EEFA-A5F6-4772-A08F-96D807D133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666710"/>
              </p:ext>
            </p:extLst>
          </p:nvPr>
        </p:nvGraphicFramePr>
        <p:xfrm>
          <a:off x="658986" y="2533626"/>
          <a:ext cx="5365930" cy="3429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8986" y="5846618"/>
            <a:ext cx="25625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1)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전기대비 증감률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자료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한국은행 경제통계시스템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21962" y="5506133"/>
            <a:ext cx="381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1)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내용 개체 틀 5"/>
          <p:cNvSpPr txBox="1">
            <a:spLocks/>
          </p:cNvSpPr>
          <p:nvPr/>
        </p:nvSpPr>
        <p:spPr>
          <a:xfrm>
            <a:off x="8073539" y="2497317"/>
            <a:ext cx="1525813" cy="503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b="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+8.0%</a:t>
            </a:r>
            <a:endParaRPr lang="ko-KR" altLang="en-US" sz="2200" b="0" dirty="0">
              <a:ln>
                <a:solidFill>
                  <a:schemeClr val="tx1">
                    <a:alpha val="50000"/>
                  </a:schemeClr>
                </a:solidFill>
              </a:ln>
            </a:endParaRPr>
          </a:p>
        </p:txBody>
      </p:sp>
      <p:sp>
        <p:nvSpPr>
          <p:cNvPr id="26" name="내용 개체 틀 5"/>
          <p:cNvSpPr txBox="1">
            <a:spLocks/>
          </p:cNvSpPr>
          <p:nvPr/>
        </p:nvSpPr>
        <p:spPr>
          <a:xfrm>
            <a:off x="9742683" y="2497317"/>
            <a:ext cx="1525813" cy="503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b="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+5.6%</a:t>
            </a:r>
            <a:endParaRPr lang="ko-KR" altLang="en-US" sz="2200" b="0" dirty="0">
              <a:ln>
                <a:solidFill>
                  <a:schemeClr val="tx1">
                    <a:alpha val="50000"/>
                  </a:schemeClr>
                </a:solidFill>
              </a:ln>
            </a:endParaRPr>
          </a:p>
        </p:txBody>
      </p:sp>
      <p:sp>
        <p:nvSpPr>
          <p:cNvPr id="27" name="내용 개체 틀 5"/>
          <p:cNvSpPr txBox="1">
            <a:spLocks/>
          </p:cNvSpPr>
          <p:nvPr/>
        </p:nvSpPr>
        <p:spPr>
          <a:xfrm>
            <a:off x="8073539" y="3240631"/>
            <a:ext cx="1525813" cy="503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b="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+21.5%</a:t>
            </a:r>
            <a:endParaRPr lang="ko-KR" altLang="en-US" sz="2200" b="0" dirty="0">
              <a:ln>
                <a:solidFill>
                  <a:schemeClr val="tx1">
                    <a:alpha val="50000"/>
                  </a:schemeClr>
                </a:solidFill>
              </a:ln>
            </a:endParaRPr>
          </a:p>
        </p:txBody>
      </p:sp>
      <p:sp>
        <p:nvSpPr>
          <p:cNvPr id="28" name="내용 개체 틀 5"/>
          <p:cNvSpPr txBox="1">
            <a:spLocks/>
          </p:cNvSpPr>
          <p:nvPr/>
        </p:nvSpPr>
        <p:spPr>
          <a:xfrm>
            <a:off x="9742683" y="3240631"/>
            <a:ext cx="1525813" cy="503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b="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+24.9%</a:t>
            </a:r>
            <a:endParaRPr lang="ko-KR" altLang="en-US" sz="2200" b="0" dirty="0">
              <a:ln>
                <a:solidFill>
                  <a:schemeClr val="tx1">
                    <a:alpha val="50000"/>
                  </a:schemeClr>
                </a:solidFill>
              </a:ln>
            </a:endParaRPr>
          </a:p>
        </p:txBody>
      </p:sp>
      <p:sp>
        <p:nvSpPr>
          <p:cNvPr id="29" name="내용 개체 틀 5"/>
          <p:cNvSpPr txBox="1">
            <a:spLocks/>
          </p:cNvSpPr>
          <p:nvPr/>
        </p:nvSpPr>
        <p:spPr>
          <a:xfrm>
            <a:off x="8073539" y="1948895"/>
            <a:ext cx="1525813" cy="503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b="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’16.4/4</a:t>
            </a:r>
            <a:endParaRPr lang="ko-KR" altLang="en-US" sz="2200" b="0" dirty="0">
              <a:ln>
                <a:solidFill>
                  <a:schemeClr val="tx1">
                    <a:alpha val="50000"/>
                  </a:schemeClr>
                </a:solidFill>
              </a:ln>
            </a:endParaRPr>
          </a:p>
        </p:txBody>
      </p:sp>
      <p:sp>
        <p:nvSpPr>
          <p:cNvPr id="30" name="내용 개체 틀 5"/>
          <p:cNvSpPr txBox="1">
            <a:spLocks/>
          </p:cNvSpPr>
          <p:nvPr/>
        </p:nvSpPr>
        <p:spPr>
          <a:xfrm>
            <a:off x="9742683" y="1948895"/>
            <a:ext cx="1525813" cy="503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b="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’17.1/4</a:t>
            </a:r>
            <a:endParaRPr lang="ko-KR" altLang="en-US" sz="2200" b="0" dirty="0">
              <a:ln>
                <a:solidFill>
                  <a:schemeClr val="tx1">
                    <a:alpha val="50000"/>
                  </a:schemeClr>
                </a:solidFill>
              </a:ln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31855" y="2497317"/>
            <a:ext cx="381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1)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31855" y="3240631"/>
            <a:ext cx="381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2)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78610" y="5646564"/>
            <a:ext cx="35797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1)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전기대비 증감률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2)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전년동기대비 증감률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자료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한국은행 경제통계시스템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관세청</a:t>
            </a:r>
          </a:p>
        </p:txBody>
      </p:sp>
      <p:sp>
        <p:nvSpPr>
          <p:cNvPr id="40" name="내용 개체 틀 5"/>
          <p:cNvSpPr txBox="1">
            <a:spLocks/>
          </p:cNvSpPr>
          <p:nvPr/>
        </p:nvSpPr>
        <p:spPr>
          <a:xfrm>
            <a:off x="7991653" y="4811107"/>
            <a:ext cx="1525813" cy="503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b="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+23.8%</a:t>
            </a:r>
            <a:endParaRPr lang="ko-KR" altLang="en-US" sz="2200" b="0" dirty="0">
              <a:ln>
                <a:solidFill>
                  <a:schemeClr val="tx1">
                    <a:alpha val="50000"/>
                  </a:schemeClr>
                </a:solidFill>
              </a:ln>
            </a:endParaRPr>
          </a:p>
        </p:txBody>
      </p:sp>
      <p:sp>
        <p:nvSpPr>
          <p:cNvPr id="41" name="내용 개체 틀 5"/>
          <p:cNvSpPr txBox="1">
            <a:spLocks/>
          </p:cNvSpPr>
          <p:nvPr/>
        </p:nvSpPr>
        <p:spPr>
          <a:xfrm>
            <a:off x="9234804" y="4811107"/>
            <a:ext cx="1525813" cy="503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b="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+13.3%</a:t>
            </a:r>
            <a:endParaRPr lang="ko-KR" altLang="en-US" sz="2200" b="0" dirty="0">
              <a:ln>
                <a:solidFill>
                  <a:schemeClr val="tx1">
                    <a:alpha val="50000"/>
                  </a:schemeClr>
                </a:solidFill>
              </a:ln>
            </a:endParaRPr>
          </a:p>
        </p:txBody>
      </p:sp>
      <p:sp>
        <p:nvSpPr>
          <p:cNvPr id="42" name="내용 개체 틀 5"/>
          <p:cNvSpPr txBox="1">
            <a:spLocks/>
          </p:cNvSpPr>
          <p:nvPr/>
        </p:nvSpPr>
        <p:spPr>
          <a:xfrm>
            <a:off x="10477955" y="4811107"/>
            <a:ext cx="1525813" cy="503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b="0" u="sng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+13.7%</a:t>
            </a:r>
            <a:endParaRPr lang="ko-KR" altLang="en-US" sz="2200" b="0" u="sng" dirty="0">
              <a:ln>
                <a:solidFill>
                  <a:schemeClr val="tx1">
                    <a:alpha val="50000"/>
                  </a:schemeClr>
                </a:solidFill>
              </a:ln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1855" y="4816458"/>
            <a:ext cx="381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1)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내용 개체 틀 5"/>
          <p:cNvSpPr txBox="1">
            <a:spLocks/>
          </p:cNvSpPr>
          <p:nvPr/>
        </p:nvSpPr>
        <p:spPr>
          <a:xfrm>
            <a:off x="7991653" y="4262685"/>
            <a:ext cx="1525813" cy="503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b="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4</a:t>
            </a:r>
            <a:r>
              <a:rPr lang="ko-KR" altLang="en-US" sz="2200" b="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월</a:t>
            </a:r>
          </a:p>
        </p:txBody>
      </p:sp>
      <p:sp>
        <p:nvSpPr>
          <p:cNvPr id="45" name="내용 개체 틀 5"/>
          <p:cNvSpPr txBox="1">
            <a:spLocks/>
          </p:cNvSpPr>
          <p:nvPr/>
        </p:nvSpPr>
        <p:spPr>
          <a:xfrm>
            <a:off x="9234804" y="4262685"/>
            <a:ext cx="1525813" cy="503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b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5</a:t>
            </a:r>
            <a:r>
              <a:rPr lang="ko-KR" altLang="en-US" sz="2200" b="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월</a:t>
            </a:r>
          </a:p>
        </p:txBody>
      </p:sp>
      <p:sp>
        <p:nvSpPr>
          <p:cNvPr id="46" name="내용 개체 틀 5"/>
          <p:cNvSpPr txBox="1">
            <a:spLocks/>
          </p:cNvSpPr>
          <p:nvPr/>
        </p:nvSpPr>
        <p:spPr>
          <a:xfrm>
            <a:off x="10477955" y="4262685"/>
            <a:ext cx="1525813" cy="503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b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6</a:t>
            </a:r>
            <a:r>
              <a:rPr lang="ko-KR" altLang="en-US" sz="2200" b="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671342" y="4816458"/>
            <a:ext cx="381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P)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6265819" y="1832217"/>
            <a:ext cx="0" cy="4432692"/>
          </a:xfrm>
          <a:prstGeom prst="line">
            <a:avLst/>
          </a:prstGeom>
          <a:ln w="28575" cap="rnd">
            <a:solidFill>
              <a:srgbClr val="FF8000">
                <a:alpha val="8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58986" y="1714649"/>
            <a:ext cx="5310739" cy="576000"/>
          </a:xfrm>
          <a:prstGeom prst="rect">
            <a:avLst/>
          </a:prstGeom>
          <a:solidFill>
            <a:srgbClr val="FF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민간소비</a:t>
            </a:r>
            <a:endParaRPr lang="ko-KR" altLang="en-US" sz="2000" dirty="0">
              <a:ln w="12700">
                <a:solidFill>
                  <a:schemeClr val="bg1">
                    <a:alpha val="8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4"/>
          <p:cNvSpPr txBox="1">
            <a:spLocks/>
          </p:cNvSpPr>
          <p:nvPr/>
        </p:nvSpPr>
        <p:spPr>
          <a:xfrm>
            <a:off x="838200" y="210377"/>
            <a:ext cx="44522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b="0" dirty="0">
                <a:ln w="12700">
                  <a:solidFill>
                    <a:srgbClr val="404040">
                      <a:alpha val="7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국내경제</a:t>
            </a:r>
            <a:r>
              <a:rPr lang="ko-KR" altLang="en-US" b="0" dirty="0">
                <a:ln>
                  <a:solidFill>
                    <a:srgbClr val="404040">
                      <a:alpha val="5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동향</a:t>
            </a:r>
          </a:p>
        </p:txBody>
      </p:sp>
      <p:sp>
        <p:nvSpPr>
          <p:cNvPr id="37" name="내용 개체 틀 5"/>
          <p:cNvSpPr txBox="1">
            <a:spLocks/>
          </p:cNvSpPr>
          <p:nvPr/>
        </p:nvSpPr>
        <p:spPr>
          <a:xfrm>
            <a:off x="838199" y="1163558"/>
            <a:ext cx="10430297" cy="54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2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실물경제 동향 </a:t>
            </a:r>
            <a:r>
              <a:rPr lang="en-US" altLang="ko-KR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: 1/4</a:t>
            </a: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분기 </a:t>
            </a:r>
            <a:r>
              <a:rPr lang="en-US" altLang="ko-KR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GDP </a:t>
            </a: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성장률 </a:t>
            </a:r>
            <a:r>
              <a:rPr lang="en-US" altLang="ko-KR" b="0" dirty="0">
                <a:ln>
                  <a:solidFill>
                    <a:srgbClr val="FF8000">
                      <a:alpha val="40000"/>
                    </a:srgbClr>
                  </a:solidFill>
                </a:ln>
                <a:solidFill>
                  <a:srgbClr val="FF8000"/>
                </a:solidFill>
              </a:rPr>
              <a:t>2.9%</a:t>
            </a:r>
            <a:r>
              <a:rPr lang="en-US" altLang="ko-KR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 (4</a:t>
            </a: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월 기준 올해 전망치 </a:t>
            </a:r>
            <a:r>
              <a:rPr lang="en-US" altLang="ko-KR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2.6%)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58986" y="2304183"/>
            <a:ext cx="622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(%)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71605" y="2497317"/>
            <a:ext cx="1432696" cy="503957"/>
          </a:xfrm>
          <a:prstGeom prst="rect">
            <a:avLst/>
          </a:prstGeom>
          <a:solidFill>
            <a:srgbClr val="FF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설비투자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571605" y="3240631"/>
            <a:ext cx="1432696" cy="503957"/>
          </a:xfrm>
          <a:prstGeom prst="rect">
            <a:avLst/>
          </a:prstGeom>
          <a:solidFill>
            <a:srgbClr val="FF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건설투자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571605" y="4816458"/>
            <a:ext cx="1432696" cy="503957"/>
          </a:xfrm>
          <a:prstGeom prst="rect">
            <a:avLst/>
          </a:prstGeom>
          <a:solidFill>
            <a:srgbClr val="FF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수출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176469" y="5298562"/>
            <a:ext cx="4532219" cy="261610"/>
            <a:chOff x="1176469" y="5298562"/>
            <a:chExt cx="4532219" cy="261610"/>
          </a:xfrm>
        </p:grpSpPr>
        <p:sp>
          <p:nvSpPr>
            <p:cNvPr id="39" name="TextBox 38"/>
            <p:cNvSpPr txBox="1"/>
            <p:nvPr/>
          </p:nvSpPr>
          <p:spPr>
            <a:xfrm>
              <a:off x="1176469" y="5298562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’17.1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98911" y="5298562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’17.6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34421" y="5298562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’17.5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69933" y="5298562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’17.4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05445" y="5298562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’17.3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40957" y="5298562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’17.2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841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6550" y="2756050"/>
            <a:ext cx="4705350" cy="2066548"/>
            <a:chOff x="6686550" y="2756050"/>
            <a:chExt cx="4705350" cy="2066548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6686550" y="3270251"/>
              <a:ext cx="4705350" cy="1"/>
            </a:xfrm>
            <a:prstGeom prst="line">
              <a:avLst/>
            </a:prstGeom>
            <a:ln w="76200" cap="rnd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686550" y="2756050"/>
              <a:ext cx="4705350" cy="1"/>
            </a:xfrm>
            <a:prstGeom prst="line">
              <a:avLst/>
            </a:prstGeom>
            <a:ln w="9525" cap="rnd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6686550" y="3789745"/>
              <a:ext cx="4705350" cy="1"/>
            </a:xfrm>
            <a:prstGeom prst="line">
              <a:avLst/>
            </a:prstGeom>
            <a:ln w="9525" cap="rnd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686550" y="4305696"/>
              <a:ext cx="4705350" cy="1"/>
            </a:xfrm>
            <a:prstGeom prst="line">
              <a:avLst/>
            </a:prstGeom>
            <a:ln w="9525" cap="rnd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686550" y="4822597"/>
              <a:ext cx="4705350" cy="1"/>
            </a:xfrm>
            <a:prstGeom prst="line">
              <a:avLst/>
            </a:prstGeom>
            <a:ln w="9525" cap="rnd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 b="0" dirty="0"/>
              <a:t>2017 </a:t>
            </a:r>
            <a:r>
              <a:rPr lang="ko-KR" altLang="en-US" b="0" dirty="0"/>
              <a:t>한국은행 통화정책 경시대회</a:t>
            </a:r>
          </a:p>
        </p:txBody>
      </p:sp>
      <p:graphicFrame>
        <p:nvGraphicFramePr>
          <p:cNvPr id="48" name="차트 47">
            <a:extLst>
              <a:ext uri="{FF2B5EF4-FFF2-40B4-BE49-F238E27FC236}">
                <a16:creationId xmlns:a16="http://schemas.microsoft.com/office/drawing/2014/main" id="{214FC314-510C-4350-AC41-4561E6B72F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023887"/>
              </p:ext>
            </p:extLst>
          </p:nvPr>
        </p:nvGraphicFramePr>
        <p:xfrm>
          <a:off x="658986" y="2489121"/>
          <a:ext cx="5310739" cy="3473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58986" y="2304183"/>
            <a:ext cx="622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(%)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78572" y="2304183"/>
            <a:ext cx="7742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 명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8986" y="5846618"/>
            <a:ext cx="25625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1)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전년동기대비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자료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한국은행 경제통계시스템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97602" y="5551103"/>
            <a:ext cx="381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1)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6096000" y="1832217"/>
            <a:ext cx="0" cy="4432692"/>
          </a:xfrm>
          <a:prstGeom prst="line">
            <a:avLst/>
          </a:prstGeom>
          <a:ln w="28575" cap="rnd">
            <a:solidFill>
              <a:srgbClr val="FF8000">
                <a:alpha val="8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58986" y="1714649"/>
            <a:ext cx="5310739" cy="576000"/>
          </a:xfrm>
          <a:prstGeom prst="rect">
            <a:avLst/>
          </a:prstGeom>
          <a:solidFill>
            <a:srgbClr val="FF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고용지표</a:t>
            </a:r>
            <a:endParaRPr lang="ko-KR" altLang="en-US" sz="2000" dirty="0">
              <a:ln w="12700">
                <a:solidFill>
                  <a:schemeClr val="bg1">
                    <a:alpha val="8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제목 4"/>
          <p:cNvSpPr txBox="1">
            <a:spLocks/>
          </p:cNvSpPr>
          <p:nvPr/>
        </p:nvSpPr>
        <p:spPr>
          <a:xfrm>
            <a:off x="838200" y="210377"/>
            <a:ext cx="44522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b="0" dirty="0">
                <a:ln w="12700">
                  <a:solidFill>
                    <a:srgbClr val="404040">
                      <a:alpha val="7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국내경제</a:t>
            </a:r>
            <a:r>
              <a:rPr lang="ko-KR" altLang="en-US" b="0" dirty="0">
                <a:ln>
                  <a:solidFill>
                    <a:srgbClr val="404040">
                      <a:alpha val="5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동향</a:t>
            </a:r>
          </a:p>
        </p:txBody>
      </p:sp>
      <p:sp>
        <p:nvSpPr>
          <p:cNvPr id="29" name="내용 개체 틀 5"/>
          <p:cNvSpPr txBox="1">
            <a:spLocks/>
          </p:cNvSpPr>
          <p:nvPr/>
        </p:nvSpPr>
        <p:spPr>
          <a:xfrm>
            <a:off x="838199" y="1163558"/>
            <a:ext cx="9076509" cy="54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2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실물경제 동향</a:t>
            </a:r>
            <a:endParaRPr lang="en-US" altLang="ko-KR" b="0" dirty="0">
              <a:ln>
                <a:solidFill>
                  <a:srgbClr val="404040">
                    <a:alpha val="40000"/>
                  </a:srgbClr>
                </a:solidFill>
              </a:ln>
            </a:endParaRPr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D5EF0397-4CC1-4960-A427-55347F2BC6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3329448"/>
              </p:ext>
            </p:extLst>
          </p:nvPr>
        </p:nvGraphicFramePr>
        <p:xfrm>
          <a:off x="6220022" y="2596570"/>
          <a:ext cx="5314480" cy="344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220022" y="2312535"/>
            <a:ext cx="622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(%)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20022" y="5913327"/>
            <a:ext cx="373877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1)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전년동기대비 증감률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2)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식료품 및 에너지 제외 소비자물가지수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자료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한국은행 경제통계시스템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83030" y="5598573"/>
            <a:ext cx="381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1)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36880" y="5598573"/>
            <a:ext cx="593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1) 2)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20022" y="1714649"/>
            <a:ext cx="5314480" cy="576000"/>
          </a:xfrm>
          <a:prstGeom prst="rect">
            <a:avLst/>
          </a:prstGeom>
          <a:solidFill>
            <a:srgbClr val="FF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 w="6350">
                  <a:solidFill>
                    <a:schemeClr val="bg1">
                      <a:alpha val="2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물가지표</a:t>
            </a:r>
            <a:endParaRPr lang="ko-KR" altLang="en-US" sz="2000" b="1" dirty="0">
              <a:ln w="6350">
                <a:solidFill>
                  <a:schemeClr val="bg1">
                    <a:alpha val="21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0005173" y="5161434"/>
            <a:ext cx="273731" cy="2281"/>
          </a:xfrm>
          <a:prstGeom prst="line">
            <a:avLst/>
          </a:prstGeom>
          <a:ln w="76200" cap="rnd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55175" y="5013940"/>
            <a:ext cx="140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물가안정목표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290139" y="5298562"/>
            <a:ext cx="4044500" cy="261610"/>
            <a:chOff x="1290139" y="5298562"/>
            <a:chExt cx="4044500" cy="261610"/>
          </a:xfrm>
        </p:grpSpPr>
        <p:sp>
          <p:nvSpPr>
            <p:cNvPr id="36" name="TextBox 35"/>
            <p:cNvSpPr txBox="1"/>
            <p:nvPr/>
          </p:nvSpPr>
          <p:spPr>
            <a:xfrm>
              <a:off x="1290139" y="5298562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’17.1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24862" y="5298562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’17.4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13287" y="5298562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’17.3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01713" y="5298562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’17.2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704351" y="5420298"/>
            <a:ext cx="4532219" cy="261610"/>
            <a:chOff x="1176469" y="5298562"/>
            <a:chExt cx="4532219" cy="261610"/>
          </a:xfrm>
        </p:grpSpPr>
        <p:sp>
          <p:nvSpPr>
            <p:cNvPr id="43" name="TextBox 42"/>
            <p:cNvSpPr txBox="1"/>
            <p:nvPr/>
          </p:nvSpPr>
          <p:spPr>
            <a:xfrm>
              <a:off x="1176469" y="5298562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’17.1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98911" y="5298562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’17.6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4421" y="5298562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’17.5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69933" y="5298562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’17.4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05445" y="5298562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’17.3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40957" y="5298562"/>
              <a:ext cx="70977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’17.2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145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B8866249-6626-43A5-84E7-361BC15763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871547"/>
              </p:ext>
            </p:extLst>
          </p:nvPr>
        </p:nvGraphicFramePr>
        <p:xfrm>
          <a:off x="657498" y="4527030"/>
          <a:ext cx="5410200" cy="1684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A57B76FE-7276-4AFC-8454-F2BC73C991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788151"/>
              </p:ext>
            </p:extLst>
          </p:nvPr>
        </p:nvGraphicFramePr>
        <p:xfrm>
          <a:off x="657498" y="2186274"/>
          <a:ext cx="5312227" cy="1750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DA78007A-C647-4CF2-932F-50DDCB45E2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838678"/>
              </p:ext>
            </p:extLst>
          </p:nvPr>
        </p:nvGraphicFramePr>
        <p:xfrm>
          <a:off x="6248400" y="2469359"/>
          <a:ext cx="5286102" cy="3647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6096000" y="1923658"/>
            <a:ext cx="0" cy="4432692"/>
          </a:xfrm>
          <a:prstGeom prst="line">
            <a:avLst/>
          </a:prstGeom>
          <a:ln w="28575" cap="rnd">
            <a:solidFill>
              <a:srgbClr val="FF8000">
                <a:alpha val="8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48400" y="6124245"/>
            <a:ext cx="37387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자료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한국거래소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58986" y="1714649"/>
            <a:ext cx="5310739" cy="410421"/>
          </a:xfrm>
          <a:prstGeom prst="rect">
            <a:avLst/>
          </a:prstGeom>
          <a:solidFill>
            <a:srgbClr val="FF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원</a:t>
            </a:r>
            <a:r>
              <a:rPr lang="en-US" altLang="ko-KR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/</a:t>
            </a:r>
            <a:r>
              <a:rPr lang="ko-KR" altLang="en-US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달러 환율</a:t>
            </a:r>
            <a:endParaRPr lang="ko-KR" altLang="en-US" sz="2000" dirty="0">
              <a:ln w="12700">
                <a:solidFill>
                  <a:schemeClr val="bg1">
                    <a:alpha val="8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8986" y="3934793"/>
            <a:ext cx="5310739" cy="410421"/>
          </a:xfrm>
          <a:prstGeom prst="rect">
            <a:avLst/>
          </a:prstGeom>
          <a:solidFill>
            <a:srgbClr val="FF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국고채</a:t>
            </a:r>
            <a:r>
              <a:rPr lang="en-US" altLang="ko-KR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(3</a:t>
            </a:r>
            <a:r>
              <a:rPr lang="ko-KR" altLang="en-US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년</a:t>
            </a:r>
            <a:r>
              <a:rPr lang="en-US" altLang="ko-KR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) </a:t>
            </a:r>
            <a:r>
              <a:rPr lang="ko-KR" altLang="en-US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</a:rPr>
              <a:t>수익률</a:t>
            </a:r>
            <a:endParaRPr lang="ko-KR" altLang="en-US" sz="2000" dirty="0">
              <a:ln w="12700">
                <a:solidFill>
                  <a:schemeClr val="bg1">
                    <a:alpha val="8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7498" y="6176497"/>
            <a:ext cx="37387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자료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한국은행 경제통계시스템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8986" y="4345214"/>
            <a:ext cx="622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(%)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23763" y="1714649"/>
            <a:ext cx="5310739" cy="576000"/>
          </a:xfrm>
          <a:prstGeom prst="rect">
            <a:avLst/>
          </a:prstGeom>
          <a:solidFill>
            <a:srgbClr val="FF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KOSPI</a:t>
            </a:r>
            <a:r>
              <a:rPr lang="ko-KR" altLang="en-US" sz="2000" dirty="0">
                <a:ln w="12700">
                  <a:solidFill>
                    <a:schemeClr val="bg1">
                      <a:alpha val="8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주가지수</a:t>
            </a:r>
            <a:endParaRPr lang="ko-KR" altLang="en-US" sz="2000" dirty="0">
              <a:ln w="12700">
                <a:solidFill>
                  <a:schemeClr val="bg1">
                    <a:alpha val="8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4"/>
          <p:cNvSpPr txBox="1">
            <a:spLocks/>
          </p:cNvSpPr>
          <p:nvPr/>
        </p:nvSpPr>
        <p:spPr>
          <a:xfrm>
            <a:off x="838200" y="210377"/>
            <a:ext cx="44522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b="0" dirty="0">
                <a:ln w="12700">
                  <a:solidFill>
                    <a:srgbClr val="404040">
                      <a:alpha val="7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국내경제</a:t>
            </a:r>
            <a:r>
              <a:rPr lang="ko-KR" altLang="en-US" b="0" dirty="0">
                <a:ln>
                  <a:solidFill>
                    <a:srgbClr val="404040">
                      <a:alpha val="5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동향</a:t>
            </a:r>
          </a:p>
        </p:txBody>
      </p:sp>
      <p:sp>
        <p:nvSpPr>
          <p:cNvPr id="24" name="내용 개체 틀 5"/>
          <p:cNvSpPr txBox="1">
            <a:spLocks/>
          </p:cNvSpPr>
          <p:nvPr/>
        </p:nvSpPr>
        <p:spPr>
          <a:xfrm>
            <a:off x="838199" y="1163558"/>
            <a:ext cx="9076509" cy="54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2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금융</a:t>
            </a:r>
            <a:r>
              <a:rPr lang="en-US" altLang="ko-KR" b="0" dirty="0">
                <a:ln>
                  <a:solidFill>
                    <a:srgbClr val="404040">
                      <a:alpha val="40000"/>
                    </a:srgb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</a:rPr>
              <a:t>·</a:t>
            </a:r>
            <a:r>
              <a:rPr lang="ko-KR" altLang="en-US" b="0" dirty="0">
                <a:ln>
                  <a:solidFill>
                    <a:srgbClr val="404040">
                      <a:alpha val="40000"/>
                    </a:srgbClr>
                  </a:solidFill>
                </a:ln>
              </a:rPr>
              <a:t>외환시장 동향</a:t>
            </a:r>
            <a:endParaRPr lang="en-US" altLang="ko-KR" b="0" dirty="0">
              <a:ln>
                <a:solidFill>
                  <a:srgbClr val="404040">
                    <a:alpha val="40000"/>
                  </a:srgbClr>
                </a:solidFill>
              </a:ln>
            </a:endParaRPr>
          </a:p>
        </p:txBody>
      </p:sp>
      <p:sp>
        <p:nvSpPr>
          <p:cNvPr id="2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834377" y="6356350"/>
            <a:ext cx="4114800" cy="365125"/>
          </a:xfrm>
        </p:spPr>
        <p:txBody>
          <a:bodyPr/>
          <a:lstStyle/>
          <a:p>
            <a:pPr algn="r"/>
            <a:r>
              <a:rPr lang="en-US" altLang="ko-KR" b="0" dirty="0"/>
              <a:t>2017 </a:t>
            </a:r>
            <a:r>
              <a:rPr lang="ko-KR" altLang="en-US" b="0" dirty="0"/>
              <a:t>한국은행 통화정책 경시대회</a:t>
            </a:r>
          </a:p>
        </p:txBody>
      </p:sp>
    </p:spTree>
    <p:extLst>
      <p:ext uri="{BB962C8B-B14F-4D97-AF65-F5344CB8AC3E}">
        <p14:creationId xmlns:p14="http://schemas.microsoft.com/office/powerpoint/2010/main" val="250799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2347</TotalTime>
  <Words>983</Words>
  <Application>Microsoft Office PowerPoint</Application>
  <PresentationFormat>와이드스크린</PresentationFormat>
  <Paragraphs>301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HY견고딕</vt:lpstr>
      <vt:lpstr>Rix고딕 M</vt:lpstr>
      <vt:lpstr>맑은 고딕</vt:lpstr>
      <vt:lpstr>Arial</vt:lpstr>
      <vt:lpstr>Office 테마</vt:lpstr>
      <vt:lpstr>영화 선별 알고리즘 향상을 통한 OTT 비즈니스 수익성 개선안</vt:lpstr>
      <vt:lpstr>목차</vt:lpstr>
      <vt:lpstr>해외경제 동향</vt:lpstr>
      <vt:lpstr>해외경제 동향</vt:lpstr>
      <vt:lpstr>해외경제 동향</vt:lpstr>
      <vt:lpstr>국내경제 동향</vt:lpstr>
      <vt:lpstr>PowerPoint 프레젠테이션</vt:lpstr>
      <vt:lpstr>PowerPoint 프레젠테이션</vt:lpstr>
      <vt:lpstr>PowerPoint 프레젠테이션</vt:lpstr>
      <vt:lpstr>통화정책 관련 주요이슈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통화정책 방향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강병규</dc:creator>
  <cp:lastModifiedBy>Kim Hanbin</cp:lastModifiedBy>
  <cp:revision>153</cp:revision>
  <dcterms:created xsi:type="dcterms:W3CDTF">2017-07-12T10:15:04Z</dcterms:created>
  <dcterms:modified xsi:type="dcterms:W3CDTF">2020-05-07T13:10:17Z</dcterms:modified>
</cp:coreProperties>
</file>