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  <p:sldMasterId id="2147483677" r:id="rId5"/>
    <p:sldMasterId id="2147483684" r:id="rId6"/>
    <p:sldMasterId id="2147483691" r:id="rId7"/>
    <p:sldMasterId id="2147483702" r:id="rId8"/>
  </p:sldMasterIdLst>
  <p:notesMasterIdLst>
    <p:notesMasterId r:id="rId22"/>
  </p:notesMasterIdLst>
  <p:handoutMasterIdLst>
    <p:handoutMasterId r:id="rId23"/>
  </p:handoutMasterIdLst>
  <p:sldIdLst>
    <p:sldId id="643" r:id="rId9"/>
    <p:sldId id="416" r:id="rId10"/>
    <p:sldId id="417" r:id="rId11"/>
    <p:sldId id="535" r:id="rId12"/>
    <p:sldId id="646" r:id="rId13"/>
    <p:sldId id="647" r:id="rId14"/>
    <p:sldId id="644" r:id="rId15"/>
    <p:sldId id="421" r:id="rId16"/>
    <p:sldId id="422" r:id="rId17"/>
    <p:sldId id="536" r:id="rId18"/>
    <p:sldId id="648" r:id="rId19"/>
    <p:sldId id="514" r:id="rId20"/>
    <p:sldId id="54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680B0-B1CF-44FC-939A-D51748AF561B}" v="2" dt="2020-08-24T08:05:4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82ef7ea-3144-4e09-9ae7-9cb6e003fd20" providerId="ADAL" clId="{F13362BB-60DA-4CB2-B810-2775574BE7C3}"/>
    <pc:docChg chg="undo custSel addSld delSld modSld">
      <pc:chgData name=" " userId="a82ef7ea-3144-4e09-9ae7-9cb6e003fd20" providerId="ADAL" clId="{F13362BB-60DA-4CB2-B810-2775574BE7C3}" dt="2020-07-29T07:03:20.529" v="602" actId="478"/>
      <pc:docMkLst>
        <pc:docMk/>
      </pc:docMkLst>
      <pc:sldChg chg="addSp delSp">
        <pc:chgData name=" " userId="a82ef7ea-3144-4e09-9ae7-9cb6e003fd20" providerId="ADAL" clId="{F13362BB-60DA-4CB2-B810-2775574BE7C3}" dt="2020-07-29T07:03:20.529" v="602" actId="478"/>
        <pc:sldMkLst>
          <pc:docMk/>
          <pc:sldMk cId="0" sldId="458"/>
        </pc:sldMkLst>
        <pc:inkChg chg="add del">
          <ac:chgData name=" " userId="a82ef7ea-3144-4e09-9ae7-9cb6e003fd20" providerId="ADAL" clId="{F13362BB-60DA-4CB2-B810-2775574BE7C3}" dt="2020-07-29T07:03:20.529" v="602" actId="478"/>
          <ac:inkMkLst>
            <pc:docMk/>
            <pc:sldMk cId="0" sldId="458"/>
            <ac:inkMk id="3" creationId="{9B4142A3-38CA-4487-9C2C-3207F5C671EB}"/>
          </ac:inkMkLst>
        </pc:inkChg>
      </pc:sldChg>
      <pc:sldChg chg="addSp delSp">
        <pc:chgData name=" " userId="a82ef7ea-3144-4e09-9ae7-9cb6e003fd20" providerId="ADAL" clId="{F13362BB-60DA-4CB2-B810-2775574BE7C3}" dt="2020-07-29T07:02:41.922" v="596" actId="478"/>
        <pc:sldMkLst>
          <pc:docMk/>
          <pc:sldMk cId="2114589728" sldId="492"/>
        </pc:sldMkLst>
        <pc:inkChg chg="add del">
          <ac:chgData name=" " userId="a82ef7ea-3144-4e09-9ae7-9cb6e003fd20" providerId="ADAL" clId="{F13362BB-60DA-4CB2-B810-2775574BE7C3}" dt="2020-07-29T07:02:41.922" v="596" actId="478"/>
          <ac:inkMkLst>
            <pc:docMk/>
            <pc:sldMk cId="2114589728" sldId="492"/>
            <ac:inkMk id="3" creationId="{43550927-E015-45D1-B037-6E26148F33E8}"/>
          </ac:inkMkLst>
        </pc:inkChg>
      </pc:sldChg>
      <pc:sldChg chg="addSp delSp">
        <pc:chgData name=" " userId="a82ef7ea-3144-4e09-9ae7-9cb6e003fd20" providerId="ADAL" clId="{F13362BB-60DA-4CB2-B810-2775574BE7C3}" dt="2020-07-29T07:02:15.995" v="594" actId="478"/>
        <pc:sldMkLst>
          <pc:docMk/>
          <pc:sldMk cId="2336146098" sldId="493"/>
        </pc:sldMkLst>
        <pc:inkChg chg="add del">
          <ac:chgData name=" " userId="a82ef7ea-3144-4e09-9ae7-9cb6e003fd20" providerId="ADAL" clId="{F13362BB-60DA-4CB2-B810-2775574BE7C3}" dt="2020-07-29T07:02:15.995" v="594" actId="478"/>
          <ac:inkMkLst>
            <pc:docMk/>
            <pc:sldMk cId="2336146098" sldId="493"/>
            <ac:inkMk id="3" creationId="{ACFFA926-CD85-440C-9B22-89F4CD3986B2}"/>
          </ac:inkMkLst>
        </pc:inkChg>
      </pc:sldChg>
      <pc:sldChg chg="addSp delSp">
        <pc:chgData name=" " userId="a82ef7ea-3144-4e09-9ae7-9cb6e003fd20" providerId="ADAL" clId="{F13362BB-60DA-4CB2-B810-2775574BE7C3}" dt="2020-07-29T07:03:08.297" v="600" actId="478"/>
        <pc:sldMkLst>
          <pc:docMk/>
          <pc:sldMk cId="1476104630" sldId="496"/>
        </pc:sldMkLst>
        <pc:inkChg chg="add del">
          <ac:chgData name=" " userId="a82ef7ea-3144-4e09-9ae7-9cb6e003fd20" providerId="ADAL" clId="{F13362BB-60DA-4CB2-B810-2775574BE7C3}" dt="2020-07-29T07:03:08.297" v="600" actId="478"/>
          <ac:inkMkLst>
            <pc:docMk/>
            <pc:sldMk cId="1476104630" sldId="496"/>
            <ac:inkMk id="3" creationId="{4060D9AF-7D95-47D7-A40F-BCE79148F7EC}"/>
          </ac:inkMkLst>
        </pc:inkChg>
      </pc:sldChg>
      <pc:sldChg chg="addSp delSp">
        <pc:chgData name=" " userId="a82ef7ea-3144-4e09-9ae7-9cb6e003fd20" providerId="ADAL" clId="{F13362BB-60DA-4CB2-B810-2775574BE7C3}" dt="2020-07-29T07:03:15.803" v="601" actId="478"/>
        <pc:sldMkLst>
          <pc:docMk/>
          <pc:sldMk cId="2545146102" sldId="497"/>
        </pc:sldMkLst>
        <pc:inkChg chg="add del">
          <ac:chgData name=" " userId="a82ef7ea-3144-4e09-9ae7-9cb6e003fd20" providerId="ADAL" clId="{F13362BB-60DA-4CB2-B810-2775574BE7C3}" dt="2020-07-29T07:03:15.803" v="601" actId="478"/>
          <ac:inkMkLst>
            <pc:docMk/>
            <pc:sldMk cId="2545146102" sldId="497"/>
            <ac:inkMk id="3" creationId="{FC7B4CD9-8476-4C06-AEF2-EC9F1B32B00C}"/>
          </ac:inkMkLst>
        </pc:inkChg>
      </pc:sldChg>
      <pc:sldChg chg="modSp">
        <pc:chgData name=" " userId="a82ef7ea-3144-4e09-9ae7-9cb6e003fd20" providerId="ADAL" clId="{F13362BB-60DA-4CB2-B810-2775574BE7C3}" dt="2020-07-28T12:05:51.952" v="120" actId="113"/>
        <pc:sldMkLst>
          <pc:docMk/>
          <pc:sldMk cId="1939623022" sldId="536"/>
        </pc:sldMkLst>
        <pc:graphicFrameChg chg="modGraphic">
          <ac:chgData name=" " userId="a82ef7ea-3144-4e09-9ae7-9cb6e003fd20" providerId="ADAL" clId="{F13362BB-60DA-4CB2-B810-2775574BE7C3}" dt="2020-07-28T12:05:51.952" v="120" actId="113"/>
          <ac:graphicFrameMkLst>
            <pc:docMk/>
            <pc:sldMk cId="1939623022" sldId="536"/>
            <ac:graphicFrameMk id="39" creationId="{00000000-0000-0000-0000-000000000000}"/>
          </ac:graphicFrameMkLst>
        </pc:graphicFrameChg>
      </pc:sldChg>
      <pc:sldChg chg="addSp delSp">
        <pc:chgData name=" " userId="a82ef7ea-3144-4e09-9ae7-9cb6e003fd20" providerId="ADAL" clId="{F13362BB-60DA-4CB2-B810-2775574BE7C3}" dt="2020-07-29T07:02:48.154" v="597" actId="478"/>
        <pc:sldMkLst>
          <pc:docMk/>
          <pc:sldMk cId="3589720561" sldId="537"/>
        </pc:sldMkLst>
        <pc:inkChg chg="add del">
          <ac:chgData name=" " userId="a82ef7ea-3144-4e09-9ae7-9cb6e003fd20" providerId="ADAL" clId="{F13362BB-60DA-4CB2-B810-2775574BE7C3}" dt="2020-07-29T07:02:48.154" v="597" actId="478"/>
          <ac:inkMkLst>
            <pc:docMk/>
            <pc:sldMk cId="3589720561" sldId="537"/>
            <ac:inkMk id="3" creationId="{ACE71AB9-E1C4-4B17-A88E-AE7655EFEA04}"/>
          </ac:inkMkLst>
        </pc:inkChg>
      </pc:sldChg>
      <pc:sldChg chg="addSp delSp">
        <pc:chgData name=" " userId="a82ef7ea-3144-4e09-9ae7-9cb6e003fd20" providerId="ADAL" clId="{F13362BB-60DA-4CB2-B810-2775574BE7C3}" dt="2020-07-29T07:02:54.418" v="598" actId="478"/>
        <pc:sldMkLst>
          <pc:docMk/>
          <pc:sldMk cId="2517644335" sldId="538"/>
        </pc:sldMkLst>
        <pc:inkChg chg="add del">
          <ac:chgData name=" " userId="a82ef7ea-3144-4e09-9ae7-9cb6e003fd20" providerId="ADAL" clId="{F13362BB-60DA-4CB2-B810-2775574BE7C3}" dt="2020-07-29T07:02:54.418" v="598" actId="478"/>
          <ac:inkMkLst>
            <pc:docMk/>
            <pc:sldMk cId="2517644335" sldId="538"/>
            <ac:inkMk id="2" creationId="{8A38CF38-58CD-4407-B10C-C7A76BD9B86E}"/>
          </ac:inkMkLst>
        </pc:inkChg>
      </pc:sldChg>
      <pc:sldChg chg="addSp delSp">
        <pc:chgData name=" " userId="a82ef7ea-3144-4e09-9ae7-9cb6e003fd20" providerId="ADAL" clId="{F13362BB-60DA-4CB2-B810-2775574BE7C3}" dt="2020-07-29T07:02:59.080" v="599" actId="478"/>
        <pc:sldMkLst>
          <pc:docMk/>
          <pc:sldMk cId="2187311167" sldId="539"/>
        </pc:sldMkLst>
        <pc:inkChg chg="add del">
          <ac:chgData name=" " userId="a82ef7ea-3144-4e09-9ae7-9cb6e003fd20" providerId="ADAL" clId="{F13362BB-60DA-4CB2-B810-2775574BE7C3}" dt="2020-07-29T07:02:59.080" v="599" actId="478"/>
          <ac:inkMkLst>
            <pc:docMk/>
            <pc:sldMk cId="2187311167" sldId="539"/>
            <ac:inkMk id="3" creationId="{3274098C-BFC7-4595-B360-F0269E64D773}"/>
          </ac:inkMkLst>
        </pc:inkChg>
      </pc:sldChg>
      <pc:sldChg chg="modNotes">
        <pc:chgData name=" " userId="a82ef7ea-3144-4e09-9ae7-9cb6e003fd20" providerId="ADAL" clId="{F13362BB-60DA-4CB2-B810-2775574BE7C3}" dt="2020-07-28T11:42:56.320" v="1" actId="27636"/>
        <pc:sldMkLst>
          <pc:docMk/>
          <pc:sldMk cId="4214363459" sldId="541"/>
        </pc:sldMkLst>
      </pc:sldChg>
      <pc:sldChg chg="addSp delSp modSp">
        <pc:chgData name=" " userId="a82ef7ea-3144-4e09-9ae7-9cb6e003fd20" providerId="ADAL" clId="{F13362BB-60DA-4CB2-B810-2775574BE7C3}" dt="2020-07-28T12:51:38.784" v="399" actId="478"/>
        <pc:sldMkLst>
          <pc:docMk/>
          <pc:sldMk cId="1891080541" sldId="543"/>
        </pc:sldMkLst>
        <pc:grpChg chg="del mod">
          <ac:chgData name=" " userId="a82ef7ea-3144-4e09-9ae7-9cb6e003fd20" providerId="ADAL" clId="{F13362BB-60DA-4CB2-B810-2775574BE7C3}" dt="2020-07-28T12:51:38.784" v="399" actId="478"/>
          <ac:grpSpMkLst>
            <pc:docMk/>
            <pc:sldMk cId="1891080541" sldId="543"/>
            <ac:grpSpMk id="17" creationId="{C9C06D76-67ED-4913-8073-396C764B696A}"/>
          </ac:grpSpMkLst>
        </pc:grp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4" creationId="{8790D50B-7705-496B-A61F-69B57C0FB286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6" creationId="{9CC6E791-FB70-40A1-B6EB-2CD6EF298920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7" creationId="{FAC6ADFD-965B-4D0B-B73E-112F7910356D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8" creationId="{3CE2F7AE-ACA6-4BB8-B092-A482ACDCBFB6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9" creationId="{FB821247-BE7D-43D3-A151-E5D9F7EE67B0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0" creationId="{C014E941-6919-4A98-854B-744A26B947D0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1" creationId="{623CEF49-1D42-4096-9853-A8BAB35F517A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2" creationId="{5D289D02-2C99-474A-A5FF-977620B7133F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3" creationId="{FD2083E4-6D8F-4081-8042-2C95BE0071C4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4" creationId="{9D5FE31D-00C5-457C-AE32-3EDB5920C070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5" creationId="{2D8F8B6B-E987-4994-B14D-0E983EE8398B}"/>
          </ac:inkMkLst>
        </pc:inkChg>
        <pc:inkChg chg="add mod">
          <ac:chgData name=" " userId="a82ef7ea-3144-4e09-9ae7-9cb6e003fd20" providerId="ADAL" clId="{F13362BB-60DA-4CB2-B810-2775574BE7C3}" dt="2020-07-28T12:51:24.086" v="396"/>
          <ac:inkMkLst>
            <pc:docMk/>
            <pc:sldMk cId="1891080541" sldId="543"/>
            <ac:inkMk id="16" creationId="{B74DFCAA-9F7C-4E52-9018-AE6E47B44210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18" creationId="{DE50DF4F-CEB8-4F0E-AA8C-5E6A795D058B}"/>
          </ac:inkMkLst>
        </pc:inkChg>
        <pc:inkChg chg="add del">
          <ac:chgData name=" " userId="a82ef7ea-3144-4e09-9ae7-9cb6e003fd20" providerId="ADAL" clId="{F13362BB-60DA-4CB2-B810-2775574BE7C3}" dt="2020-07-28T12:51:38.784" v="399" actId="478"/>
          <ac:inkMkLst>
            <pc:docMk/>
            <pc:sldMk cId="1891080541" sldId="543"/>
            <ac:inkMk id="19" creationId="{06595E7C-9416-45FE-8C86-A35271565808}"/>
          </ac:inkMkLst>
        </pc:inkChg>
      </pc:sldChg>
      <pc:sldChg chg="addSp modSp add">
        <pc:chgData name=" " userId="a82ef7ea-3144-4e09-9ae7-9cb6e003fd20" providerId="ADAL" clId="{F13362BB-60DA-4CB2-B810-2775574BE7C3}" dt="2020-07-28T12:20:06.148" v="355" actId="14100"/>
        <pc:sldMkLst>
          <pc:docMk/>
          <pc:sldMk cId="1330379204" sldId="646"/>
        </pc:sldMkLst>
        <pc:spChg chg="mod">
          <ac:chgData name=" " userId="a82ef7ea-3144-4e09-9ae7-9cb6e003fd20" providerId="ADAL" clId="{F13362BB-60DA-4CB2-B810-2775574BE7C3}" dt="2020-07-28T11:51:48.310" v="117"/>
          <ac:spMkLst>
            <pc:docMk/>
            <pc:sldMk cId="1330379204" sldId="646"/>
            <ac:spMk id="4" creationId="{CB89A9F3-B4BF-45A9-A0C3-49920E6A55B0}"/>
          </ac:spMkLst>
        </pc:spChg>
        <pc:graphicFrameChg chg="add mod modGraphic">
          <ac:chgData name=" " userId="a82ef7ea-3144-4e09-9ae7-9cb6e003fd20" providerId="ADAL" clId="{F13362BB-60DA-4CB2-B810-2775574BE7C3}" dt="2020-07-28T12:20:06.148" v="355" actId="14100"/>
          <ac:graphicFrameMkLst>
            <pc:docMk/>
            <pc:sldMk cId="1330379204" sldId="646"/>
            <ac:graphicFrameMk id="2" creationId="{8E592E2A-A7CB-4E85-95A3-A4330124DA04}"/>
          </ac:graphicFrameMkLst>
        </pc:graphicFrameChg>
      </pc:sldChg>
      <pc:sldChg chg="addSp delSp modSp add del">
        <pc:chgData name=" " userId="a82ef7ea-3144-4e09-9ae7-9cb6e003fd20" providerId="ADAL" clId="{F13362BB-60DA-4CB2-B810-2775574BE7C3}" dt="2020-07-28T11:51:43.429" v="116" actId="2696"/>
        <pc:sldMkLst>
          <pc:docMk/>
          <pc:sldMk cId="2434318618" sldId="646"/>
        </pc:sldMkLst>
        <pc:spChg chg="add del">
          <ac:chgData name=" " userId="a82ef7ea-3144-4e09-9ae7-9cb6e003fd20" providerId="ADAL" clId="{F13362BB-60DA-4CB2-B810-2775574BE7C3}" dt="2020-07-28T11:44:01.860" v="6" actId="3680"/>
          <ac:spMkLst>
            <pc:docMk/>
            <pc:sldMk cId="2434318618" sldId="646"/>
            <ac:spMk id="2" creationId="{A65D41DA-35FF-44FA-92E9-73D2EE37DE4C}"/>
          </ac:spMkLst>
        </pc:spChg>
        <pc:spChg chg="add del mod">
          <ac:chgData name=" " userId="a82ef7ea-3144-4e09-9ae7-9cb6e003fd20" providerId="ADAL" clId="{F13362BB-60DA-4CB2-B810-2775574BE7C3}" dt="2020-07-28T11:50:24.313" v="104" actId="478"/>
          <ac:spMkLst>
            <pc:docMk/>
            <pc:sldMk cId="2434318618" sldId="646"/>
            <ac:spMk id="13" creationId="{6F041297-5BDE-433A-AB79-6BA7348B8BAD}"/>
          </ac:spMkLst>
        </pc:spChg>
        <pc:graphicFrameChg chg="add del mod ord modGraphic">
          <ac:chgData name=" " userId="a82ef7ea-3144-4e09-9ae7-9cb6e003fd20" providerId="ADAL" clId="{F13362BB-60DA-4CB2-B810-2775574BE7C3}" dt="2020-07-28T11:43:34.875" v="3" actId="3680"/>
          <ac:graphicFrameMkLst>
            <pc:docMk/>
            <pc:sldMk cId="2434318618" sldId="646"/>
            <ac:graphicFrameMk id="5" creationId="{01CB3442-EB39-4267-9DAA-8B826B2BF26D}"/>
          </ac:graphicFrameMkLst>
        </pc:graphicFrameChg>
        <pc:graphicFrameChg chg="add del mod ord modGraphic">
          <ac:chgData name=" " userId="a82ef7ea-3144-4e09-9ae7-9cb6e003fd20" providerId="ADAL" clId="{F13362BB-60DA-4CB2-B810-2775574BE7C3}" dt="2020-07-28T11:43:53.244" v="5" actId="3680"/>
          <ac:graphicFrameMkLst>
            <pc:docMk/>
            <pc:sldMk cId="2434318618" sldId="646"/>
            <ac:graphicFrameMk id="7" creationId="{B018BBBD-C5E6-4EE2-B0EC-23AE372F6AC5}"/>
          </ac:graphicFrameMkLst>
        </pc:graphicFrameChg>
        <pc:graphicFrameChg chg="add mod ord modGraphic">
          <ac:chgData name=" " userId="a82ef7ea-3144-4e09-9ae7-9cb6e003fd20" providerId="ADAL" clId="{F13362BB-60DA-4CB2-B810-2775574BE7C3}" dt="2020-07-28T11:49:13.008" v="98" actId="20577"/>
          <ac:graphicFrameMkLst>
            <pc:docMk/>
            <pc:sldMk cId="2434318618" sldId="646"/>
            <ac:graphicFrameMk id="9" creationId="{7A06CE21-2418-4A6E-B813-6D6A4425FDAF}"/>
          </ac:graphicFrameMkLst>
        </pc:graphicFrameChg>
        <pc:graphicFrameChg chg="add del">
          <ac:chgData name=" " userId="a82ef7ea-3144-4e09-9ae7-9cb6e003fd20" providerId="ADAL" clId="{F13362BB-60DA-4CB2-B810-2775574BE7C3}" dt="2020-07-28T11:48:59.215" v="94" actId="3680"/>
          <ac:graphicFrameMkLst>
            <pc:docMk/>
            <pc:sldMk cId="2434318618" sldId="646"/>
            <ac:graphicFrameMk id="11" creationId="{DB0A007C-038E-43C6-9E89-7F68C4B08A8C}"/>
          </ac:graphicFrameMkLst>
        </pc:graphicFrameChg>
        <pc:picChg chg="add mod">
          <ac:chgData name=" " userId="a82ef7ea-3144-4e09-9ae7-9cb6e003fd20" providerId="ADAL" clId="{F13362BB-60DA-4CB2-B810-2775574BE7C3}" dt="2020-07-28T11:50:46.856" v="109" actId="1076"/>
          <ac:picMkLst>
            <pc:docMk/>
            <pc:sldMk cId="2434318618" sldId="646"/>
            <ac:picMk id="14" creationId="{6A1B36A6-9188-4459-AA5F-3697251FC468}"/>
          </ac:picMkLst>
        </pc:picChg>
      </pc:sldChg>
      <pc:sldChg chg="addSp modSp add">
        <pc:chgData name=" " userId="a82ef7ea-3144-4e09-9ae7-9cb6e003fd20" providerId="ADAL" clId="{F13362BB-60DA-4CB2-B810-2775574BE7C3}" dt="2020-07-29T06:29:11.713" v="593" actId="20577"/>
        <pc:sldMkLst>
          <pc:docMk/>
          <pc:sldMk cId="2580464535" sldId="647"/>
        </pc:sldMkLst>
        <pc:spChg chg="mod">
          <ac:chgData name=" " userId="a82ef7ea-3144-4e09-9ae7-9cb6e003fd20" providerId="ADAL" clId="{F13362BB-60DA-4CB2-B810-2775574BE7C3}" dt="2020-07-28T11:51:48.310" v="117"/>
          <ac:spMkLst>
            <pc:docMk/>
            <pc:sldMk cId="2580464535" sldId="647"/>
            <ac:spMk id="4" creationId="{CB89A9F3-B4BF-45A9-A0C3-49920E6A55B0}"/>
          </ac:spMkLst>
        </pc:spChg>
        <pc:graphicFrameChg chg="add mod">
          <ac:chgData name=" " userId="a82ef7ea-3144-4e09-9ae7-9cb6e003fd20" providerId="ADAL" clId="{F13362BB-60DA-4CB2-B810-2775574BE7C3}" dt="2020-07-28T12:20:20.909" v="357" actId="1076"/>
          <ac:graphicFrameMkLst>
            <pc:docMk/>
            <pc:sldMk cId="2580464535" sldId="647"/>
            <ac:graphicFrameMk id="5" creationId="{DB8B4368-56DC-400A-9B74-C4BC1BA9921A}"/>
          </ac:graphicFrameMkLst>
        </pc:graphicFrameChg>
        <pc:graphicFrameChg chg="modGraphic">
          <ac:chgData name=" " userId="a82ef7ea-3144-4e09-9ae7-9cb6e003fd20" providerId="ADAL" clId="{F13362BB-60DA-4CB2-B810-2775574BE7C3}" dt="2020-07-29T06:29:11.713" v="593" actId="20577"/>
          <ac:graphicFrameMkLst>
            <pc:docMk/>
            <pc:sldMk cId="2580464535" sldId="647"/>
            <ac:graphicFrameMk id="9" creationId="{7A06CE21-2418-4A6E-B813-6D6A4425FDAF}"/>
          </ac:graphicFrameMkLst>
        </pc:graphicFrameChg>
      </pc:sldChg>
      <pc:sldChg chg="addSp delSp modSp add del">
        <pc:chgData name=" " userId="a82ef7ea-3144-4e09-9ae7-9cb6e003fd20" providerId="ADAL" clId="{F13362BB-60DA-4CB2-B810-2775574BE7C3}" dt="2020-07-28T11:51:43.425" v="115" actId="2696"/>
        <pc:sldMkLst>
          <pc:docMk/>
          <pc:sldMk cId="3232818460" sldId="647"/>
        </pc:sldMkLst>
        <pc:picChg chg="add mod">
          <ac:chgData name=" " userId="a82ef7ea-3144-4e09-9ae7-9cb6e003fd20" providerId="ADAL" clId="{F13362BB-60DA-4CB2-B810-2775574BE7C3}" dt="2020-07-28T11:51:25.235" v="114" actId="1076"/>
          <ac:picMkLst>
            <pc:docMk/>
            <pc:sldMk cId="3232818460" sldId="647"/>
            <ac:picMk id="2" creationId="{EAC359EC-5DCF-4498-9221-54A2AB6A53BA}"/>
          </ac:picMkLst>
        </pc:picChg>
        <pc:picChg chg="del">
          <ac:chgData name=" " userId="a82ef7ea-3144-4e09-9ae7-9cb6e003fd20" providerId="ADAL" clId="{F13362BB-60DA-4CB2-B810-2775574BE7C3}" dt="2020-07-28T11:50:57.447" v="111" actId="478"/>
          <ac:picMkLst>
            <pc:docMk/>
            <pc:sldMk cId="3232818460" sldId="647"/>
            <ac:picMk id="14" creationId="{6A1B36A6-9188-4459-AA5F-3697251FC468}"/>
          </ac:picMkLst>
        </pc:picChg>
      </pc:sldChg>
      <pc:sldChg chg="addSp delSp modSp add">
        <pc:chgData name=" " userId="a82ef7ea-3144-4e09-9ae7-9cb6e003fd20" providerId="ADAL" clId="{F13362BB-60DA-4CB2-B810-2775574BE7C3}" dt="2020-07-28T12:24:29.783" v="383" actId="403"/>
        <pc:sldMkLst>
          <pc:docMk/>
          <pc:sldMk cId="2827924742" sldId="648"/>
        </pc:sldMkLst>
        <pc:spChg chg="del mod">
          <ac:chgData name=" " userId="a82ef7ea-3144-4e09-9ae7-9cb6e003fd20" providerId="ADAL" clId="{F13362BB-60DA-4CB2-B810-2775574BE7C3}" dt="2020-07-28T12:14:16.953" v="279" actId="478"/>
          <ac:spMkLst>
            <pc:docMk/>
            <pc:sldMk cId="2827924742" sldId="648"/>
            <ac:spMk id="2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7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11" creationId="{00000000-0000-0000-0000-000000000000}"/>
          </ac:spMkLst>
        </pc:spChg>
        <pc:spChg chg="add del mod">
          <ac:chgData name=" " userId="a82ef7ea-3144-4e09-9ae7-9cb6e003fd20" providerId="ADAL" clId="{F13362BB-60DA-4CB2-B810-2775574BE7C3}" dt="2020-07-28T12:14:19.671" v="280" actId="478"/>
          <ac:spMkLst>
            <pc:docMk/>
            <pc:sldMk cId="2827924742" sldId="648"/>
            <ac:spMk id="15" creationId="{1C8C09EC-3B48-4D54-A1DB-54AED1C0AFD2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17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26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27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28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29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0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1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2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3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4" creationId="{00000000-0000-0000-0000-000000000000}"/>
          </ac:spMkLst>
        </pc:spChg>
        <pc:spChg chg="del">
          <ac:chgData name=" " userId="a82ef7ea-3144-4e09-9ae7-9cb6e003fd20" providerId="ADAL" clId="{F13362BB-60DA-4CB2-B810-2775574BE7C3}" dt="2020-07-28T12:13:41.706" v="275" actId="478"/>
          <ac:spMkLst>
            <pc:docMk/>
            <pc:sldMk cId="2827924742" sldId="648"/>
            <ac:spMk id="45" creationId="{00000000-0000-0000-0000-000000000000}"/>
          </ac:spMkLst>
        </pc:spChg>
        <pc:graphicFrameChg chg="add del mod modGraphic">
          <ac:chgData name=" " userId="a82ef7ea-3144-4e09-9ae7-9cb6e003fd20" providerId="ADAL" clId="{F13362BB-60DA-4CB2-B810-2775574BE7C3}" dt="2020-07-28T12:11:11.257" v="209" actId="3680"/>
          <ac:graphicFrameMkLst>
            <pc:docMk/>
            <pc:sldMk cId="2827924742" sldId="648"/>
            <ac:graphicFrameMk id="3" creationId="{401A5DC9-7623-4BFB-B6BE-D86C30559D7A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5" creationId="{00000000-0000-0000-0000-000000000000}"/>
          </ac:graphicFrameMkLst>
        </pc:graphicFrameChg>
        <pc:graphicFrameChg chg="mod">
          <ac:chgData name=" " userId="a82ef7ea-3144-4e09-9ae7-9cb6e003fd20" providerId="ADAL" clId="{F13362BB-60DA-4CB2-B810-2775574BE7C3}" dt="2020-07-28T12:15:57.119" v="318" actId="1038"/>
          <ac:graphicFrameMkLst>
            <pc:docMk/>
            <pc:sldMk cId="2827924742" sldId="648"/>
            <ac:graphicFrameMk id="6" creationId="{00000000-0000-0000-0000-000000000000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8" creationId="{00000000-0000-0000-0000-000000000000}"/>
          </ac:graphicFrameMkLst>
        </pc:graphicFrameChg>
        <pc:graphicFrameChg chg="add mod modGraphic">
          <ac:chgData name=" " userId="a82ef7ea-3144-4e09-9ae7-9cb6e003fd20" providerId="ADAL" clId="{F13362BB-60DA-4CB2-B810-2775574BE7C3}" dt="2020-07-28T12:23:18.106" v="367" actId="1076"/>
          <ac:graphicFrameMkLst>
            <pc:docMk/>
            <pc:sldMk cId="2827924742" sldId="648"/>
            <ac:graphicFrameMk id="9" creationId="{2EEEAA56-345F-463F-9EED-F9AAF4682651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13" creationId="{00000000-0000-0000-0000-000000000000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18" creationId="{00000000-0000-0000-0000-000000000000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19" creationId="{00000000-0000-0000-0000-000000000000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20" creationId="{00000000-0000-0000-0000-000000000000}"/>
          </ac:graphicFrameMkLst>
        </pc:graphicFrameChg>
        <pc:graphicFrameChg chg="del">
          <ac:chgData name=" " userId="a82ef7ea-3144-4e09-9ae7-9cb6e003fd20" providerId="ADAL" clId="{F13362BB-60DA-4CB2-B810-2775574BE7C3}" dt="2020-07-28T12:13:41.706" v="275" actId="478"/>
          <ac:graphicFrameMkLst>
            <pc:docMk/>
            <pc:sldMk cId="2827924742" sldId="648"/>
            <ac:graphicFrameMk id="21" creationId="{00000000-0000-0000-0000-000000000000}"/>
          </ac:graphicFrameMkLst>
        </pc:graphicFrameChg>
        <pc:graphicFrameChg chg="add del mod modGraphic">
          <ac:chgData name=" " userId="a82ef7ea-3144-4e09-9ae7-9cb6e003fd20" providerId="ADAL" clId="{F13362BB-60DA-4CB2-B810-2775574BE7C3}" dt="2020-07-28T12:09:14.130" v="199" actId="478"/>
          <ac:graphicFrameMkLst>
            <pc:docMk/>
            <pc:sldMk cId="2827924742" sldId="648"/>
            <ac:graphicFrameMk id="32" creationId="{415FACE5-9BCC-4A9D-AD49-238C682D9AF1}"/>
          </ac:graphicFrameMkLst>
        </pc:graphicFrameChg>
        <pc:graphicFrameChg chg="add del mod">
          <ac:chgData name=" " userId="a82ef7ea-3144-4e09-9ae7-9cb6e003fd20" providerId="ADAL" clId="{F13362BB-60DA-4CB2-B810-2775574BE7C3}" dt="2020-07-28T12:24:02.639" v="375" actId="478"/>
          <ac:graphicFrameMkLst>
            <pc:docMk/>
            <pc:sldMk cId="2827924742" sldId="648"/>
            <ac:graphicFrameMk id="33" creationId="{21209F6A-1FE5-494E-A5FC-92AAB4B2A70A}"/>
          </ac:graphicFrameMkLst>
        </pc:graphicFrameChg>
        <pc:graphicFrameChg chg="add mod modGraphic">
          <ac:chgData name=" " userId="a82ef7ea-3144-4e09-9ae7-9cb6e003fd20" providerId="ADAL" clId="{F13362BB-60DA-4CB2-B810-2775574BE7C3}" dt="2020-07-28T12:24:29.783" v="383" actId="403"/>
          <ac:graphicFrameMkLst>
            <pc:docMk/>
            <pc:sldMk cId="2827924742" sldId="648"/>
            <ac:graphicFrameMk id="34" creationId="{7C0651C1-C6B8-416D-A995-C7C9FF10CE66}"/>
          </ac:graphicFrameMkLst>
        </pc:graphicFrameChg>
        <pc:graphicFrameChg chg="mod modGraphic">
          <ac:chgData name=" " userId="a82ef7ea-3144-4e09-9ae7-9cb6e003fd20" providerId="ADAL" clId="{F13362BB-60DA-4CB2-B810-2775574BE7C3}" dt="2020-07-28T12:15:57.119" v="318" actId="1038"/>
          <ac:graphicFrameMkLst>
            <pc:docMk/>
            <pc:sldMk cId="2827924742" sldId="648"/>
            <ac:graphicFrameMk id="39" creationId="{00000000-0000-0000-0000-000000000000}"/>
          </ac:graphicFrameMkLst>
        </pc:graphicFrameChg>
        <pc:graphicFrameChg chg="add mod modGraphic">
          <ac:chgData name=" " userId="a82ef7ea-3144-4e09-9ae7-9cb6e003fd20" providerId="ADAL" clId="{F13362BB-60DA-4CB2-B810-2775574BE7C3}" dt="2020-07-28T12:21:20.246" v="366" actId="20577"/>
          <ac:graphicFrameMkLst>
            <pc:docMk/>
            <pc:sldMk cId="2827924742" sldId="648"/>
            <ac:graphicFrameMk id="46" creationId="{B621DE75-39ED-460A-93FA-63574256E9AC}"/>
          </ac:graphicFrameMkLst>
        </pc:graphicFrameChg>
        <pc:picChg chg="add mod">
          <ac:chgData name=" " userId="a82ef7ea-3144-4e09-9ae7-9cb6e003fd20" providerId="ADAL" clId="{F13362BB-60DA-4CB2-B810-2775574BE7C3}" dt="2020-07-28T12:15:51.050" v="314" actId="1076"/>
          <ac:picMkLst>
            <pc:docMk/>
            <pc:sldMk cId="2827924742" sldId="648"/>
            <ac:picMk id="31" creationId="{8782F92D-6EDE-485B-BFB6-F483F7C64A1A}"/>
          </ac:picMkLst>
        </pc:pic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10" creationId="{00000000-0000-0000-0000-000000000000}"/>
          </ac:cxnSpMkLst>
        </pc:cxn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16" creationId="{00000000-0000-0000-0000-000000000000}"/>
          </ac:cxnSpMkLst>
        </pc:cxn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22" creationId="{00000000-0000-0000-0000-000000000000}"/>
          </ac:cxnSpMkLst>
        </pc:cxn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23" creationId="{00000000-0000-0000-0000-000000000000}"/>
          </ac:cxnSpMkLst>
        </pc:cxn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24" creationId="{00000000-0000-0000-0000-000000000000}"/>
          </ac:cxnSpMkLst>
        </pc:cxnChg>
        <pc:cxnChg chg="del">
          <ac:chgData name=" " userId="a82ef7ea-3144-4e09-9ae7-9cb6e003fd20" providerId="ADAL" clId="{F13362BB-60DA-4CB2-B810-2775574BE7C3}" dt="2020-07-28T12:13:41.706" v="275" actId="478"/>
          <ac:cxnSpMkLst>
            <pc:docMk/>
            <pc:sldMk cId="2827924742" sldId="648"/>
            <ac:cxnSpMk id="25" creationId="{00000000-0000-0000-0000-000000000000}"/>
          </ac:cxnSpMkLst>
        </pc:cxnChg>
      </pc:sldChg>
      <pc:sldChg chg="addSp delSp modSp add del">
        <pc:chgData name=" " userId="a82ef7ea-3144-4e09-9ae7-9cb6e003fd20" providerId="ADAL" clId="{F13362BB-60DA-4CB2-B810-2775574BE7C3}" dt="2020-07-29T07:02:27.886" v="595" actId="2696"/>
        <pc:sldMkLst>
          <pc:docMk/>
          <pc:sldMk cId="3005662449" sldId="649"/>
        </pc:sldMkLst>
        <pc:spChg chg="del">
          <ac:chgData name=" " userId="a82ef7ea-3144-4e09-9ae7-9cb6e003fd20" providerId="ADAL" clId="{F13362BB-60DA-4CB2-B810-2775574BE7C3}" dt="2020-07-29T00:52:09.088" v="401"/>
          <ac:spMkLst>
            <pc:docMk/>
            <pc:sldMk cId="3005662449" sldId="649"/>
            <ac:spMk id="2" creationId="{087711A9-A6E3-4F6A-9C7D-1373C15C0524}"/>
          </ac:spMkLst>
        </pc:spChg>
        <pc:spChg chg="del">
          <ac:chgData name=" " userId="a82ef7ea-3144-4e09-9ae7-9cb6e003fd20" providerId="ADAL" clId="{F13362BB-60DA-4CB2-B810-2775574BE7C3}" dt="2020-07-29T00:52:09.088" v="401"/>
          <ac:spMkLst>
            <pc:docMk/>
            <pc:sldMk cId="3005662449" sldId="649"/>
            <ac:spMk id="3" creationId="{1F4AD273-C000-40CF-B6D4-0D1535457C71}"/>
          </ac:spMkLst>
        </pc:spChg>
        <pc:spChg chg="add del mod">
          <ac:chgData name=" " userId="a82ef7ea-3144-4e09-9ae7-9cb6e003fd20" providerId="ADAL" clId="{F13362BB-60DA-4CB2-B810-2775574BE7C3}" dt="2020-07-29T00:52:42.498" v="421" actId="478"/>
          <ac:spMkLst>
            <pc:docMk/>
            <pc:sldMk cId="3005662449" sldId="649"/>
            <ac:spMk id="23" creationId="{A533E0C9-6BF3-420D-8F55-CA2E0BDA35D9}"/>
          </ac:spMkLst>
        </pc:spChg>
        <pc:spChg chg="add del mod">
          <ac:chgData name=" " userId="a82ef7ea-3144-4e09-9ae7-9cb6e003fd20" providerId="ADAL" clId="{F13362BB-60DA-4CB2-B810-2775574BE7C3}" dt="2020-07-29T00:52:41.538" v="420" actId="478"/>
          <ac:spMkLst>
            <pc:docMk/>
            <pc:sldMk cId="3005662449" sldId="649"/>
            <ac:spMk id="24" creationId="{7C407EDC-860D-453B-B1BB-22C085E19503}"/>
          </ac:spMkLst>
        </pc:spChg>
        <pc:spChg chg="add mod">
          <ac:chgData name=" " userId="a82ef7ea-3144-4e09-9ae7-9cb6e003fd20" providerId="ADAL" clId="{F13362BB-60DA-4CB2-B810-2775574BE7C3}" dt="2020-07-29T00:52:55.669" v="424" actId="1076"/>
          <ac:spMkLst>
            <pc:docMk/>
            <pc:sldMk cId="3005662449" sldId="649"/>
            <ac:spMk id="25" creationId="{6CE6928E-5B5A-4A78-A509-906CA4533099}"/>
          </ac:spMkLst>
        </pc:spChg>
        <pc:grpChg chg="mod">
          <ac:chgData name=" " userId="a82ef7ea-3144-4e09-9ae7-9cb6e003fd20" providerId="ADAL" clId="{F13362BB-60DA-4CB2-B810-2775574BE7C3}" dt="2020-07-29T00:52:25.271" v="417"/>
          <ac:grpSpMkLst>
            <pc:docMk/>
            <pc:sldMk cId="3005662449" sldId="649"/>
            <ac:grpSpMk id="21" creationId="{CFC95193-9EF8-4730-8861-A087425B0E0B}"/>
          </ac:grpSpMkLst>
        </pc:grpChg>
        <pc:grpChg chg="mod">
          <ac:chgData name=" " userId="a82ef7ea-3144-4e09-9ae7-9cb6e003fd20" providerId="ADAL" clId="{F13362BB-60DA-4CB2-B810-2775574BE7C3}" dt="2020-07-29T00:52:25.271" v="417"/>
          <ac:grpSpMkLst>
            <pc:docMk/>
            <pc:sldMk cId="3005662449" sldId="649"/>
            <ac:grpSpMk id="22" creationId="{B4A4EDA8-3B10-497C-AAA8-2BD536CD93AA}"/>
          </ac:grpSpMkLst>
        </pc:grpChg>
        <pc:grpChg chg="del mod">
          <ac:chgData name=" " userId="a82ef7ea-3144-4e09-9ae7-9cb6e003fd20" providerId="ADAL" clId="{F13362BB-60DA-4CB2-B810-2775574BE7C3}" dt="2020-07-29T00:55:58.562" v="558"/>
          <ac:grpSpMkLst>
            <pc:docMk/>
            <pc:sldMk cId="3005662449" sldId="649"/>
            <ac:grpSpMk id="31" creationId="{ACE2B345-6A9C-48BE-9C3E-BD9416CD2083}"/>
          </ac:grpSpMkLst>
        </pc:grpChg>
        <pc:grpChg chg="mod">
          <ac:chgData name=" " userId="a82ef7ea-3144-4e09-9ae7-9cb6e003fd20" providerId="ADAL" clId="{F13362BB-60DA-4CB2-B810-2775574BE7C3}" dt="2020-07-29T00:53:23.291" v="437"/>
          <ac:grpSpMkLst>
            <pc:docMk/>
            <pc:sldMk cId="3005662449" sldId="649"/>
            <ac:grpSpMk id="38" creationId="{4509B58D-DA27-456A-8F7A-5A255DAC3008}"/>
          </ac:grpSpMkLst>
        </pc:grpChg>
        <pc:grpChg chg="mod">
          <ac:chgData name=" " userId="a82ef7ea-3144-4e09-9ae7-9cb6e003fd20" providerId="ADAL" clId="{F13362BB-60DA-4CB2-B810-2775574BE7C3}" dt="2020-07-29T00:53:23.291" v="437"/>
          <ac:grpSpMkLst>
            <pc:docMk/>
            <pc:sldMk cId="3005662449" sldId="649"/>
            <ac:grpSpMk id="39" creationId="{99F155A7-BE68-4542-AC8E-22C31925FD18}"/>
          </ac:grpSpMkLst>
        </pc:grpChg>
        <pc:grpChg chg="del mod">
          <ac:chgData name=" " userId="a82ef7ea-3144-4e09-9ae7-9cb6e003fd20" providerId="ADAL" clId="{F13362BB-60DA-4CB2-B810-2775574BE7C3}" dt="2020-07-29T00:53:33.354" v="448"/>
          <ac:grpSpMkLst>
            <pc:docMk/>
            <pc:sldMk cId="3005662449" sldId="649"/>
            <ac:grpSpMk id="45" creationId="{987C1840-DA24-4A34-A83E-F8208DC53429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50" creationId="{F367A73C-591D-4E4C-94BA-D4FAFF67C771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51" creationId="{D8012F20-DA4E-4A13-A8F7-99F313B716F2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57" creationId="{9BE19805-59DF-4526-B3CB-12ABDFC359C8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69" creationId="{B2398B2B-7331-4A4B-B599-4D4114742562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70" creationId="{78FCA983-28DF-4C27-9398-2433DF840738}"/>
          </ac:grpSpMkLst>
        </pc:grpChg>
        <pc:grpChg chg="del mod">
          <ac:chgData name=" " userId="a82ef7ea-3144-4e09-9ae7-9cb6e003fd20" providerId="ADAL" clId="{F13362BB-60DA-4CB2-B810-2775574BE7C3}" dt="2020-07-29T00:54:17.976" v="494"/>
          <ac:grpSpMkLst>
            <pc:docMk/>
            <pc:sldMk cId="3005662449" sldId="649"/>
            <ac:grpSpMk id="75" creationId="{16AC3E59-0468-430E-AF4C-E4F9EBC0E5FA}"/>
          </ac:grpSpMkLst>
        </pc:grpChg>
        <pc:grpChg chg="del mod">
          <ac:chgData name=" " userId="a82ef7ea-3144-4e09-9ae7-9cb6e003fd20" providerId="ADAL" clId="{F13362BB-60DA-4CB2-B810-2775574BE7C3}" dt="2020-07-29T00:54:08.942" v="480"/>
          <ac:grpSpMkLst>
            <pc:docMk/>
            <pc:sldMk cId="3005662449" sldId="649"/>
            <ac:grpSpMk id="79" creationId="{8AA3E490-8A64-4D5C-B408-8BEE5DD573C4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84" creationId="{0745517D-30A2-44DF-8E19-BCE792C00822}"/>
          </ac:grpSpMkLst>
        </pc:grpChg>
        <pc:grpChg chg="del mod">
          <ac:chgData name=" " userId="a82ef7ea-3144-4e09-9ae7-9cb6e003fd20" providerId="ADAL" clId="{F13362BB-60DA-4CB2-B810-2775574BE7C3}" dt="2020-07-29T00:54:17.976" v="494"/>
          <ac:grpSpMkLst>
            <pc:docMk/>
            <pc:sldMk cId="3005662449" sldId="649"/>
            <ac:grpSpMk id="88" creationId="{FD721CC2-87BD-457A-BD4E-CEDE2D21FCA6}"/>
          </ac:grpSpMkLst>
        </pc:grpChg>
        <pc:grpChg chg="del mod">
          <ac:chgData name=" " userId="a82ef7ea-3144-4e09-9ae7-9cb6e003fd20" providerId="ADAL" clId="{F13362BB-60DA-4CB2-B810-2775574BE7C3}" dt="2020-07-29T00:55:35.361" v="541"/>
          <ac:grpSpMkLst>
            <pc:docMk/>
            <pc:sldMk cId="3005662449" sldId="649"/>
            <ac:grpSpMk id="91" creationId="{49A22B2F-9FC1-4AB9-8300-2A90AFF21AAE}"/>
          </ac:grpSpMkLst>
        </pc:grpChg>
        <pc:grpChg chg="del mod">
          <ac:chgData name=" " userId="a82ef7ea-3144-4e09-9ae7-9cb6e003fd20" providerId="ADAL" clId="{F13362BB-60DA-4CB2-B810-2775574BE7C3}" dt="2020-07-29T00:54:56.848" v="504"/>
          <ac:grpSpMkLst>
            <pc:docMk/>
            <pc:sldMk cId="3005662449" sldId="649"/>
            <ac:grpSpMk id="98" creationId="{6789736F-EF4F-40AE-94C3-4839DD01AA8E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99" creationId="{FB627301-05A8-4E16-9FBD-4A21C9491586}"/>
          </ac:grpSpMkLst>
        </pc:grpChg>
        <pc:grpChg chg="del mod">
          <ac:chgData name=" " userId="a82ef7ea-3144-4e09-9ae7-9cb6e003fd20" providerId="ADAL" clId="{F13362BB-60DA-4CB2-B810-2775574BE7C3}" dt="2020-07-29T00:55:09.383" v="513"/>
          <ac:grpSpMkLst>
            <pc:docMk/>
            <pc:sldMk cId="3005662449" sldId="649"/>
            <ac:grpSpMk id="109" creationId="{BF7E9102-0794-45FA-8B9A-FBA6E3CCE131}"/>
          </ac:grpSpMkLst>
        </pc:grpChg>
        <pc:grpChg chg="del mod">
          <ac:chgData name=" " userId="a82ef7ea-3144-4e09-9ae7-9cb6e003fd20" providerId="ADAL" clId="{F13362BB-60DA-4CB2-B810-2775574BE7C3}" dt="2020-07-29T00:55:17.352" v="522"/>
          <ac:grpSpMkLst>
            <pc:docMk/>
            <pc:sldMk cId="3005662449" sldId="649"/>
            <ac:grpSpMk id="118" creationId="{76FB309D-0D9D-422C-8ECA-0901FD89645B}"/>
          </ac:grpSpMkLst>
        </pc:grpChg>
        <pc:grpChg chg="mod">
          <ac:chgData name=" " userId="a82ef7ea-3144-4e09-9ae7-9cb6e003fd20" providerId="ADAL" clId="{F13362BB-60DA-4CB2-B810-2775574BE7C3}" dt="2020-07-29T00:55:14.207" v="517"/>
          <ac:grpSpMkLst>
            <pc:docMk/>
            <pc:sldMk cId="3005662449" sldId="649"/>
            <ac:grpSpMk id="122" creationId="{11D523A7-8898-47EE-B47A-8109A83E6156}"/>
          </ac:grpSpMkLst>
        </pc:grpChg>
        <pc:grpChg chg="del mod">
          <ac:chgData name=" " userId="a82ef7ea-3144-4e09-9ae7-9cb6e003fd20" providerId="ADAL" clId="{F13362BB-60DA-4CB2-B810-2775574BE7C3}" dt="2020-07-29T00:55:24.947" v="533"/>
          <ac:grpSpMkLst>
            <pc:docMk/>
            <pc:sldMk cId="3005662449" sldId="649"/>
            <ac:grpSpMk id="127" creationId="{98A2DECF-634B-4FDA-873E-C0954D53573F}"/>
          </ac:grpSpMkLst>
        </pc:grpChg>
        <pc:grpChg chg="del mod">
          <ac:chgData name=" " userId="a82ef7ea-3144-4e09-9ae7-9cb6e003fd20" providerId="ADAL" clId="{F13362BB-60DA-4CB2-B810-2775574BE7C3}" dt="2020-07-29T00:55:24.947" v="533"/>
          <ac:grpSpMkLst>
            <pc:docMk/>
            <pc:sldMk cId="3005662449" sldId="649"/>
            <ac:grpSpMk id="132" creationId="{023F4964-84A8-4EAD-8001-51A18C8CEDCC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138" creationId="{B8132224-990A-43EE-A0F3-3A6364E28C6C}"/>
          </ac:grpSpMkLst>
        </pc:grpChg>
        <pc:grpChg chg="del mod">
          <ac:chgData name=" " userId="a82ef7ea-3144-4e09-9ae7-9cb6e003fd20" providerId="ADAL" clId="{F13362BB-60DA-4CB2-B810-2775574BE7C3}" dt="2020-07-29T00:55:39.539" v="544"/>
          <ac:grpSpMkLst>
            <pc:docMk/>
            <pc:sldMk cId="3005662449" sldId="649"/>
            <ac:grpSpMk id="146" creationId="{D6D42DE9-91CE-44BE-9B05-AF5D93DE571F}"/>
          </ac:grpSpMkLst>
        </pc:grpChg>
        <pc:grpChg chg="del mod">
          <ac:chgData name=" " userId="a82ef7ea-3144-4e09-9ae7-9cb6e003fd20" providerId="ADAL" clId="{F13362BB-60DA-4CB2-B810-2775574BE7C3}" dt="2020-07-29T00:55:45.065" v="547"/>
          <ac:grpSpMkLst>
            <pc:docMk/>
            <pc:sldMk cId="3005662449" sldId="649"/>
            <ac:grpSpMk id="149" creationId="{5067546C-8E7F-4211-9A3E-C4F78275E44C}"/>
          </ac:grpSpMkLst>
        </pc:grpChg>
        <pc:grpChg chg="del mod">
          <ac:chgData name=" " userId="a82ef7ea-3144-4e09-9ae7-9cb6e003fd20" providerId="ADAL" clId="{F13362BB-60DA-4CB2-B810-2775574BE7C3}" dt="2020-07-29T00:55:49.065" v="549"/>
          <ac:grpSpMkLst>
            <pc:docMk/>
            <pc:sldMk cId="3005662449" sldId="649"/>
            <ac:grpSpMk id="152" creationId="{9068488A-86AE-4566-8E55-809BEC1835C3}"/>
          </ac:grpSpMkLst>
        </pc:grpChg>
        <pc:grpChg chg="del mod">
          <ac:chgData name=" " userId="a82ef7ea-3144-4e09-9ae7-9cb6e003fd20" providerId="ADAL" clId="{F13362BB-60DA-4CB2-B810-2775574BE7C3}" dt="2020-07-29T00:55:58.562" v="558"/>
          <ac:grpSpMkLst>
            <pc:docMk/>
            <pc:sldMk cId="3005662449" sldId="649"/>
            <ac:grpSpMk id="154" creationId="{ACA9C2EA-6D91-420B-9B3D-245EEE6D3068}"/>
          </ac:grpSpMkLst>
        </pc:grpChg>
        <pc:grpChg chg="del mod">
          <ac:chgData name=" " userId="a82ef7ea-3144-4e09-9ae7-9cb6e003fd20" providerId="ADAL" clId="{F13362BB-60DA-4CB2-B810-2775574BE7C3}" dt="2020-07-29T00:55:58.562" v="558"/>
          <ac:grpSpMkLst>
            <pc:docMk/>
            <pc:sldMk cId="3005662449" sldId="649"/>
            <ac:grpSpMk id="159" creationId="{9566D252-FDA4-4C6B-8A9A-B1408727E037}"/>
          </ac:grpSpMkLst>
        </pc:grpChg>
        <pc:grpChg chg="del mod">
          <ac:chgData name=" " userId="a82ef7ea-3144-4e09-9ae7-9cb6e003fd20" providerId="ADAL" clId="{F13362BB-60DA-4CB2-B810-2775574BE7C3}" dt="2020-07-29T00:56:00.989" v="562"/>
          <ac:grpSpMkLst>
            <pc:docMk/>
            <pc:sldMk cId="3005662449" sldId="649"/>
            <ac:grpSpMk id="163" creationId="{6BA7F682-07A0-4E85-A50E-F599724A4C67}"/>
          </ac:grpSpMkLst>
        </pc:grpChg>
        <pc:grpChg chg="del mod">
          <ac:chgData name=" " userId="a82ef7ea-3144-4e09-9ae7-9cb6e003fd20" providerId="ADAL" clId="{F13362BB-60DA-4CB2-B810-2775574BE7C3}" dt="2020-07-29T00:56:08.292" v="574"/>
          <ac:grpSpMkLst>
            <pc:docMk/>
            <pc:sldMk cId="3005662449" sldId="649"/>
            <ac:grpSpMk id="167" creationId="{B41F716C-3264-4581-BF5D-35915B5A9855}"/>
          </ac:grpSpMkLst>
        </pc:grpChg>
        <pc:grpChg chg="del mod">
          <ac:chgData name=" " userId="a82ef7ea-3144-4e09-9ae7-9cb6e003fd20" providerId="ADAL" clId="{F13362BB-60DA-4CB2-B810-2775574BE7C3}" dt="2020-07-29T00:56:08.292" v="574"/>
          <ac:grpSpMkLst>
            <pc:docMk/>
            <pc:sldMk cId="3005662449" sldId="649"/>
            <ac:grpSpMk id="173" creationId="{69990C33-25A3-4CE7-8ED6-0382BC8F690C}"/>
          </ac:grpSpMkLst>
        </pc:grpChg>
        <pc:grpChg chg="del mod">
          <ac:chgData name=" " userId="a82ef7ea-3144-4e09-9ae7-9cb6e003fd20" providerId="ADAL" clId="{F13362BB-60DA-4CB2-B810-2775574BE7C3}" dt="2020-07-29T00:56:13.663" v="581"/>
          <ac:grpSpMkLst>
            <pc:docMk/>
            <pc:sldMk cId="3005662449" sldId="649"/>
            <ac:grpSpMk id="179" creationId="{2A633488-063D-41F6-9145-9E88E74A2F00}"/>
          </ac:grpSpMkLst>
        </pc:grpChg>
        <pc:grpChg chg="mod">
          <ac:chgData name=" " userId="a82ef7ea-3144-4e09-9ae7-9cb6e003fd20" providerId="ADAL" clId="{F13362BB-60DA-4CB2-B810-2775574BE7C3}" dt="2020-07-29T00:56:13.663" v="581"/>
          <ac:grpSpMkLst>
            <pc:docMk/>
            <pc:sldMk cId="3005662449" sldId="649"/>
            <ac:grpSpMk id="186" creationId="{E057A1F9-19F3-4664-894F-4CF64AABF8A8}"/>
          </ac:grpSpMkLst>
        </pc:grpChg>
        <pc:inkChg chg="add">
          <ac:chgData name=" " userId="a82ef7ea-3144-4e09-9ae7-9cb6e003fd20" providerId="ADAL" clId="{F13362BB-60DA-4CB2-B810-2775574BE7C3}" dt="2020-07-29T00:52:16.591" v="402" actId="9405"/>
          <ac:inkMkLst>
            <pc:docMk/>
            <pc:sldMk cId="3005662449" sldId="649"/>
            <ac:inkMk id="6" creationId="{7AFC266F-DDF2-4289-8A0D-F0C6411B8575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7" creationId="{C68FBB5E-83C4-43BC-AB5F-AAAF504543D0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8" creationId="{502E49BD-E22C-4A4B-A26D-30CE175C715C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9" creationId="{78250BCF-F6E8-43F0-9FF0-6C805A3E8339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0" creationId="{C3BD97E6-9B0D-44B5-AC1D-0AF1F7C7E222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1" creationId="{ABBAD960-5137-416B-8CDB-95D10E4EBB3F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2" creationId="{83008485-E399-4373-AD8D-717719AA04A7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3" creationId="{989E59F2-2430-4482-9089-4ACCB52DBE63}"/>
          </ac:inkMkLst>
        </pc:inkChg>
        <pc:inkChg chg="add">
          <ac:chgData name=" " userId="a82ef7ea-3144-4e09-9ae7-9cb6e003fd20" providerId="ADAL" clId="{F13362BB-60DA-4CB2-B810-2775574BE7C3}" dt="2020-07-29T00:52:21.826" v="410" actId="9405"/>
          <ac:inkMkLst>
            <pc:docMk/>
            <pc:sldMk cId="3005662449" sldId="649"/>
            <ac:inkMk id="14" creationId="{01E49DEF-595A-4E74-9B2B-D38EBF48058B}"/>
          </ac:inkMkLst>
        </pc:inkChg>
        <pc:inkChg chg="add">
          <ac:chgData name=" " userId="a82ef7ea-3144-4e09-9ae7-9cb6e003fd20" providerId="ADAL" clId="{F13362BB-60DA-4CB2-B810-2775574BE7C3}" dt="2020-07-29T00:52:22.160" v="411" actId="9405"/>
          <ac:inkMkLst>
            <pc:docMk/>
            <pc:sldMk cId="3005662449" sldId="649"/>
            <ac:inkMk id="15" creationId="{E12F5DA6-3B68-4C34-8F1F-BC0BDC9DC231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6" creationId="{1AA436B2-F446-4410-9140-3604E438AB81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7" creationId="{D7473D68-D5FC-4896-9B4D-9F90888899F2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8" creationId="{7C8D3EA8-78C6-446F-9DBE-7CB6AD2EAB8B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19" creationId="{A634B280-4CD4-40CF-819D-74475CFA907C}"/>
          </ac:inkMkLst>
        </pc:inkChg>
        <pc:inkChg chg="add mod">
          <ac:chgData name=" " userId="a82ef7ea-3144-4e09-9ae7-9cb6e003fd20" providerId="ADAL" clId="{F13362BB-60DA-4CB2-B810-2775574BE7C3}" dt="2020-07-29T00:52:25.271" v="417"/>
          <ac:inkMkLst>
            <pc:docMk/>
            <pc:sldMk cId="3005662449" sldId="649"/>
            <ac:inkMk id="20" creationId="{52CE0053-49A1-48C8-A88A-0679313C1B6D}"/>
          </ac:inkMkLst>
        </pc:inkChg>
        <pc:inkChg chg="add">
          <ac:chgData name=" " userId="a82ef7ea-3144-4e09-9ae7-9cb6e003fd20" providerId="ADAL" clId="{F13362BB-60DA-4CB2-B810-2775574BE7C3}" dt="2020-07-29T00:52:56.073" v="425" actId="9405"/>
          <ac:inkMkLst>
            <pc:docMk/>
            <pc:sldMk cId="3005662449" sldId="649"/>
            <ac:inkMk id="26" creationId="{C77554E8-D54D-42AC-BAC7-DBFB2910881D}"/>
          </ac:inkMkLst>
        </pc:inkChg>
        <pc:inkChg chg="add">
          <ac:chgData name=" " userId="a82ef7ea-3144-4e09-9ae7-9cb6e003fd20" providerId="ADAL" clId="{F13362BB-60DA-4CB2-B810-2775574BE7C3}" dt="2020-07-29T00:53:01.527" v="426" actId="9405"/>
          <ac:inkMkLst>
            <pc:docMk/>
            <pc:sldMk cId="3005662449" sldId="649"/>
            <ac:inkMk id="27" creationId="{9E1261A7-FC7C-4A21-9FE0-43E4B0D93896}"/>
          </ac:inkMkLst>
        </pc:inkChg>
        <pc:inkChg chg="add">
          <ac:chgData name=" " userId="a82ef7ea-3144-4e09-9ae7-9cb6e003fd20" providerId="ADAL" clId="{F13362BB-60DA-4CB2-B810-2775574BE7C3}" dt="2020-07-29T00:53:04.057" v="427" actId="9405"/>
          <ac:inkMkLst>
            <pc:docMk/>
            <pc:sldMk cId="3005662449" sldId="649"/>
            <ac:inkMk id="28" creationId="{8E771DAC-6B91-4839-8B43-15E61871E4F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29" creationId="{E105FEE4-564F-4000-8C5F-C3ADA33DAA8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30" creationId="{FEBD761E-F6BE-42A5-9978-436325BE6F6B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2" creationId="{DFEFC8EC-AB81-4EC0-8874-E0833B1CA1C0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3" creationId="{114BBF31-B9F8-45A6-8E73-4991B9E8D01B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4" creationId="{C044C73B-23A5-4D46-9B82-D28CDC6C2BF1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5" creationId="{BBAD0FFB-9D06-4F8E-A13A-07680439EC6C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6" creationId="{358CF370-A144-4DBC-8B84-B3FE214F2E73}"/>
          </ac:inkMkLst>
        </pc:inkChg>
        <pc:inkChg chg="add mod">
          <ac:chgData name=" " userId="a82ef7ea-3144-4e09-9ae7-9cb6e003fd20" providerId="ADAL" clId="{F13362BB-60DA-4CB2-B810-2775574BE7C3}" dt="2020-07-29T00:53:23.291" v="437"/>
          <ac:inkMkLst>
            <pc:docMk/>
            <pc:sldMk cId="3005662449" sldId="649"/>
            <ac:inkMk id="37" creationId="{0246DFAF-AD92-4A57-8544-F38B6BD1D51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0" creationId="{725D4BEA-06C4-453F-AA6F-8954F284F98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1" creationId="{7CB6C5FD-0A42-4724-AC2B-5A5A7C54C35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2" creationId="{953CEC44-0412-4741-80AB-CB68ECC0FA57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3" creationId="{C01A779A-E5A5-4325-A918-8E890CE5F21F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4" creationId="{48F13DF7-62F6-4089-A3D5-F19BD252B04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6" creationId="{3B64DDD6-E443-4E27-BA3C-31BE04ACF238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7" creationId="{2ED2EE58-F781-46EA-AF9E-B9A78345A42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8" creationId="{CD65C801-E29A-40B2-B52F-2EF854B081E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49" creationId="{9542F172-5A56-4162-A587-42530B59D17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2" creationId="{88BABB97-F025-459B-A827-E2DEEE328C0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3" creationId="{400C9C3F-3743-4EB8-ACB2-E433BF3B5CD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4" creationId="{5A57843D-DC7D-46DB-94F9-5B02C7582A38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5" creationId="{82376B6A-452F-4E87-97CF-B2497162E22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6" creationId="{4D7FF61A-E22C-4583-9941-E669CC97BFD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8" creationId="{F5DA8AB8-32FD-47CD-9C2A-71FDAF895F5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59" creationId="{DBE47688-5C95-492D-B56C-B78E1498FCD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0" creationId="{34E6E8B6-37A7-43D3-9676-036DF7556A4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1" creationId="{334D5754-925E-4D96-8E7A-09580CEBF64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2" creationId="{DA024024-B7EF-4530-8F5A-B8383E502C4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3" creationId="{D9D5F40B-F998-4FA1-9C8A-9CB46489FDA7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4" creationId="{D84D69DE-BEC5-4FD0-ACEC-7843633C8C5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5" creationId="{37E1D542-0FC0-46D6-997F-1ACC234AD207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6" creationId="{8F96034E-53A0-4CCE-84FB-643D8B823D17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7" creationId="{ECDC276B-82F8-4DB0-A245-850774020DD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68" creationId="{319BF2DC-E28B-4CD3-BE6C-473C7D36A93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1" creationId="{AA20AD18-E474-4081-8264-ADD866B0566F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2" creationId="{5E3B1803-CEFE-42CB-A60E-939C5059373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3" creationId="{C202E9EA-351F-4BFA-8F5A-5E44FA86333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4" creationId="{30C45110-D4C4-446B-AB6B-19D9C6925BC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6" creationId="{9838FD06-7DE6-4A0C-8D14-4E3DE1E87D6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7" creationId="{175A49C3-20CB-4BB8-B0E3-7DF3BE3A4DB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78" creationId="{F1703DD8-8AA3-4757-9DC7-61AE0C0B8E9F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0" creationId="{4DF8B0FF-139C-4394-8005-0F59884EBA1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1" creationId="{E1DDD13C-4FAF-4505-A4FE-B68B39D50C68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2" creationId="{FE551F52-3C48-47CE-9BD7-C1F471CB66B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3" creationId="{929F9FBD-B479-4E55-A15B-24054BC6745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5" creationId="{979872E6-9591-4B82-8F46-D064C07CCB7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6" creationId="{4D5213B7-12E0-4CFF-AF85-1BB2DD7C149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7" creationId="{DD6D16AD-634E-422A-A95D-68267C225102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89" creationId="{24A3063A-A4AC-4227-BF62-214E21AA7A3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0" creationId="{C2D76992-4EC8-4A25-863C-CEAB6221A51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2" creationId="{6955585B-5E55-4B2A-914A-66E624D1E79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3" creationId="{8DCAB43F-8C5C-4AC4-B097-C22AB883F482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4" creationId="{C5796EED-3ACC-4ED9-A3A4-5BD86B1F0B62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5" creationId="{34974F81-72E0-4DB5-8328-EE435B661FF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6" creationId="{F6327FD8-F9DF-413F-97BA-9360E91F115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97" creationId="{9B3E5E98-5E5D-4973-A5A4-B5DAD45D39E1}"/>
          </ac:inkMkLst>
        </pc:inkChg>
        <pc:inkChg chg="add">
          <ac:chgData name=" " userId="a82ef7ea-3144-4e09-9ae7-9cb6e003fd20" providerId="ADAL" clId="{F13362BB-60DA-4CB2-B810-2775574BE7C3}" dt="2020-07-29T00:54:31.611" v="495" actId="9405"/>
          <ac:inkMkLst>
            <pc:docMk/>
            <pc:sldMk cId="3005662449" sldId="649"/>
            <ac:inkMk id="100" creationId="{D844F1DC-7E39-4210-AF4D-6A2E3E97F67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1" creationId="{FA160050-78B4-463B-82F6-871F9AC5DE8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2" creationId="{29A25C58-9BD6-4AD3-91B4-AF41CDE080F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3" creationId="{C3BE8F67-26CF-4130-BDA9-7BBF0884B27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4" creationId="{73CA10E3-5E20-4BF1-96DD-E767B2DEE39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5" creationId="{1CD0C858-2E77-4170-88A2-87AB3F0083C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6" creationId="{1928A08C-EA58-4998-90A8-E8B33D5BBDAD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7" creationId="{B3018ABE-26D5-4FB3-B5FE-8E3D17A23DD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08" creationId="{DFFB8A38-EABE-492B-B5DA-03A1233DC8A1}"/>
          </ac:inkMkLst>
        </pc:inkChg>
        <pc:inkChg chg="add">
          <ac:chgData name=" " userId="a82ef7ea-3144-4e09-9ae7-9cb6e003fd20" providerId="ADAL" clId="{F13362BB-60DA-4CB2-B810-2775574BE7C3}" dt="2020-07-29T00:55:00.880" v="505" actId="9405"/>
          <ac:inkMkLst>
            <pc:docMk/>
            <pc:sldMk cId="3005662449" sldId="649"/>
            <ac:inkMk id="110" creationId="{2D388EBA-0ABA-4C4B-A060-42AB3EEE91E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1" creationId="{70172F82-86F4-4556-9FBE-1F4F0910916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2" creationId="{2FA85232-0836-4A0E-B58E-343AD9FD536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3" creationId="{1E65CEB7-2074-4DC3-9C3F-0F5DFB732AE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4" creationId="{ABAE0824-3784-422B-B837-4575EBFCA567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5" creationId="{895E9525-44AB-4464-A5F9-CB557895C67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6" creationId="{1D7CFBAA-1F55-4AAD-904A-0FF6B3FB371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17" creationId="{060A3F00-F85A-424A-A74D-528FC5D2EA61}"/>
          </ac:inkMkLst>
        </pc:inkChg>
        <pc:inkChg chg="add mod">
          <ac:chgData name=" " userId="a82ef7ea-3144-4e09-9ae7-9cb6e003fd20" providerId="ADAL" clId="{F13362BB-60DA-4CB2-B810-2775574BE7C3}" dt="2020-07-29T00:55:14.207" v="517"/>
          <ac:inkMkLst>
            <pc:docMk/>
            <pc:sldMk cId="3005662449" sldId="649"/>
            <ac:inkMk id="119" creationId="{08693384-5C78-46E3-92F0-11888A146768}"/>
          </ac:inkMkLst>
        </pc:inkChg>
        <pc:inkChg chg="add mod">
          <ac:chgData name=" " userId="a82ef7ea-3144-4e09-9ae7-9cb6e003fd20" providerId="ADAL" clId="{F13362BB-60DA-4CB2-B810-2775574BE7C3}" dt="2020-07-29T00:55:14.207" v="517"/>
          <ac:inkMkLst>
            <pc:docMk/>
            <pc:sldMk cId="3005662449" sldId="649"/>
            <ac:inkMk id="120" creationId="{25A96609-B840-4842-BDFD-9A5D6E4F6606}"/>
          </ac:inkMkLst>
        </pc:inkChg>
        <pc:inkChg chg="add mod">
          <ac:chgData name=" " userId="a82ef7ea-3144-4e09-9ae7-9cb6e003fd20" providerId="ADAL" clId="{F13362BB-60DA-4CB2-B810-2775574BE7C3}" dt="2020-07-29T00:55:14.207" v="517"/>
          <ac:inkMkLst>
            <pc:docMk/>
            <pc:sldMk cId="3005662449" sldId="649"/>
            <ac:inkMk id="121" creationId="{070B9D9F-704C-454C-9180-C6588A0F0EA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3" creationId="{B523F212-1011-4C64-BD9A-7588022E0DD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4" creationId="{5BF48CC9-7A2C-4F6F-A53D-60AD66744F7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5" creationId="{3A4C424B-073F-425B-9A0E-B73EC440518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6" creationId="{FFA1363E-7905-4003-9CCB-B01A0745766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8" creationId="{289E11CE-BE86-4074-8EF7-E338D546BE3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29" creationId="{3A7EEC5F-0CBD-461F-9F95-76D8D10FFFC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0" creationId="{06242D62-27E8-4EBA-A6FC-8F1A789CC74A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1" creationId="{DC98CCC3-6D44-4CDD-84C9-20FE345DEB5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3" creationId="{8108F362-EC0B-4E72-9569-F814D43720D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4" creationId="{688EE7EA-BBD8-427C-9B87-77B55C01DBA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5" creationId="{998DDB04-FAD7-4D2C-BC11-A9961B89E165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6" creationId="{601F8AAF-E348-47C5-B9F8-E0D5D8AB8B4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7" creationId="{161B3CAE-1AA9-426F-9B53-B840896AF2C2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39" creationId="{35E4A275-24FE-4C50-94A2-5C214C3D2ADD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0" creationId="{D39A3669-C7D4-44A0-A631-21C75F8425F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1" creationId="{16386628-C8F4-46EC-8167-B172DDD84D7A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2" creationId="{F37C3502-3FE5-4858-9F79-5CA5BEE9AE8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3" creationId="{50EBEAD5-0333-4202-96A6-89201655557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4" creationId="{B1F0F730-70A8-4978-93E3-ED8AAD344E0F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5" creationId="{75CCC83C-D516-44D2-864A-93623FBC7BC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7" creationId="{F43E8A01-0505-4576-BF7B-F4E6701DC9A1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48" creationId="{8253354B-712E-4B22-A15F-EF728C1660D4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0" creationId="{922F77D4-4FE2-4A8C-92C5-F000D85F4336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1" creationId="{3B64FDDB-608D-4684-BEFD-22FBCA678B5D}"/>
          </ac:inkMkLst>
        </pc:inkChg>
        <pc:inkChg chg="add mod">
          <ac:chgData name=" " userId="a82ef7ea-3144-4e09-9ae7-9cb6e003fd20" providerId="ADAL" clId="{F13362BB-60DA-4CB2-B810-2775574BE7C3}" dt="2020-07-29T00:55:58.562" v="558"/>
          <ac:inkMkLst>
            <pc:docMk/>
            <pc:sldMk cId="3005662449" sldId="649"/>
            <ac:inkMk id="153" creationId="{E0330020-6F78-4076-862C-B93330BC753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5" creationId="{D2CBCA4F-903C-430A-BA26-6FC5B004D52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6" creationId="{E08D7BFC-BB0E-47CC-B975-C0EC8F43CC1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7" creationId="{A549C447-C9F7-4F3F-957E-67B401D4421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58" creationId="{1B89B16A-E427-4D65-9CFB-76DEFCA0CB2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0" creationId="{E46FC529-93F0-4E3F-8F0D-40CDC04F361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1" creationId="{024CA12F-4508-42BC-AFCD-212429F9D09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2" creationId="{9E16DD10-3AD9-435D-8DB4-8C86D233E59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4" creationId="{40C51795-94B5-4723-B601-23344BADF47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5" creationId="{3FD6135A-28D0-43CF-8B0B-39522776F39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6" creationId="{3FCDBB12-821C-4B8C-B7E8-4305A70F0C0A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8" creationId="{79D6DF5C-7DD3-4C79-AED1-B91D5A306EFA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69" creationId="{860E3A58-71F5-4FC5-8066-21C9FF1329F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0" creationId="{BD1A313D-BA8F-4E43-BD57-6D001798E578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1" creationId="{3522A94F-70FC-4A96-B5A1-A66FBF01E9FA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2" creationId="{CAF6B8F1-44BD-428B-B6B8-FD7E54C55E58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4" creationId="{F5CB0057-0F8A-431F-926F-D64B5CD8F16B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5" creationId="{8D584D06-6A5D-4806-AC60-7E2B3E0FC91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6" creationId="{E39ACB09-E7DA-4AD2-97B2-F2B06731E1F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7" creationId="{E4A4271A-911F-4D58-9FEC-854CD2D6D6AC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78" creationId="{01507189-7683-48DC-B6C0-FCFF362EBB7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0" creationId="{3A75B480-F9CC-418B-B3FE-22168F4FA3D9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1" creationId="{1E7BAC6A-603F-4FA1-B78D-A83D41119892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2" creationId="{F363939C-5E97-455B-86D0-70EFF4BF836E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3" creationId="{C96BE6CD-5560-44FD-B0B8-63490DF22253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4" creationId="{041B6193-D5C1-4EA9-A4AF-624D7BB33490}"/>
          </ac:inkMkLst>
        </pc:inkChg>
        <pc:inkChg chg="add mod">
          <ac:chgData name=" " userId="a82ef7ea-3144-4e09-9ae7-9cb6e003fd20" providerId="ADAL" clId="{F13362BB-60DA-4CB2-B810-2775574BE7C3}" dt="2020-07-29T00:56:13.663" v="581"/>
          <ac:inkMkLst>
            <pc:docMk/>
            <pc:sldMk cId="3005662449" sldId="649"/>
            <ac:inkMk id="185" creationId="{2805811C-24B4-4AAF-9D18-0E3AB753B16B}"/>
          </ac:inkMkLst>
        </pc:inkChg>
      </pc:sldChg>
    </pc:docChg>
  </pc:docChgLst>
  <pc:docChgLst>
    <pc:chgData name="hanoogi@ajou.ac.kr" userId="a82ef7ea-3144-4e09-9ae7-9cb6e003fd20" providerId="ADAL" clId="{686680B0-B1CF-44FC-939A-D51748AF561B}"/>
    <pc:docChg chg="modSld">
      <pc:chgData name="hanoogi@ajou.ac.kr" userId="a82ef7ea-3144-4e09-9ae7-9cb6e003fd20" providerId="ADAL" clId="{686680B0-B1CF-44FC-939A-D51748AF561B}" dt="2020-08-24T08:06:44.803" v="13" actId="9405"/>
      <pc:docMkLst>
        <pc:docMk/>
      </pc:docMkLst>
      <pc:sldChg chg="addSp mod">
        <pc:chgData name="hanoogi@ajou.ac.kr" userId="a82ef7ea-3144-4e09-9ae7-9cb6e003fd20" providerId="ADAL" clId="{686680B0-B1CF-44FC-939A-D51748AF561B}" dt="2020-08-24T07:40:17.723" v="1" actId="9405"/>
        <pc:sldMkLst>
          <pc:docMk/>
          <pc:sldMk cId="3662710319" sldId="417"/>
        </pc:sldMkLst>
        <pc:inkChg chg="add">
          <ac:chgData name="hanoogi@ajou.ac.kr" userId="a82ef7ea-3144-4e09-9ae7-9cb6e003fd20" providerId="ADAL" clId="{686680B0-B1CF-44FC-939A-D51748AF561B}" dt="2020-08-24T07:40:16.985" v="0" actId="9405"/>
          <ac:inkMkLst>
            <pc:docMk/>
            <pc:sldMk cId="3662710319" sldId="417"/>
            <ac:inkMk id="3" creationId="{73252212-485A-4405-BD79-DAE6468DDFEB}"/>
          </ac:inkMkLst>
        </pc:inkChg>
        <pc:inkChg chg="add">
          <ac:chgData name="hanoogi@ajou.ac.kr" userId="a82ef7ea-3144-4e09-9ae7-9cb6e003fd20" providerId="ADAL" clId="{686680B0-B1CF-44FC-939A-D51748AF561B}" dt="2020-08-24T07:40:17.723" v="1" actId="9405"/>
          <ac:inkMkLst>
            <pc:docMk/>
            <pc:sldMk cId="3662710319" sldId="417"/>
            <ac:inkMk id="21" creationId="{60490B44-C897-4760-9932-9409765F558C}"/>
          </ac:inkMkLst>
        </pc:inkChg>
      </pc:sldChg>
      <pc:sldChg chg="addSp mod">
        <pc:chgData name="hanoogi@ajou.ac.kr" userId="a82ef7ea-3144-4e09-9ae7-9cb6e003fd20" providerId="ADAL" clId="{686680B0-B1CF-44FC-939A-D51748AF561B}" dt="2020-08-24T08:04:16.737" v="7" actId="9405"/>
        <pc:sldMkLst>
          <pc:docMk/>
          <pc:sldMk cId="1975254003" sldId="421"/>
        </pc:sldMkLst>
        <pc:inkChg chg="add">
          <ac:chgData name="hanoogi@ajou.ac.kr" userId="a82ef7ea-3144-4e09-9ae7-9cb6e003fd20" providerId="ADAL" clId="{686680B0-B1CF-44FC-939A-D51748AF561B}" dt="2020-08-24T08:04:16.737" v="7" actId="9405"/>
          <ac:inkMkLst>
            <pc:docMk/>
            <pc:sldMk cId="1975254003" sldId="421"/>
            <ac:inkMk id="3" creationId="{0A12A437-EFFE-44AD-9EFA-78968C58B0D1}"/>
          </ac:inkMkLst>
        </pc:inkChg>
      </pc:sldChg>
      <pc:sldChg chg="addSp modSp mod">
        <pc:chgData name="hanoogi@ajou.ac.kr" userId="a82ef7ea-3144-4e09-9ae7-9cb6e003fd20" providerId="ADAL" clId="{686680B0-B1CF-44FC-939A-D51748AF561B}" dt="2020-08-24T08:06:44.803" v="13" actId="9405"/>
        <pc:sldMkLst>
          <pc:docMk/>
          <pc:sldMk cId="1939623022" sldId="536"/>
        </pc:sldMkLst>
        <pc:grpChg chg="mod">
          <ac:chgData name="hanoogi@ajou.ac.kr" userId="a82ef7ea-3144-4e09-9ae7-9cb6e003fd20" providerId="ADAL" clId="{686680B0-B1CF-44FC-939A-D51748AF561B}" dt="2020-08-24T08:05:44.612" v="10"/>
          <ac:grpSpMkLst>
            <pc:docMk/>
            <pc:sldMk cId="1939623022" sldId="536"/>
            <ac:grpSpMk id="9" creationId="{F83F0E3E-7482-4472-8EA8-5E0F317D1284}"/>
          </ac:grpSpMkLst>
        </pc:grpChg>
        <pc:inkChg chg="add mod">
          <ac:chgData name="hanoogi@ajou.ac.kr" userId="a82ef7ea-3144-4e09-9ae7-9cb6e003fd20" providerId="ADAL" clId="{686680B0-B1CF-44FC-939A-D51748AF561B}" dt="2020-08-24T08:05:44.612" v="10"/>
          <ac:inkMkLst>
            <pc:docMk/>
            <pc:sldMk cId="1939623022" sldId="536"/>
            <ac:inkMk id="3" creationId="{95A77CA9-9E64-42BA-B543-7BF6D0CDF9BE}"/>
          </ac:inkMkLst>
        </pc:inkChg>
        <pc:inkChg chg="add mod">
          <ac:chgData name="hanoogi@ajou.ac.kr" userId="a82ef7ea-3144-4e09-9ae7-9cb6e003fd20" providerId="ADAL" clId="{686680B0-B1CF-44FC-939A-D51748AF561B}" dt="2020-08-24T08:05:44.612" v="10"/>
          <ac:inkMkLst>
            <pc:docMk/>
            <pc:sldMk cId="1939623022" sldId="536"/>
            <ac:inkMk id="4" creationId="{D422220E-E9EB-494E-9AE7-1ED8E1BE000D}"/>
          </ac:inkMkLst>
        </pc:inkChg>
        <pc:inkChg chg="add">
          <ac:chgData name="hanoogi@ajou.ac.kr" userId="a82ef7ea-3144-4e09-9ae7-9cb6e003fd20" providerId="ADAL" clId="{686680B0-B1CF-44FC-939A-D51748AF561B}" dt="2020-08-24T08:05:47.697" v="11" actId="9405"/>
          <ac:inkMkLst>
            <pc:docMk/>
            <pc:sldMk cId="1939623022" sldId="536"/>
            <ac:inkMk id="12" creationId="{7E83F778-E225-4482-8DE0-223FD1528893}"/>
          </ac:inkMkLst>
        </pc:inkChg>
        <pc:inkChg chg="add">
          <ac:chgData name="hanoogi@ajou.ac.kr" userId="a82ef7ea-3144-4e09-9ae7-9cb6e003fd20" providerId="ADAL" clId="{686680B0-B1CF-44FC-939A-D51748AF561B}" dt="2020-08-24T08:05:48.028" v="12" actId="9405"/>
          <ac:inkMkLst>
            <pc:docMk/>
            <pc:sldMk cId="1939623022" sldId="536"/>
            <ac:inkMk id="14" creationId="{7A105951-3ABA-4A72-B976-424B37D51C2B}"/>
          </ac:inkMkLst>
        </pc:inkChg>
        <pc:inkChg chg="add">
          <ac:chgData name="hanoogi@ajou.ac.kr" userId="a82ef7ea-3144-4e09-9ae7-9cb6e003fd20" providerId="ADAL" clId="{686680B0-B1CF-44FC-939A-D51748AF561B}" dt="2020-08-24T08:06:44.803" v="13" actId="9405"/>
          <ac:inkMkLst>
            <pc:docMk/>
            <pc:sldMk cId="1939623022" sldId="536"/>
            <ac:inkMk id="15" creationId="{6B57505E-048A-41EE-B703-15A6170DC056}"/>
          </ac:inkMkLst>
        </pc:inkChg>
      </pc:sldChg>
      <pc:sldChg chg="addSp modSp mod">
        <pc:chgData name="hanoogi@ajou.ac.kr" userId="a82ef7ea-3144-4e09-9ae7-9cb6e003fd20" providerId="ADAL" clId="{686680B0-B1CF-44FC-939A-D51748AF561B}" dt="2020-08-24T07:49:01.956" v="5"/>
        <pc:sldMkLst>
          <pc:docMk/>
          <pc:sldMk cId="1330379204" sldId="646"/>
        </pc:sldMkLst>
        <pc:grpChg chg="mod">
          <ac:chgData name="hanoogi@ajou.ac.kr" userId="a82ef7ea-3144-4e09-9ae7-9cb6e003fd20" providerId="ADAL" clId="{686680B0-B1CF-44FC-939A-D51748AF561B}" dt="2020-08-24T07:49:01.956" v="5"/>
          <ac:grpSpMkLst>
            <pc:docMk/>
            <pc:sldMk cId="1330379204" sldId="646"/>
            <ac:grpSpMk id="10" creationId="{8D38C816-257A-4525-AA2F-2FA25BE20EA3}"/>
          </ac:grpSpMkLst>
        </pc:grpChg>
        <pc:inkChg chg="add">
          <ac:chgData name="hanoogi@ajou.ac.kr" userId="a82ef7ea-3144-4e09-9ae7-9cb6e003fd20" providerId="ADAL" clId="{686680B0-B1CF-44FC-939A-D51748AF561B}" dt="2020-08-24T07:48:51.069" v="2" actId="9405"/>
          <ac:inkMkLst>
            <pc:docMk/>
            <pc:sldMk cId="1330379204" sldId="646"/>
            <ac:inkMk id="6" creationId="{3CDC9933-3BB8-4D8F-BC49-2B8A37F0CEDE}"/>
          </ac:inkMkLst>
        </pc:inkChg>
        <pc:inkChg chg="add mod">
          <ac:chgData name="hanoogi@ajou.ac.kr" userId="a82ef7ea-3144-4e09-9ae7-9cb6e003fd20" providerId="ADAL" clId="{686680B0-B1CF-44FC-939A-D51748AF561B}" dt="2020-08-24T07:49:01.956" v="5"/>
          <ac:inkMkLst>
            <pc:docMk/>
            <pc:sldMk cId="1330379204" sldId="646"/>
            <ac:inkMk id="7" creationId="{BBB543E4-5EE5-4215-BB09-5D6F2AC9EA7C}"/>
          </ac:inkMkLst>
        </pc:inkChg>
        <pc:inkChg chg="add mod">
          <ac:chgData name="hanoogi@ajou.ac.kr" userId="a82ef7ea-3144-4e09-9ae7-9cb6e003fd20" providerId="ADAL" clId="{686680B0-B1CF-44FC-939A-D51748AF561B}" dt="2020-08-24T07:49:01.956" v="5"/>
          <ac:inkMkLst>
            <pc:docMk/>
            <pc:sldMk cId="1330379204" sldId="646"/>
            <ac:inkMk id="8" creationId="{67B5BE98-9F4A-4ED0-A152-1E6897737CE1}"/>
          </ac:inkMkLst>
        </pc:inkChg>
      </pc:sldChg>
      <pc:sldChg chg="addSp mod">
        <pc:chgData name="hanoogi@ajou.ac.kr" userId="a82ef7ea-3144-4e09-9ae7-9cb6e003fd20" providerId="ADAL" clId="{686680B0-B1CF-44FC-939A-D51748AF561B}" dt="2020-08-24T07:55:48.217" v="6" actId="9405"/>
        <pc:sldMkLst>
          <pc:docMk/>
          <pc:sldMk cId="2580464535" sldId="647"/>
        </pc:sldMkLst>
        <pc:inkChg chg="add">
          <ac:chgData name="hanoogi@ajou.ac.kr" userId="a82ef7ea-3144-4e09-9ae7-9cb6e003fd20" providerId="ADAL" clId="{686680B0-B1CF-44FC-939A-D51748AF561B}" dt="2020-08-24T07:55:48.217" v="6" actId="9405"/>
          <ac:inkMkLst>
            <pc:docMk/>
            <pc:sldMk cId="2580464535" sldId="647"/>
            <ac:inkMk id="2" creationId="{D9D36479-EFB8-45C5-A6FC-B76F27FB407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5A26-2B25-4B6B-AC41-E66068137C55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280A-1E62-49AD-BB8A-22D02FECBF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1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40:1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5737,'0'0'5128,"0"0"-2867,0 0-1241,0 0-216,0 0-311,11 0-250,-8 2 3539,-3 26-3934,-4 140-117,1-134 259,-1-1 0,-2 0 1,-9 33-1,8-43-54,0-1-1,-1 0 1,-1 0-1,-21 35 1,29-55 37,-1-1 0,1 0 0,0 0-1,0 0 1,-1 0 0,1 0 0,0 0 0,-1 0 0,1 0 0,-1-1 0,1 1 0,-1-1 0,1 1-1,-1-1 1,1 1 0,-1-1 0,-3 0 0,-31 0 120,19-1-38,13 1-35,-1 0 0,1 0 0,0-1 0,-1 1 0,1-1 0,0 0 1,-1 0-1,1-1 0,0 1 0,0-1 0,0 0 0,0 0 0,0 0 1,1-1-1,-1 1 0,1-1 0,-1 0 0,1 0 0,0 0 0,0-1 1,0 1-1,-2-5 0,1 0-92,0 0 0,0 1 1,1-2-1,1 1 0,-1 0 1,1 0-1,1-1 0,-1 1 1,2-1-1,-1-14 1,1-62-5539,0 49-2249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5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5:4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6753,'0'0'0,"13"-182"-1128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6:4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2720,'0'0'1568,"0"0"-799,23 24-473,-19-20-96,-4-4-144,0 0 0,0 0-8,0 0-48,0 0-768,-13 0-3953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40:1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32 7937,'0'0'1653,"0"0"-730,0 0-506,0 0-276,0-2-89,-1 1 41,1 1-1,0-1 0,0 1 0,0-1 0,0 1 1,1 0-1,-1-1 0,0 1 0,0-1 0,0 1 1,0-1-1,0 1 0,1-1 0,-1 1 1,0 0-1,0-1 0,1 1 0,-1-1 0,0 1 1,0 0-1,1-1 0,-1 1 0,1 0 0,-1-1 1,0 1-1,1 0 0,-1 0 0,1-1 1,-1 1-1,18-1 2840,-11 1-3796,1 0 850,-5-1 18,0 1-1,0 0 1,0 0-1,0 1 0,0-1 1,-1 0-1,7 3 1,-8-3-19,-1 1 0,1-1 1,0 1-1,0 0 1,0 0-1,0-1 1,-1 1-1,1 0 0,0 0 1,-1 0-1,1 0 1,-1 0-1,1 0 0,-1 0 1,1 0-1,-1 0 1,0 0-1,1 0 0,-1 0 1,0 0-1,0 0 1,0 0-1,0 0 0,0 0 1,0 0-1,0 2 1,0-2 8,0 1 1,0 0 0,0 0-1,0-1 1,-1 1-1,1 0 1,0-1 0,-1 1-1,0 0 1,1-1-1,-1 1 1,0-1 0,0 1-1,0-1 1,0 1 0,-1 1-1,-1-1 13,1 0 0,-1 0-1,0 0 1,1-1 0,-1 1 0,0-1-1,0 0 1,-5 2 0,2-1 40,0-1 0,0 0 0,0 0-1,0 0 1,1-1 0,-1 0 0,0 0 0,0 0 0,0-1 0,-8-2 0,12 3-33,-1-1 0,1 1 0,0-1 0,0 1 0,0-1 0,0 0 0,0 0 0,0 0 0,0 0 0,1-1 0,-1 1 0,0 0 0,0-1 0,1 1 0,-1-1 0,1 0 0,0 1 0,-1-1 0,1 0 0,0 0 0,0 0 0,0 0 0,0 0 0,0 0 0,1 0 0,-1 0 1,1 0-1,-1 0 0,1 0 0,0-3 0,-1 3-14,1-1 1,0 1-1,0-1 1,0 1 0,1 0-1,-1-1 1,0 1-1,1 0 1,0-1 0,-1 1-1,1 0 1,2-3-1,-2 4-4,0 0 0,1 0-1,-1 0 1,1 0-1,-1 0 1,1 0-1,-1 1 1,1-1 0,-1 0-1,1 1 1,0-1-1,0 1 1,-1 0-1,1 0 1,0-1 0,0 1-1,1 0 1,83-1-81,-47 2-257,-63 7 237,-24-4-1601,26-4-2408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48:5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341 214 9009,'0'0'2042,"0"0"-1048,0 0-593,0 0-45,-1-16-109,-1 1-178,-1-4-8,1 1-1,0 0 1,2-1-1,2-22 1,-1 33 139,0 6 17,-1 0 1,1 1-1,-1-1 0,0 0 0,0 0 1,0 1-1,0-1 0,0 0 0,0 0 1,0 1-1,-1-4 0,0 4-166,0 0 1,0 0-1,0 0 1,0 0-1,-1 0 0,1 0 1,0 0-1,-1 0 0,1 1 1,0-1-1,-1 0 0,1 1 1,-1-1-1,1 1 0,-2-1 1,-18-5-45,0 1 1,0 1-1,-1 1 1,1 0-1,-28 1 1,43 3-21,0 0 0,1 0 0,-1 0 0,1 0 0,-1 1 0,1 0 0,0 0 0,0 1 0,0-1 0,0 1 0,0 0 0,0 0 0,1 1 0,-1 0 0,1-1 0,-5 7 0,1 0 11,0-1 1,0 1 0,1 1 0,0-1 0,1 1 0,-6 16 0,10-23 3,0 0 0,1 1 0,-1-1 0,1 1 0,0 0 0,0-1-1,1 1 1,-1 0 0,1-1 0,0 1 0,1 0 0,-1 0 0,1-1 0,2 10 0,-1-9 13,0-1 0,1 1-1,-1-1 1,1 0 0,0 0-1,0 0 1,1 0-1,-1 0 1,1-1 0,0 1-1,0-1 1,0 0 0,6 4-1,13 7 38,1 0-9,45 37 1,-61-44-54,-1 0 1,-1 0-1,1 1 1,-1-1 0,0 1-1,-1 1 1,0-1-1,0 1 1,6 16-1,-6-5-75,0 1-1,-1 0 1,-2 0 0,0 0-1,-1 0 1,-2 27-1,1-16 12,0-27 69,0 0-1,-1-1 0,0 1 0,0 0 0,0-1 1,0 1-1,-1 0 0,1-1 0,-1 0 1,0 1-1,-1-1 0,1 0 0,-1 0 0,0 0 1,0-1-1,0 1 0,0-1 0,-1 1 1,1-1-1,-6 4 0,6-6 55,0 0 0,1 0 1,-1 0-1,0 0 0,1 0 0,-1-1 1,0 1-1,0-1 0,0 0 0,0 0 1,0 0-1,0 0 0,1 0 0,-1-1 1,0 1-1,0-1 0,0 1 0,1-1 1,-1 0-1,0-1 0,1 1 0,-1 0 0,1-1 1,-1 1-1,1-1 0,-1 0 0,-2-2 1,-1-4-5,0-1 1,0 1 0,1-1 0,0 0-1,1-1 1,-1 1 0,2-1 0,0 0 0,0 0-1,0 0 1,1 0 0,1 0 0,0 0-1,0-1 1,1 1 0,0 0 0,1-1-1,2-11 1,-1 16-30,0 1 1,0-1-1,0 1 0,1 0 1,0-1-1,0 1 0,0 1 0,1-1 1,-1 0-1,1 1 0,0 0 0,0 0 1,1 0-1,8-6 0,0 1-11,0 2 0,0-1 0,0 2 0,24-9 0,-19 10-40,1 1 1,-1 1-1,1 0 0,0 2 1,34 0-1,-52 1 34,0 0-15,0 0-1,0 0 1,0 0 0,0 0-1,0 0 1,0 1 0,0-1-1,0 0 1,0 0-1,0 1 1,0-1 0,0 1-1,0-1 1,0 0 0,0 1-1,-1 0 1,1-1 0,0 1-1,0 0 1,0-1 0,-1 1-1,1 0 1,0 0 0,-1 0-1,1-1 1,-1 1-1,1 0 1,-1 0 0,1 0-1,-1 0 1,0 0 0,1 2-1,4 8-1220,-4-10-33,-1-1-1255,0 0-2417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49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5657,'0'0'2023,"18"-8"-358,-17 8-1562,0 0 0,-1 0-1,1 0 1,0 0 0,-1 0 0,1 1 0,0-1-1,-1 0 1,1 0 0,0 0 0,0 1-1,-1-1 1,1 0 0,-1 1 0,1-1 0,0 1-1,-1-1 1,1 1 0,-1-1 0,1 1 0,-1-1-1,1 1 1,-1-1 0,0 1 0,1 0-1,-1-1 1,1 2 0,3 22 2991,-2-11-3985,3 32 937,-3-1 1,-3 58 0,-1-23 7,-3 106-34,7-168-764,-3-18-250,0-6 182,-3-1-2095,-1 3-1700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49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4232,'0'0'707,"0"0"-352,0 0-95,0 0 136,0 0 80,0 0 2,0 0 48,0 0 20,-2-2 48,2 1-938,-4-10 2113,5 8-479,4 6-844,-1 2-396,-1 0-1,1 0 0,-1 0 0,0 1 0,-1-1 0,1 1 0,1 6 1,5 9 196,-1-1-195,-2 0-1,0 1 1,-1 0-1,3 23 0,5-6 33,-11-33-80,0 0 0,0 0-1,-1-1 1,1 2 0,-1-1 0,0 0 0,1 9 0,2 14 198,-3-28-128,2 0-50,-2 0-8,12 4 696,-10-4-633,-1-1 1,0 1 0,1-1 0,-1 1 0,1-1 0,-1 0-1,0 0 1,0 0 0,1 0 0,-1-1 0,0 1 0,0-1 0,0 1-1,2-3 1,27-31-40,-22 24-8,76-80 98,-58 64-98,-19 19 6,0 1 0,1 1 0,-1 0-1,1 0 1,1 0 0,-1 1 0,17-6-1,-24 10-35,11-5-978,-16 8-1327,-20 9-2534,5-3 1170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7:55:4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1220 7961,'0'0'3129,"170"-123"-2457,-36 32-496,45-23-96,-18-25-56,-27-31-24,-40-17-352,9 5-584,-14 56-657,-31 38-2944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4:1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0 3872,'0'0'0,"0"0"-304,0 0-2000,0 0 2304,-153 0 216,118 0 1080,-6 8-608,-3 4-40,-6-4-152,6 4-39,-5 4-217,-14 3 0,14-7-240,8 0-1257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5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 9217,'0'0'3790,"0"0"-2207,0 0-1010,0 0-181,0-7-169,1 28 51,-2-1 1,0 0-1,-1 0 1,-1 1-1,0-1 1,-12 33-1,-20 28 235,22-54-430,1 0 0,1 1-1,-11 48 1,20-69 511,1-4-2053,0 0-3720,1-3-2099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8:05:4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4048,'0'0'6018,"0"0"-3603,0 0-1522,0 0 0,0 0-70,0 0-463,10-6-176,-1 1-157,3-1 101,0 0 0,0 0 0,1 1 0,0 0 0,17-3 1,-28 7-125,0 1 0,0-1 0,1 1 0,-1 0 0,0 0 0,0 0 0,0 0 0,0 1 0,0-1 0,0 0 0,0 1 0,0-1 0,0 1 0,-1 0 0,1 0 0,0-1 0,0 1 0,0 0 0,-1 1 0,1-1 0,0 0 0,-1 0 0,3 4 0,0 0-8,-1 1 1,0 0 0,0 0 0,-1 0-1,0 0 1,2 8 0,-2-7 15,2 7-40,-1 1 0,-1 0 0,0-1 0,-1 1 0,-1 0 0,0 0 0,-3 15 0,3-27 35,-1 0 0,1-1 0,-1 1 0,0-1 0,0 1 0,0-1 0,-1 1 0,1-1 0,0 1 0,-1-1-1,0 0 1,1 0 0,-1 0 0,0 0 0,0 0 0,0 0 0,0-1 0,-5 3 0,3-1-94,0-1 1,0 0-1,0-1 0,0 1 0,0-1 0,-1 0 1,1 0-1,-1 0 0,1 0 0,-6-1 0,9 0-1026,1 0-1147,0 0-2522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1A70-3532-4048-8802-9CC7BFD18938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3E00-757A-4FD9-AAC8-FFAE49D56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0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2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None/>
              <a:defRPr sz="2500"/>
            </a:lvl1pPr>
            <a:lvl2pPr>
              <a:lnSpc>
                <a:spcPts val="3500"/>
              </a:lnSpc>
              <a:buNone/>
              <a:defRPr sz="1900"/>
            </a:lvl2pPr>
            <a:lvl3pPr>
              <a:lnSpc>
                <a:spcPts val="3500"/>
              </a:lnSpc>
              <a:buNone/>
              <a:defRPr sz="1500"/>
            </a:lvl3pPr>
            <a:lvl4pPr>
              <a:lnSpc>
                <a:spcPts val="3500"/>
              </a:lnSpc>
              <a:buNone/>
              <a:defRPr sz="1200"/>
            </a:lvl4pPr>
            <a:lvl5pPr>
              <a:lnSpc>
                <a:spcPts val="35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25606" y="658874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pPr algn="r">
              <a:defRPr/>
            </a:pPr>
            <a:fld id="{AF33F0E2-3294-4740-8E22-F3EF5A8BEBAB}" type="slidenum">
              <a:rPr lang="ko-KR" altLang="en-US" sz="12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ko-KR" altLang="en-US" sz="120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1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37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65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32" y="6572272"/>
            <a:ext cx="2133600" cy="365125"/>
          </a:xfr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25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81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None/>
              <a:defRPr sz="2500"/>
            </a:lvl1pPr>
            <a:lvl2pPr>
              <a:lnSpc>
                <a:spcPts val="3500"/>
              </a:lnSpc>
              <a:buNone/>
              <a:defRPr sz="1900"/>
            </a:lvl2pPr>
            <a:lvl3pPr>
              <a:lnSpc>
                <a:spcPts val="3500"/>
              </a:lnSpc>
              <a:buNone/>
              <a:defRPr sz="1500"/>
            </a:lvl3pPr>
            <a:lvl4pPr>
              <a:lnSpc>
                <a:spcPts val="3500"/>
              </a:lnSpc>
              <a:buNone/>
              <a:defRPr sz="1200"/>
            </a:lvl4pPr>
            <a:lvl5pPr>
              <a:lnSpc>
                <a:spcPts val="35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25606" y="658874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pPr algn="r">
              <a:defRPr/>
            </a:pPr>
            <a:fld id="{AF33F0E2-3294-4740-8E22-F3EF5A8BEBAB}" type="slidenum">
              <a:rPr lang="ko-KR" altLang="en-US" sz="12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ko-KR" altLang="en-US" sz="120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4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59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32" y="6572272"/>
            <a:ext cx="2133600" cy="365125"/>
          </a:xfr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093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89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74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87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2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40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94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19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5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89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765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484425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903144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781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1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9217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460141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927386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31621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957970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4195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90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8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9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4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8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9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2974-3704-4CCB-A065-A26D17BDF44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6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KMP </a:t>
            </a:r>
            <a:r>
              <a:rPr lang="ko-KR" altLang="en-US"/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보이어</a:t>
            </a:r>
            <a:r>
              <a:rPr lang="en-US" altLang="ko-KR"/>
              <a:t>-</a:t>
            </a:r>
            <a:r>
              <a:rPr lang="ko-KR" altLang="en-US"/>
              <a:t>무어 알고리즘을 이용한 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err="1"/>
              <a:t>rithm</a:t>
            </a:r>
            <a:r>
              <a:rPr lang="en-US" altLang="ko-KR"/>
              <a:t> </a:t>
            </a:r>
            <a:r>
              <a:rPr lang="ko-KR" altLang="en-US"/>
              <a:t>문자열의 </a:t>
            </a:r>
            <a:r>
              <a:rPr lang="en-US" altLang="ko-KR"/>
              <a:t>skip </a:t>
            </a:r>
            <a:r>
              <a:rPr lang="ko-KR" altLang="en-US"/>
              <a:t>배열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85352"/>
              </p:ext>
            </p:extLst>
          </p:nvPr>
        </p:nvGraphicFramePr>
        <p:xfrm>
          <a:off x="467544" y="2636912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69322"/>
              </p:ext>
            </p:extLst>
          </p:nvPr>
        </p:nvGraphicFramePr>
        <p:xfrm>
          <a:off x="467544" y="1700808"/>
          <a:ext cx="799288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p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e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n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c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n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g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l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g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o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9672" y="22768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번째 비교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14148"/>
              </p:ext>
            </p:extLst>
          </p:nvPr>
        </p:nvGraphicFramePr>
        <p:xfrm>
          <a:off x="1056468" y="3645024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691680" y="3140968"/>
            <a:ext cx="28803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3271855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81239"/>
              </p:ext>
            </p:extLst>
          </p:nvPr>
        </p:nvGraphicFramePr>
        <p:xfrm>
          <a:off x="2483768" y="2636912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V="1">
            <a:off x="2483768" y="3212976"/>
            <a:ext cx="360040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5896" y="23488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3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27160"/>
              </p:ext>
            </p:extLst>
          </p:nvPr>
        </p:nvGraphicFramePr>
        <p:xfrm>
          <a:off x="3923928" y="3645024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375"/>
              </p:ext>
            </p:extLst>
          </p:nvPr>
        </p:nvGraphicFramePr>
        <p:xfrm>
          <a:off x="5376948" y="2636912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8600"/>
              </p:ext>
            </p:extLst>
          </p:nvPr>
        </p:nvGraphicFramePr>
        <p:xfrm>
          <a:off x="7020272" y="2636912"/>
          <a:ext cx="1440159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11095"/>
              </p:ext>
            </p:extLst>
          </p:nvPr>
        </p:nvGraphicFramePr>
        <p:xfrm>
          <a:off x="6804248" y="3645024"/>
          <a:ext cx="14273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3635896" y="3140968"/>
            <a:ext cx="28803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292080" y="3212976"/>
            <a:ext cx="360040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588224" y="3140968"/>
            <a:ext cx="28803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100392" y="3212976"/>
            <a:ext cx="360040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6056" y="329601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4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6216" y="23488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84368" y="329601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6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11 10  9    8   7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48660"/>
              </p:ext>
            </p:extLst>
          </p:nvPr>
        </p:nvGraphicFramePr>
        <p:xfrm>
          <a:off x="1259632" y="5339680"/>
          <a:ext cx="5040561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h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/>
                        <a:t>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다른 모든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59632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2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1800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5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5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112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5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4248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5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8424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prstClr val="black"/>
                </a:solidFill>
              </a:rPr>
              <a:t>1 skip</a:t>
            </a:r>
            <a:endParaRPr lang="ko-KR" altLang="en-US" sz="120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F0E3E-7482-4472-8EA8-5E0F317D1284}"/>
              </a:ext>
            </a:extLst>
          </p:cNvPr>
          <p:cNvGrpSpPr/>
          <p:nvPr/>
        </p:nvGrpSpPr>
        <p:grpSpPr>
          <a:xfrm>
            <a:off x="4378248" y="4838777"/>
            <a:ext cx="184320" cy="153720"/>
            <a:chOff x="4378248" y="4838777"/>
            <a:chExt cx="18432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5A77CA9-9E64-42BA-B543-7BF6D0CDF9BE}"/>
                    </a:ext>
                  </a:extLst>
                </p14:cNvPr>
                <p14:cNvContentPartPr/>
                <p14:nvPr/>
              </p14:nvContentPartPr>
              <p14:xfrm>
                <a:off x="4378248" y="4838777"/>
                <a:ext cx="43920" cy="1537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5A77CA9-9E64-42BA-B543-7BF6D0CDF9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69248" y="4829777"/>
                  <a:ext cx="61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422220E-E9EB-494E-9AE7-1ED8E1BE000D}"/>
                    </a:ext>
                  </a:extLst>
                </p14:cNvPr>
                <p14:cNvContentPartPr/>
                <p14:nvPr/>
              </p14:nvContentPartPr>
              <p14:xfrm>
                <a:off x="4492368" y="4839497"/>
                <a:ext cx="70200" cy="96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422220E-E9EB-494E-9AE7-1ED8E1BE00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83728" y="4830497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E83F778-E225-4482-8DE0-223FD1528893}"/>
                  </a:ext>
                </a:extLst>
              </p14:cNvPr>
              <p14:cNvContentPartPr/>
              <p14:nvPr/>
            </p14:nvContentPartPr>
            <p14:xfrm>
              <a:off x="7093008" y="2194937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E83F778-E225-4482-8DE0-223FD15288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4368" y="21862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A105951-3ABA-4A72-B976-424B37D51C2B}"/>
                  </a:ext>
                </a:extLst>
              </p14:cNvPr>
              <p14:cNvContentPartPr/>
              <p14:nvPr/>
            </p14:nvContentPartPr>
            <p14:xfrm>
              <a:off x="7487568" y="3415337"/>
              <a:ext cx="5040" cy="658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A105951-3ABA-4A72-B976-424B37D51C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78928" y="3406697"/>
                <a:ext cx="22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57505E-048A-41EE-B703-15A6170DC056}"/>
                  </a:ext>
                </a:extLst>
              </p14:cNvPr>
              <p14:cNvContentPartPr/>
              <p14:nvPr/>
            </p14:nvContentPartPr>
            <p14:xfrm>
              <a:off x="5386248" y="6054497"/>
              <a:ext cx="10080" cy="104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57505E-048A-41EE-B703-15A6170DC0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7248" y="6045497"/>
                <a:ext cx="277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62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66588"/>
              </p:ext>
            </p:extLst>
          </p:nvPr>
        </p:nvGraphicFramePr>
        <p:xfrm>
          <a:off x="287540" y="731168"/>
          <a:ext cx="799288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54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p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e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n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c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n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g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a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l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g</a:t>
                      </a:r>
                      <a:endParaRPr lang="ko-KR" altLang="en-US" sz="1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o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i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t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h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m</a:t>
                      </a:r>
                      <a:endParaRPr lang="ko-KR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91526"/>
              </p:ext>
            </p:extLst>
          </p:nvPr>
        </p:nvGraphicFramePr>
        <p:xfrm>
          <a:off x="287540" y="1192168"/>
          <a:ext cx="302433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/>
                        <a:t>i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다른 모든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2EEEAA56-345F-463F-9EED-F9AAF468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55836"/>
              </p:ext>
            </p:extLst>
          </p:nvPr>
        </p:nvGraphicFramePr>
        <p:xfrm>
          <a:off x="287540" y="409851"/>
          <a:ext cx="8039220" cy="262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115">
                  <a:extLst>
                    <a:ext uri="{9D8B030D-6E8A-4147-A177-3AD203B41FA5}">
                      <a16:colId xmlns:a16="http://schemas.microsoft.com/office/drawing/2014/main" val="2736974058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4278355454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609415823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593410623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1755703771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15484496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4008009959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783615232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274114634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1599005485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14650055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944679524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745280910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4174391395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258908728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817597517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799533946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665542476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732725313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157359584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1899035570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529924672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3854910778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1964268291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219956865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541167817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63651266"/>
                    </a:ext>
                  </a:extLst>
                </a:gridCol>
                <a:gridCol w="287115">
                  <a:extLst>
                    <a:ext uri="{9D8B030D-6E8A-4147-A177-3AD203B41FA5}">
                      <a16:colId xmlns:a16="http://schemas.microsoft.com/office/drawing/2014/main" val="2505086048"/>
                    </a:ext>
                  </a:extLst>
                </a:gridCol>
              </a:tblGrid>
              <a:tr h="26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0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1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2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3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4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5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6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7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8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9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0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1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2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3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4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5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6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7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8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9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0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1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2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3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4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5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6</a:t>
                      </a:r>
                      <a:endParaRPr lang="ko-KR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7</a:t>
                      </a:r>
                      <a:endParaRPr lang="ko-KR" altLang="en-US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7591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621DE75-39ED-460A-93FA-63574256E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4432"/>
              </p:ext>
            </p:extLst>
          </p:nvPr>
        </p:nvGraphicFramePr>
        <p:xfrm>
          <a:off x="5697580" y="1340517"/>
          <a:ext cx="2399928" cy="39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976">
                  <a:extLst>
                    <a:ext uri="{9D8B030D-6E8A-4147-A177-3AD203B41FA5}">
                      <a16:colId xmlns:a16="http://schemas.microsoft.com/office/drawing/2014/main" val="3595458640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4149920078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57806926"/>
                    </a:ext>
                  </a:extLst>
                </a:gridCol>
              </a:tblGrid>
              <a:tr h="293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i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89624"/>
                  </a:ext>
                </a:extLst>
              </a:tr>
              <a:tr h="36890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1069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C0651C1-C6B8-416D-A995-C7C9FF10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84584"/>
              </p:ext>
            </p:extLst>
          </p:nvPr>
        </p:nvGraphicFramePr>
        <p:xfrm>
          <a:off x="287540" y="92103"/>
          <a:ext cx="140413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21">
                  <a:extLst>
                    <a:ext uri="{9D8B030D-6E8A-4147-A177-3AD203B41FA5}">
                      <a16:colId xmlns:a16="http://schemas.microsoft.com/office/drawing/2014/main" val="3414813851"/>
                    </a:ext>
                  </a:extLst>
                </a:gridCol>
                <a:gridCol w="275321">
                  <a:extLst>
                    <a:ext uri="{9D8B030D-6E8A-4147-A177-3AD203B41FA5}">
                      <a16:colId xmlns:a16="http://schemas.microsoft.com/office/drawing/2014/main" val="1050879382"/>
                    </a:ext>
                  </a:extLst>
                </a:gridCol>
                <a:gridCol w="302854">
                  <a:extLst>
                    <a:ext uri="{9D8B030D-6E8A-4147-A177-3AD203B41FA5}">
                      <a16:colId xmlns:a16="http://schemas.microsoft.com/office/drawing/2014/main" val="3846766263"/>
                    </a:ext>
                  </a:extLst>
                </a:gridCol>
                <a:gridCol w="247789">
                  <a:extLst>
                    <a:ext uri="{9D8B030D-6E8A-4147-A177-3AD203B41FA5}">
                      <a16:colId xmlns:a16="http://schemas.microsoft.com/office/drawing/2014/main" val="1767954554"/>
                    </a:ext>
                  </a:extLst>
                </a:gridCol>
                <a:gridCol w="302854">
                  <a:extLst>
                    <a:ext uri="{9D8B030D-6E8A-4147-A177-3AD203B41FA5}">
                      <a16:colId xmlns:a16="http://schemas.microsoft.com/office/drawing/2014/main" val="1503363232"/>
                    </a:ext>
                  </a:extLst>
                </a:gridCol>
              </a:tblGrid>
              <a:tr h="23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i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031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976437"/>
            <a:ext cx="4714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/>
              <a:t>문자열 </a:t>
            </a:r>
            <a:r>
              <a:rPr lang="ko-KR" altLang="en-US" err="1"/>
              <a:t>매칭</a:t>
            </a:r>
            <a:r>
              <a:rPr lang="ko-KR" altLang="en-US"/>
              <a:t> 알고리즘 비교</a:t>
            </a:r>
            <a:endParaRPr lang="en-US" altLang="ko-KR"/>
          </a:p>
          <a:p>
            <a:pPr lvl="1"/>
            <a:r>
              <a:rPr lang="ko-KR" altLang="en-US"/>
              <a:t>찾고자 하는 문자열 패턴의 길이 </a:t>
            </a:r>
            <a:r>
              <a:rPr lang="en-US" altLang="ko-KR"/>
              <a:t>m, </a:t>
            </a:r>
            <a:r>
              <a:rPr lang="ko-KR" altLang="en-US"/>
              <a:t>총 문자열 길이 </a:t>
            </a:r>
            <a:r>
              <a:rPr lang="en-US" altLang="ko-KR"/>
              <a:t>n</a:t>
            </a:r>
          </a:p>
          <a:p>
            <a:pPr lvl="1"/>
            <a:r>
              <a:rPr lang="ko-KR" altLang="en-US"/>
              <a:t>고지식한 패턴 검색 알고리즘 </a:t>
            </a:r>
            <a:r>
              <a:rPr lang="en-US" altLang="ko-KR"/>
              <a:t>: </a:t>
            </a:r>
            <a:r>
              <a:rPr lang="ko-KR" altLang="en-US"/>
              <a:t>수행시간</a:t>
            </a:r>
            <a:r>
              <a:rPr lang="en-US" altLang="ko-KR"/>
              <a:t> </a:t>
            </a:r>
            <a:r>
              <a:rPr lang="en-US" altLang="ko-KR" sz="1600" i="1">
                <a:latin typeface="Times New Roman" pitchFamily="18" charset="0"/>
              </a:rPr>
              <a:t>O</a:t>
            </a:r>
            <a:r>
              <a:rPr lang="en-US" altLang="ko-KR" sz="1600">
                <a:latin typeface="Times New Roman" pitchFamily="18" charset="0"/>
              </a:rPr>
              <a:t>(</a:t>
            </a:r>
            <a:r>
              <a:rPr lang="en-US" altLang="ko-KR" sz="1600" i="1" err="1">
                <a:latin typeface="Times New Roman" pitchFamily="18" charset="0"/>
              </a:rPr>
              <a:t>mn</a:t>
            </a:r>
            <a:r>
              <a:rPr lang="en-US" altLang="ko-KR" sz="1600">
                <a:latin typeface="Times New Roman" pitchFamily="18" charset="0"/>
              </a:rPr>
              <a:t>)</a:t>
            </a:r>
            <a:endParaRPr lang="en-US" altLang="ko-KR"/>
          </a:p>
          <a:p>
            <a:pPr lvl="1"/>
            <a:r>
              <a:rPr lang="ko-KR" altLang="en-US"/>
              <a:t>카프</a:t>
            </a:r>
            <a:r>
              <a:rPr lang="en-US" altLang="ko-KR"/>
              <a:t>-</a:t>
            </a:r>
            <a:r>
              <a:rPr lang="ko-KR" altLang="en-US" err="1"/>
              <a:t>라빈</a:t>
            </a:r>
            <a:r>
              <a:rPr lang="ko-KR" altLang="en-US"/>
              <a:t> 알고리즘 </a:t>
            </a:r>
            <a:r>
              <a:rPr lang="en-US" altLang="ko-KR"/>
              <a:t>: </a:t>
            </a:r>
            <a:r>
              <a:rPr lang="ko-KR" altLang="en-US"/>
              <a:t>수행시간</a:t>
            </a:r>
            <a:r>
              <a:rPr lang="en-US" altLang="ko-KR"/>
              <a:t> 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endParaRPr lang="en-US" altLang="ko-KR"/>
          </a:p>
          <a:p>
            <a:pPr lvl="1"/>
            <a:r>
              <a:rPr lang="en-US" altLang="ko-KR"/>
              <a:t>KMP </a:t>
            </a:r>
            <a:r>
              <a:rPr lang="ko-KR" altLang="en-US"/>
              <a:t>알고리즘 </a:t>
            </a:r>
            <a:r>
              <a:rPr lang="en-US" altLang="ko-KR"/>
              <a:t>: </a:t>
            </a:r>
            <a:r>
              <a:rPr lang="ko-KR" altLang="en-US"/>
              <a:t>수행시간</a:t>
            </a:r>
            <a:r>
              <a:rPr lang="en-US" altLang="ko-KR"/>
              <a:t>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endParaRPr lang="en-US" altLang="ko-KR"/>
          </a:p>
          <a:p>
            <a:pPr lvl="1"/>
            <a:r>
              <a:rPr lang="ko-KR" altLang="en-US"/>
              <a:t>보이어</a:t>
            </a:r>
            <a:r>
              <a:rPr lang="en-US" altLang="ko-KR"/>
              <a:t>-</a:t>
            </a:r>
            <a:r>
              <a:rPr lang="ko-KR" altLang="en-US"/>
              <a:t>무어 알고리즘</a:t>
            </a:r>
            <a:endParaRPr lang="en-US" altLang="ko-KR"/>
          </a:p>
          <a:p>
            <a:pPr lvl="2"/>
            <a:r>
              <a:rPr lang="ko-KR" altLang="en-US"/>
              <a:t>앞의 두 </a:t>
            </a:r>
            <a:r>
              <a:rPr lang="ko-KR" altLang="en-US" err="1"/>
              <a:t>매칭</a:t>
            </a:r>
            <a:r>
              <a:rPr lang="ko-KR" altLang="en-US"/>
              <a:t> 알고리즘들의 공통점 텍스트 문자열의 문자를 적어도 한번씩 훑는다는 것이다</a:t>
            </a:r>
            <a:r>
              <a:rPr lang="en-US" altLang="ko-KR"/>
              <a:t>. </a:t>
            </a:r>
            <a:r>
              <a:rPr lang="ko-KR" altLang="en-US"/>
              <a:t>따라서 최선의 경우에도 </a:t>
            </a:r>
            <a:r>
              <a:rPr lang="en-US" altLang="ko-KR"/>
              <a:t>Ω(n)</a:t>
            </a:r>
          </a:p>
          <a:p>
            <a:pPr lvl="2"/>
            <a:r>
              <a:rPr lang="ko-KR" altLang="en-US"/>
              <a:t>보이어</a:t>
            </a:r>
            <a:r>
              <a:rPr lang="en-US" altLang="ko-KR"/>
              <a:t>-</a:t>
            </a:r>
            <a:r>
              <a:rPr lang="ko-KR" altLang="en-US"/>
              <a:t>무어 알고리즘은 텍스트 문자를 다 보지 않아도 된다</a:t>
            </a:r>
          </a:p>
          <a:p>
            <a:pPr lvl="2"/>
            <a:r>
              <a:rPr lang="ko-KR" altLang="en-US"/>
              <a:t>발상의 전환</a:t>
            </a:r>
            <a:r>
              <a:rPr lang="en-US" altLang="ko-KR"/>
              <a:t>: </a:t>
            </a:r>
            <a:r>
              <a:rPr lang="ko-KR" altLang="en-US"/>
              <a:t>패턴의 오른쪽부터 비교한다</a:t>
            </a:r>
            <a:endParaRPr lang="en-US" altLang="ko-KR"/>
          </a:p>
          <a:p>
            <a:pPr lvl="2"/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최악의 경우 수행시간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mn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endParaRPr lang="ko-KR" altLang="el-GR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charset="0"/>
            </a:endParaRPr>
          </a:p>
          <a:p>
            <a:pPr lvl="2"/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입력에 따라 다르지만 일반적으로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보다 시간이 덜 든다</a:t>
            </a:r>
            <a:endParaRPr lang="ko-KR" altLang="en-US"/>
          </a:p>
          <a:p>
            <a:pPr lvl="2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고지식한 방법을 이용하여 패턴을 찾아 봅시다</a:t>
            </a:r>
            <a:r>
              <a:rPr lang="en-US" altLang="ko-KR"/>
              <a:t>. </a:t>
            </a:r>
          </a:p>
          <a:p>
            <a:r>
              <a:rPr lang="ko-KR" altLang="en-US"/>
              <a:t>임의의 본문 문자열과 찾을 패턴 문자열을 만듭니다</a:t>
            </a:r>
            <a:r>
              <a:rPr lang="en-US" altLang="ko-KR"/>
              <a:t>.</a:t>
            </a:r>
          </a:p>
          <a:p>
            <a:r>
              <a:rPr lang="ko-KR" altLang="en-US"/>
              <a:t>결과 값으로 찾은 위치 값을 결과로 출력합니다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4313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08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불일치가 발생한 텍스트 </a:t>
            </a:r>
            <a:r>
              <a:rPr lang="ko-KR" altLang="en-US" err="1"/>
              <a:t>스트링의</a:t>
            </a:r>
            <a:r>
              <a:rPr lang="ko-KR" altLang="en-US"/>
              <a:t> 앞 부분에 어떤 문자가 있는지를 미리 알고 있으므로</a:t>
            </a:r>
            <a:r>
              <a:rPr lang="en-US" altLang="ko-KR"/>
              <a:t>, </a:t>
            </a:r>
            <a:r>
              <a:rPr lang="ko-KR" altLang="en-US"/>
              <a:t>불일치가 발생한 앞 부분에 대하여 다시 비교하지 않고 </a:t>
            </a:r>
            <a:r>
              <a:rPr lang="ko-KR" altLang="en-US" err="1"/>
              <a:t>매칭을</a:t>
            </a:r>
            <a:r>
              <a:rPr lang="ko-KR" altLang="en-US"/>
              <a:t> 수행</a:t>
            </a:r>
          </a:p>
          <a:p>
            <a:r>
              <a:rPr lang="ko-KR" altLang="en-US"/>
              <a:t>패턴을 </a:t>
            </a:r>
            <a:r>
              <a:rPr lang="ko-KR" altLang="en-US" err="1"/>
              <a:t>전처리하여</a:t>
            </a:r>
            <a:r>
              <a:rPr lang="ko-KR" altLang="en-US"/>
              <a:t> 배열 </a:t>
            </a:r>
            <a:r>
              <a:rPr lang="en-US" altLang="ko-KR"/>
              <a:t>next[M]</a:t>
            </a:r>
            <a:r>
              <a:rPr lang="ko-KR" altLang="en-US"/>
              <a:t>을 구해서 잘못된 시작을 최소화함</a:t>
            </a:r>
          </a:p>
          <a:p>
            <a:pPr lvl="1"/>
            <a:r>
              <a:rPr lang="en-US" altLang="ko-KR"/>
              <a:t>next[M] : </a:t>
            </a:r>
            <a:r>
              <a:rPr lang="ko-KR" altLang="en-US"/>
              <a:t>불일치가 발생했을 경우 이동할 다음 위치</a:t>
            </a:r>
          </a:p>
          <a:p>
            <a:r>
              <a:rPr lang="ko-KR" altLang="en-US"/>
              <a:t>시간 복잡도 </a:t>
            </a:r>
            <a:r>
              <a:rPr lang="en-US" altLang="ko-KR"/>
              <a:t>: </a:t>
            </a:r>
            <a:r>
              <a:rPr lang="en-US" altLang="ko-KR" i="1"/>
              <a:t>O(M+N)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algn="l"/>
            <a:r>
              <a:rPr lang="en-US" altLang="ko-KR" sz="3200"/>
              <a:t>KMP </a:t>
            </a:r>
            <a:r>
              <a:rPr lang="ko-KR" altLang="en-US" sz="320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19621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아이디어 설명</a:t>
            </a:r>
            <a:endParaRPr lang="en-US" altLang="ko-KR"/>
          </a:p>
          <a:p>
            <a:pPr lvl="1"/>
            <a:r>
              <a:rPr lang="ko-KR" altLang="en-US"/>
              <a:t>텍스트에서 </a:t>
            </a:r>
            <a:r>
              <a:rPr lang="en-US" altLang="ko-KR" err="1"/>
              <a:t>abcdabc</a:t>
            </a:r>
            <a:r>
              <a:rPr lang="ko-KR" altLang="en-US"/>
              <a:t>까지는 매치되고</a:t>
            </a:r>
            <a:r>
              <a:rPr lang="en-US" altLang="ko-KR"/>
              <a:t>, e</a:t>
            </a:r>
            <a:r>
              <a:rPr lang="ko-KR" altLang="en-US"/>
              <a:t>에서 실패한 상황 패턴의 맨 앞의 </a:t>
            </a:r>
            <a:r>
              <a:rPr lang="en-US" altLang="ko-KR" err="1"/>
              <a:t>abc</a:t>
            </a:r>
            <a:r>
              <a:rPr lang="ko-KR" altLang="en-US"/>
              <a:t>와 실패 직전의 </a:t>
            </a:r>
            <a:r>
              <a:rPr lang="en-US" altLang="ko-KR" err="1"/>
              <a:t>abc</a:t>
            </a:r>
            <a:r>
              <a:rPr lang="ko-KR" altLang="en-US"/>
              <a:t>는 동일함을 이용할 수 있다</a:t>
            </a:r>
            <a:endParaRPr lang="en-US" altLang="ko-KR"/>
          </a:p>
          <a:p>
            <a:pPr lvl="1"/>
            <a:r>
              <a:rPr lang="ko-KR" altLang="en-US"/>
              <a:t>실패한 텍스트 문자와 </a:t>
            </a:r>
            <a:r>
              <a:rPr lang="en-US" altLang="ko-KR"/>
              <a:t>P[4]</a:t>
            </a:r>
            <a:r>
              <a:rPr lang="ko-KR" altLang="en-US"/>
              <a:t>를 비교한다</a:t>
            </a:r>
          </a:p>
          <a:p>
            <a:pPr lvl="1"/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73860"/>
              </p:ext>
            </p:extLst>
          </p:nvPr>
        </p:nvGraphicFramePr>
        <p:xfrm>
          <a:off x="1104900" y="2852936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96"/>
              </p:ext>
            </p:extLst>
          </p:nvPr>
        </p:nvGraphicFramePr>
        <p:xfrm>
          <a:off x="3151188" y="3702248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11342"/>
              </p:ext>
            </p:extLst>
          </p:nvPr>
        </p:nvGraphicFramePr>
        <p:xfrm>
          <a:off x="4789488" y="4388048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88"/>
          <p:cNvSpPr>
            <a:spLocks noChangeShapeType="1"/>
          </p:cNvSpPr>
          <p:nvPr/>
        </p:nvSpPr>
        <p:spPr bwMode="auto">
          <a:xfrm flipH="1">
            <a:off x="3363913" y="3275211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89"/>
          <p:cNvSpPr>
            <a:spLocks noChangeShapeType="1"/>
          </p:cNvSpPr>
          <p:nvPr/>
        </p:nvSpPr>
        <p:spPr bwMode="auto">
          <a:xfrm flipH="1">
            <a:off x="3756025" y="3272036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90"/>
          <p:cNvSpPr>
            <a:spLocks noChangeShapeType="1"/>
          </p:cNvSpPr>
          <p:nvPr/>
        </p:nvSpPr>
        <p:spPr bwMode="auto">
          <a:xfrm flipH="1">
            <a:off x="4164013" y="3275211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 flipH="1">
            <a:off x="4556125" y="3272036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92"/>
          <p:cNvSpPr>
            <a:spLocks noChangeShapeType="1"/>
          </p:cNvSpPr>
          <p:nvPr/>
        </p:nvSpPr>
        <p:spPr bwMode="auto">
          <a:xfrm flipH="1">
            <a:off x="4964113" y="3275211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93"/>
          <p:cNvSpPr>
            <a:spLocks noChangeShapeType="1"/>
          </p:cNvSpPr>
          <p:nvPr/>
        </p:nvSpPr>
        <p:spPr bwMode="auto">
          <a:xfrm flipH="1">
            <a:off x="5356225" y="3272036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94"/>
          <p:cNvSpPr>
            <a:spLocks noChangeShapeType="1"/>
          </p:cNvSpPr>
          <p:nvPr/>
        </p:nvSpPr>
        <p:spPr bwMode="auto">
          <a:xfrm flipH="1">
            <a:off x="6194425" y="3272036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95"/>
          <p:cNvSpPr>
            <a:spLocks noChangeShapeType="1"/>
          </p:cNvSpPr>
          <p:nvPr/>
        </p:nvSpPr>
        <p:spPr bwMode="auto">
          <a:xfrm flipH="1">
            <a:off x="6088063" y="3379986"/>
            <a:ext cx="2286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96"/>
          <p:cNvSpPr>
            <a:spLocks noChangeShapeType="1"/>
          </p:cNvSpPr>
          <p:nvPr/>
        </p:nvSpPr>
        <p:spPr bwMode="auto">
          <a:xfrm>
            <a:off x="3160713" y="4627761"/>
            <a:ext cx="1573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97"/>
          <p:cNvSpPr>
            <a:spLocks noChangeShapeType="1"/>
          </p:cNvSpPr>
          <p:nvPr/>
        </p:nvSpPr>
        <p:spPr bwMode="auto">
          <a:xfrm>
            <a:off x="3149600" y="4140398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98"/>
          <p:cNvSpPr>
            <a:spLocks noChangeShapeType="1"/>
          </p:cNvSpPr>
          <p:nvPr/>
        </p:nvSpPr>
        <p:spPr bwMode="auto">
          <a:xfrm flipH="1">
            <a:off x="5788025" y="3272036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Box 99"/>
          <p:cNvSpPr txBox="1">
            <a:spLocks noChangeArrowheads="1"/>
          </p:cNvSpPr>
          <p:nvPr/>
        </p:nvSpPr>
        <p:spPr bwMode="auto">
          <a:xfrm>
            <a:off x="504825" y="2870398"/>
            <a:ext cx="537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T[ ]</a:t>
            </a:r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2536825" y="372129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P[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7824" y="4941168"/>
            <a:ext cx="17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 만큼 </a:t>
            </a:r>
            <a:r>
              <a:rPr lang="en-US" altLang="ko-KR">
                <a:solidFill>
                  <a:srgbClr val="FF0000"/>
                </a:solidFill>
              </a:rPr>
              <a:t>shift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267503" y="4931336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2080" y="54175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여기서부터 비교 시작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3252212-485A-4405-BD79-DAE6468DDFEB}"/>
                  </a:ext>
                </a:extLst>
              </p14:cNvPr>
              <p14:cNvContentPartPr/>
              <p14:nvPr/>
            </p14:nvContentPartPr>
            <p14:xfrm>
              <a:off x="6148008" y="5078581"/>
              <a:ext cx="105120" cy="189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3252212-485A-4405-BD79-DAE6468DD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9008" y="5069581"/>
                <a:ext cx="122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0490B44-C897-4760-9932-9409765F558C}"/>
                  </a:ext>
                </a:extLst>
              </p14:cNvPr>
              <p14:cNvContentPartPr/>
              <p14:nvPr/>
            </p14:nvContentPartPr>
            <p14:xfrm>
              <a:off x="6207408" y="4951501"/>
              <a:ext cx="58320" cy="352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0490B44-C897-4760-9932-9409765F5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8408" y="4942501"/>
                <a:ext cx="7596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71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매칭이</a:t>
            </a:r>
            <a:r>
              <a:rPr lang="ko-KR" altLang="en-US"/>
              <a:t> 실패했을 때 돌아갈 곳을 계산한다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4294967295"/>
          </p:nvPr>
        </p:nvSpPr>
        <p:spPr>
          <a:xfrm>
            <a:off x="7010400" y="6588125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37397"/>
              </p:ext>
            </p:extLst>
          </p:nvPr>
        </p:nvGraphicFramePr>
        <p:xfrm>
          <a:off x="1104380" y="3029942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154"/>
          <p:cNvSpPr txBox="1">
            <a:spLocks noChangeArrowheads="1"/>
          </p:cNvSpPr>
          <p:nvPr/>
        </p:nvSpPr>
        <p:spPr bwMode="auto">
          <a:xfrm>
            <a:off x="11504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0</a:t>
            </a:r>
          </a:p>
        </p:txBody>
      </p:sp>
      <p:sp>
        <p:nvSpPr>
          <p:cNvPr id="6" name="Text Box 155"/>
          <p:cNvSpPr txBox="1">
            <a:spLocks noChangeArrowheads="1"/>
          </p:cNvSpPr>
          <p:nvPr/>
        </p:nvSpPr>
        <p:spPr bwMode="auto">
          <a:xfrm>
            <a:off x="15568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1</a:t>
            </a:r>
          </a:p>
        </p:txBody>
      </p:sp>
      <p:sp>
        <p:nvSpPr>
          <p:cNvPr id="7" name="Text Box 156"/>
          <p:cNvSpPr txBox="1">
            <a:spLocks noChangeArrowheads="1"/>
          </p:cNvSpPr>
          <p:nvPr/>
        </p:nvSpPr>
        <p:spPr bwMode="auto">
          <a:xfrm>
            <a:off x="19505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2</a:t>
            </a:r>
          </a:p>
        </p:txBody>
      </p:sp>
      <p:sp>
        <p:nvSpPr>
          <p:cNvPr id="8" name="Text Box 157"/>
          <p:cNvSpPr txBox="1">
            <a:spLocks noChangeArrowheads="1"/>
          </p:cNvSpPr>
          <p:nvPr/>
        </p:nvSpPr>
        <p:spPr bwMode="auto">
          <a:xfrm>
            <a:off x="23696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3</a:t>
            </a:r>
          </a:p>
        </p:txBody>
      </p:sp>
      <p:sp>
        <p:nvSpPr>
          <p:cNvPr id="9" name="Text Box 158"/>
          <p:cNvSpPr txBox="1">
            <a:spLocks noChangeArrowheads="1"/>
          </p:cNvSpPr>
          <p:nvPr/>
        </p:nvSpPr>
        <p:spPr bwMode="auto">
          <a:xfrm>
            <a:off x="27760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4</a:t>
            </a:r>
          </a:p>
        </p:txBody>
      </p:sp>
      <p:sp>
        <p:nvSpPr>
          <p:cNvPr id="10" name="Text Box 159"/>
          <p:cNvSpPr txBox="1">
            <a:spLocks noChangeArrowheads="1"/>
          </p:cNvSpPr>
          <p:nvPr/>
        </p:nvSpPr>
        <p:spPr bwMode="auto">
          <a:xfrm>
            <a:off x="3169717" y="27187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5</a:t>
            </a:r>
          </a:p>
        </p:txBody>
      </p:sp>
      <p:sp>
        <p:nvSpPr>
          <p:cNvPr id="11" name="Text Box 160"/>
          <p:cNvSpPr txBox="1">
            <a:spLocks noChangeArrowheads="1"/>
          </p:cNvSpPr>
          <p:nvPr/>
        </p:nvSpPr>
        <p:spPr bwMode="auto">
          <a:xfrm>
            <a:off x="3576117" y="2718792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6</a:t>
            </a:r>
          </a:p>
        </p:txBody>
      </p:sp>
      <p:sp>
        <p:nvSpPr>
          <p:cNvPr id="12" name="Text Box 161"/>
          <p:cNvSpPr txBox="1">
            <a:spLocks noChangeArrowheads="1"/>
          </p:cNvSpPr>
          <p:nvPr/>
        </p:nvSpPr>
        <p:spPr bwMode="auto">
          <a:xfrm>
            <a:off x="3982517" y="27060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7</a:t>
            </a:r>
          </a:p>
        </p:txBody>
      </p:sp>
      <p:sp>
        <p:nvSpPr>
          <p:cNvPr id="13" name="Text Box 162"/>
          <p:cNvSpPr txBox="1">
            <a:spLocks noChangeArrowheads="1"/>
          </p:cNvSpPr>
          <p:nvPr/>
        </p:nvSpPr>
        <p:spPr bwMode="auto">
          <a:xfrm>
            <a:off x="4401617" y="270609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400">
                <a:solidFill>
                  <a:prstClr val="black"/>
                </a:solidFill>
                <a:latin typeface="굴림" pitchFamily="50" charset="-127"/>
              </a:rPr>
              <a:t>8</a:t>
            </a:r>
          </a:p>
        </p:txBody>
      </p:sp>
      <p:graphicFrame>
        <p:nvGraphicFramePr>
          <p:cNvPr id="16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5680"/>
              </p:ext>
            </p:extLst>
          </p:nvPr>
        </p:nvGraphicFramePr>
        <p:xfrm>
          <a:off x="1117080" y="4211042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Freeform 193"/>
          <p:cNvSpPr>
            <a:spLocks/>
          </p:cNvSpPr>
          <p:nvPr/>
        </p:nvSpPr>
        <p:spPr bwMode="auto">
          <a:xfrm>
            <a:off x="2537892" y="4661892"/>
            <a:ext cx="1612900" cy="4953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94"/>
          <p:cNvSpPr>
            <a:spLocks/>
          </p:cNvSpPr>
          <p:nvPr/>
        </p:nvSpPr>
        <p:spPr bwMode="auto">
          <a:xfrm>
            <a:off x="2156892" y="4661892"/>
            <a:ext cx="1612900" cy="3937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95"/>
          <p:cNvSpPr>
            <a:spLocks/>
          </p:cNvSpPr>
          <p:nvPr/>
        </p:nvSpPr>
        <p:spPr bwMode="auto">
          <a:xfrm>
            <a:off x="1318692" y="4661892"/>
            <a:ext cx="1612900" cy="190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196"/>
          <p:cNvSpPr>
            <a:spLocks/>
          </p:cNvSpPr>
          <p:nvPr/>
        </p:nvSpPr>
        <p:spPr bwMode="auto">
          <a:xfrm>
            <a:off x="1737792" y="4661892"/>
            <a:ext cx="1612900" cy="2921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97"/>
          <p:cNvSpPr>
            <a:spLocks/>
          </p:cNvSpPr>
          <p:nvPr/>
        </p:nvSpPr>
        <p:spPr bwMode="auto">
          <a:xfrm flipV="1">
            <a:off x="1331392" y="3988792"/>
            <a:ext cx="368300" cy="190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198"/>
          <p:cNvSpPr>
            <a:spLocks/>
          </p:cNvSpPr>
          <p:nvPr/>
        </p:nvSpPr>
        <p:spPr bwMode="auto">
          <a:xfrm flipV="1">
            <a:off x="1331392" y="3925292"/>
            <a:ext cx="812800" cy="2540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199"/>
          <p:cNvSpPr>
            <a:spLocks/>
          </p:cNvSpPr>
          <p:nvPr/>
        </p:nvSpPr>
        <p:spPr bwMode="auto">
          <a:xfrm flipV="1">
            <a:off x="1331392" y="3861792"/>
            <a:ext cx="1219200" cy="317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200"/>
          <p:cNvSpPr>
            <a:spLocks/>
          </p:cNvSpPr>
          <p:nvPr/>
        </p:nvSpPr>
        <p:spPr bwMode="auto">
          <a:xfrm flipV="1">
            <a:off x="1331392" y="3798292"/>
            <a:ext cx="3225800" cy="3810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Text Box 207"/>
          <p:cNvSpPr txBox="1">
            <a:spLocks noChangeArrowheads="1"/>
          </p:cNvSpPr>
          <p:nvPr/>
        </p:nvSpPr>
        <p:spPr bwMode="auto">
          <a:xfrm>
            <a:off x="5580112" y="3186959"/>
            <a:ext cx="2666114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1800">
                <a:solidFill>
                  <a:prstClr val="black"/>
                </a:solidFill>
              </a:rPr>
              <a:t>패턴의 각 위치에 대해 </a:t>
            </a:r>
          </a:p>
          <a:p>
            <a:pPr>
              <a:spcBef>
                <a:spcPct val="20000"/>
              </a:spcBef>
            </a:pPr>
            <a:r>
              <a:rPr lang="ko-KR" altLang="en-US" sz="1800" err="1">
                <a:solidFill>
                  <a:prstClr val="black"/>
                </a:solidFill>
              </a:rPr>
              <a:t>매칭에</a:t>
            </a:r>
            <a:r>
              <a:rPr lang="ko-KR" altLang="en-US" sz="1800">
                <a:solidFill>
                  <a:prstClr val="black"/>
                </a:solidFill>
              </a:rPr>
              <a:t> 실패했을 때 </a:t>
            </a:r>
          </a:p>
          <a:p>
            <a:pPr>
              <a:spcBef>
                <a:spcPct val="20000"/>
              </a:spcBef>
            </a:pPr>
            <a:r>
              <a:rPr lang="ko-KR" altLang="en-US" sz="1800">
                <a:solidFill>
                  <a:prstClr val="black"/>
                </a:solidFill>
              </a:rPr>
              <a:t>돌아갈 곳을 준비해 둔다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25392" y="1844824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87367" y="1556792"/>
            <a:ext cx="35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prstClr val="black"/>
                </a:solidFill>
              </a:rPr>
              <a:t>앞의 예에서 </a:t>
            </a:r>
            <a:r>
              <a:rPr lang="en-US" altLang="ko-KR">
                <a:solidFill>
                  <a:prstClr val="black"/>
                </a:solidFill>
              </a:rPr>
              <a:t>e</a:t>
            </a:r>
            <a:r>
              <a:rPr lang="ko-KR" altLang="en-US">
                <a:solidFill>
                  <a:prstClr val="black"/>
                </a:solidFill>
              </a:rPr>
              <a:t>와 매칭이 실패 했고 이때 돌아갈 곳의 계산 값은 </a:t>
            </a:r>
            <a:r>
              <a:rPr lang="en-US" altLang="ko-KR">
                <a:solidFill>
                  <a:prstClr val="black"/>
                </a:solidFill>
              </a:rPr>
              <a:t>3</a:t>
            </a:r>
            <a:r>
              <a:rPr lang="ko-KR" altLang="en-US">
                <a:solidFill>
                  <a:prstClr val="black"/>
                </a:solidFill>
              </a:rPr>
              <a:t>로 문자 </a:t>
            </a:r>
            <a:r>
              <a:rPr lang="en-US" altLang="ko-KR">
                <a:solidFill>
                  <a:prstClr val="black"/>
                </a:solidFill>
              </a:rPr>
              <a:t>d</a:t>
            </a:r>
            <a:r>
              <a:rPr lang="ko-KR" altLang="en-US">
                <a:solidFill>
                  <a:prstClr val="black"/>
                </a:solidFill>
              </a:rPr>
              <a:t>의 위치를 의미한다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  <a:r>
              <a:rPr lang="ko-KR" altLang="en-US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2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06CE21-2418-4A6E-B813-6D6A4425FD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404664"/>
          <a:ext cx="8435286" cy="1610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627">
                  <a:extLst>
                    <a:ext uri="{9D8B030D-6E8A-4147-A177-3AD203B41FA5}">
                      <a16:colId xmlns:a16="http://schemas.microsoft.com/office/drawing/2014/main" val="1819545785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50251398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0681932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285622088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03041447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373985140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061303169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24555929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1829174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623385435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2443371329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219521192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2223704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265117196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278319733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716608257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050611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009066979"/>
                    </a:ext>
                  </a:extLst>
                </a:gridCol>
              </a:tblGrid>
              <a:tr h="4092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64328"/>
                  </a:ext>
                </a:extLst>
              </a:tr>
              <a:tr h="38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03946"/>
                  </a:ext>
                </a:extLst>
              </a:tr>
              <a:tr h="409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8319"/>
                  </a:ext>
                </a:extLst>
              </a:tr>
              <a:tr h="409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831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50E93-60BD-439D-8317-49AC7C7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9A9F3-B4BF-45A9-A0C3-49920E6A5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33F0E2-3294-4740-8E22-F3EF5A8BEBAB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E592E2A-A7CB-4E85-95A3-A4330124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64038"/>
              </p:ext>
            </p:extLst>
          </p:nvPr>
        </p:nvGraphicFramePr>
        <p:xfrm>
          <a:off x="6084168" y="2299937"/>
          <a:ext cx="2399928" cy="42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64">
                  <a:extLst>
                    <a:ext uri="{9D8B030D-6E8A-4147-A177-3AD203B41FA5}">
                      <a16:colId xmlns:a16="http://schemas.microsoft.com/office/drawing/2014/main" val="3596736563"/>
                    </a:ext>
                  </a:extLst>
                </a:gridCol>
                <a:gridCol w="1199964">
                  <a:extLst>
                    <a:ext uri="{9D8B030D-6E8A-4147-A177-3AD203B41FA5}">
                      <a16:colId xmlns:a16="http://schemas.microsoft.com/office/drawing/2014/main" val="2671964528"/>
                    </a:ext>
                  </a:extLst>
                </a:gridCol>
              </a:tblGrid>
              <a:tr h="575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i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0258547"/>
                  </a:ext>
                </a:extLst>
              </a:tr>
              <a:tr h="36890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116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809875"/>
            <a:ext cx="4105275" cy="2190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DC9933-3BB8-4D8F-BC49-2B8A37F0CEDE}"/>
                  </a:ext>
                </a:extLst>
              </p14:cNvPr>
              <p14:cNvContentPartPr/>
              <p14:nvPr/>
            </p14:nvContentPartPr>
            <p14:xfrm>
              <a:off x="6526008" y="6015977"/>
              <a:ext cx="145800" cy="2692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DC9933-3BB8-4D8F-BC49-2B8A37F0CE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7008" y="6006977"/>
                <a:ext cx="16344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8D38C816-257A-4525-AA2F-2FA25BE20EA3}"/>
              </a:ext>
            </a:extLst>
          </p:cNvPr>
          <p:cNvGrpSpPr/>
          <p:nvPr/>
        </p:nvGrpSpPr>
        <p:grpSpPr>
          <a:xfrm>
            <a:off x="4661208" y="52217"/>
            <a:ext cx="148680" cy="215280"/>
            <a:chOff x="4661208" y="52217"/>
            <a:chExt cx="14868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BB543E4-5EE5-4215-BB09-5D6F2AC9EA7C}"/>
                    </a:ext>
                  </a:extLst>
                </p14:cNvPr>
                <p14:cNvContentPartPr/>
                <p14:nvPr/>
              </p14:nvContentPartPr>
              <p14:xfrm>
                <a:off x="4732488" y="52217"/>
                <a:ext cx="17640" cy="187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BB543E4-5EE5-4215-BB09-5D6F2AC9EA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3488" y="43217"/>
                  <a:ext cx="35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7B5BE98-9F4A-4ED0-A152-1E6897737CE1}"/>
                    </a:ext>
                  </a:extLst>
                </p14:cNvPr>
                <p14:cNvContentPartPr/>
                <p14:nvPr/>
              </p14:nvContentPartPr>
              <p14:xfrm>
                <a:off x="4661208" y="152657"/>
                <a:ext cx="148680" cy="1148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7B5BE98-9F4A-4ED0-A152-1E6897737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52208" y="144017"/>
                  <a:ext cx="16632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037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06CE21-2418-4A6E-B813-6D6A4425F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44452"/>
              </p:ext>
            </p:extLst>
          </p:nvPr>
        </p:nvGraphicFramePr>
        <p:xfrm>
          <a:off x="251520" y="404664"/>
          <a:ext cx="8435286" cy="1610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627">
                  <a:extLst>
                    <a:ext uri="{9D8B030D-6E8A-4147-A177-3AD203B41FA5}">
                      <a16:colId xmlns:a16="http://schemas.microsoft.com/office/drawing/2014/main" val="1819545785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50251398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0681932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285622088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03041447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373985140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061303169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24555929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1829174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623385435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2443371329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219521192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122237042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3265117196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278319733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716608257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10506111"/>
                    </a:ext>
                  </a:extLst>
                </a:gridCol>
                <a:gridCol w="468627">
                  <a:extLst>
                    <a:ext uri="{9D8B030D-6E8A-4147-A177-3AD203B41FA5}">
                      <a16:colId xmlns:a16="http://schemas.microsoft.com/office/drawing/2014/main" val="4009066979"/>
                    </a:ext>
                  </a:extLst>
                </a:gridCol>
              </a:tblGrid>
              <a:tr h="4092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64328"/>
                  </a:ext>
                </a:extLst>
              </a:tr>
              <a:tr h="38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03946"/>
                  </a:ext>
                </a:extLst>
              </a:tr>
              <a:tr h="409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8319"/>
                  </a:ext>
                </a:extLst>
              </a:tr>
              <a:tr h="409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831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50E93-60BD-439D-8317-49AC7C7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9A9F3-B4BF-45A9-A0C3-49920E6A5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33F0E2-3294-4740-8E22-F3EF5A8BEBAB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8B4368-56DC-400A-9B74-C4BC1BA9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32415"/>
              </p:ext>
            </p:extLst>
          </p:nvPr>
        </p:nvGraphicFramePr>
        <p:xfrm>
          <a:off x="5522879" y="2343561"/>
          <a:ext cx="2399928" cy="42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64">
                  <a:extLst>
                    <a:ext uri="{9D8B030D-6E8A-4147-A177-3AD203B41FA5}">
                      <a16:colId xmlns:a16="http://schemas.microsoft.com/office/drawing/2014/main" val="3595458640"/>
                    </a:ext>
                  </a:extLst>
                </a:gridCol>
                <a:gridCol w="1199964">
                  <a:extLst>
                    <a:ext uri="{9D8B030D-6E8A-4147-A177-3AD203B41FA5}">
                      <a16:colId xmlns:a16="http://schemas.microsoft.com/office/drawing/2014/main" val="4149920078"/>
                    </a:ext>
                  </a:extLst>
                </a:gridCol>
              </a:tblGrid>
              <a:tr h="575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i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89624"/>
                  </a:ext>
                </a:extLst>
              </a:tr>
              <a:tr h="36890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1069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438400"/>
            <a:ext cx="4162425" cy="2990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9D36479-EFB8-45C5-A6FC-B76F27FB407A}"/>
                  </a:ext>
                </a:extLst>
              </p14:cNvPr>
              <p14:cNvContentPartPr/>
              <p14:nvPr/>
            </p14:nvContentPartPr>
            <p14:xfrm>
              <a:off x="6170328" y="1228337"/>
              <a:ext cx="404640" cy="4395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9D36479-EFB8-45C5-A6FC-B76F27FB4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1688" y="1219337"/>
                <a:ext cx="42228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46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보이어</a:t>
            </a:r>
            <a:r>
              <a:rPr lang="en-US" altLang="ko-KR"/>
              <a:t>-</a:t>
            </a:r>
            <a:r>
              <a:rPr lang="ko-KR" altLang="en-US"/>
              <a:t>무어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363272" cy="4911741"/>
          </a:xfrm>
        </p:spPr>
        <p:txBody>
          <a:bodyPr/>
          <a:lstStyle/>
          <a:p>
            <a:r>
              <a:rPr lang="ko-KR" altLang="en-US"/>
              <a:t>오른쪽에서 왼쪽으로 비교</a:t>
            </a:r>
            <a:endParaRPr lang="en-US" altLang="ko-KR"/>
          </a:p>
          <a:p>
            <a:r>
              <a:rPr lang="ko-KR" altLang="en-US"/>
              <a:t>대부분의 상용 소프트웨어에서 채택하고 있는 알고리즘</a:t>
            </a:r>
            <a:endParaRPr lang="en-US" altLang="ko-KR"/>
          </a:p>
          <a:p>
            <a:r>
              <a:rPr lang="ko-KR" altLang="en-US"/>
              <a:t>보이어</a:t>
            </a:r>
            <a:r>
              <a:rPr lang="en-US" altLang="ko-KR"/>
              <a:t>-</a:t>
            </a:r>
            <a:r>
              <a:rPr lang="ko-KR" altLang="en-US"/>
              <a:t>무어 알고리즘은 패턴에 오른쪽 끝에 있는 문자가 불일치 하고 이 문자가 패턴 내에 존재하지 않는 경우</a:t>
            </a:r>
            <a:r>
              <a:rPr lang="en-US" altLang="ko-KR"/>
              <a:t>, </a:t>
            </a:r>
            <a:r>
              <a:rPr lang="ko-KR" altLang="en-US"/>
              <a:t>이동 거리는 무려 패턴의 길이 만큼이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algn="l"/>
            <a:r>
              <a:rPr lang="ko-KR" altLang="en-US" sz="3200"/>
              <a:t>보이어</a:t>
            </a:r>
            <a:r>
              <a:rPr lang="en-US" altLang="ko-KR" sz="3200"/>
              <a:t>-</a:t>
            </a:r>
            <a:r>
              <a:rPr lang="ko-KR" altLang="en-US" sz="3200"/>
              <a:t>무어 알고리즘</a:t>
            </a:r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8883"/>
              </p:ext>
            </p:extLst>
          </p:nvPr>
        </p:nvGraphicFramePr>
        <p:xfrm>
          <a:off x="1612900" y="4006725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54266"/>
              </p:ext>
            </p:extLst>
          </p:nvPr>
        </p:nvGraphicFramePr>
        <p:xfrm>
          <a:off x="3225800" y="4814762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02222"/>
              </p:ext>
            </p:extLst>
          </p:nvPr>
        </p:nvGraphicFramePr>
        <p:xfrm>
          <a:off x="5275263" y="5733504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3219450" y="5281066"/>
            <a:ext cx="20256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919288" y="5672012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Times New Roman" pitchFamily="18" charset="0"/>
              </a:rPr>
              <a:t>다섯칸 한꺼번에 점프</a:t>
            </a:r>
            <a:r>
              <a:rPr kumimoji="1" lang="en-US" altLang="ko-KR" sz="1800">
                <a:latin typeface="Times New Roman" pitchFamily="18" charset="0"/>
              </a:rPr>
              <a:t>!</a:t>
            </a:r>
          </a:p>
        </p:txBody>
      </p:sp>
      <p:sp>
        <p:nvSpPr>
          <p:cNvPr id="11" name="Text Box 69"/>
          <p:cNvSpPr txBox="1">
            <a:spLocks noChangeArrowheads="1"/>
          </p:cNvSpPr>
          <p:nvPr/>
        </p:nvSpPr>
        <p:spPr bwMode="auto">
          <a:xfrm>
            <a:off x="1025525" y="4017837"/>
            <a:ext cx="537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T[ ]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651125" y="4830637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P[ 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A12A437-EFFE-44AD-9EFA-78968C58B0D1}"/>
                  </a:ext>
                </a:extLst>
              </p14:cNvPr>
              <p14:cNvContentPartPr/>
              <p14:nvPr/>
            </p14:nvContentPartPr>
            <p14:xfrm>
              <a:off x="975528" y="1637657"/>
              <a:ext cx="204840" cy="36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A12A437-EFFE-44AD-9EFA-78968C58B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528" y="1628657"/>
                <a:ext cx="2224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25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오른쪽 끝에 있는 문자가 불일치 하고 이 문자가 패턴 내에 존재할</a:t>
            </a:r>
            <a:r>
              <a:rPr lang="en-US" altLang="ko-KR"/>
              <a:t> </a:t>
            </a:r>
            <a:r>
              <a:rPr lang="ko-KR" altLang="en-US"/>
              <a:t>경우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0149"/>
              </p:ext>
            </p:extLst>
          </p:nvPr>
        </p:nvGraphicFramePr>
        <p:xfrm>
          <a:off x="1346200" y="2168996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17779"/>
              </p:ext>
            </p:extLst>
          </p:nvPr>
        </p:nvGraphicFramePr>
        <p:xfrm>
          <a:off x="2970213" y="2977033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06095"/>
              </p:ext>
            </p:extLst>
          </p:nvPr>
        </p:nvGraphicFramePr>
        <p:xfrm>
          <a:off x="4194175" y="3988072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66"/>
          <p:cNvSpPr>
            <a:spLocks noChangeShapeType="1"/>
          </p:cNvSpPr>
          <p:nvPr/>
        </p:nvSpPr>
        <p:spPr bwMode="auto">
          <a:xfrm>
            <a:off x="2987675" y="3431058"/>
            <a:ext cx="1176338" cy="586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Box 67"/>
          <p:cNvSpPr txBox="1">
            <a:spLocks noChangeArrowheads="1"/>
          </p:cNvSpPr>
          <p:nvPr/>
        </p:nvSpPr>
        <p:spPr bwMode="auto">
          <a:xfrm>
            <a:off x="1393825" y="3834283"/>
            <a:ext cx="22236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>
                <a:latin typeface="Times New Roman" pitchFamily="18" charset="0"/>
              </a:rPr>
              <a:t>패턴에서 일치하는 </a:t>
            </a:r>
            <a:endParaRPr kumimoji="1" lang="en-US" altLang="ko-KR">
              <a:latin typeface="Times New Roman" pitchFamily="18" charset="0"/>
            </a:endParaRP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>
                <a:latin typeface="Times New Roman" pitchFamily="18" charset="0"/>
              </a:rPr>
              <a:t>문자를 찾아서</a:t>
            </a:r>
            <a:endParaRPr kumimoji="1" lang="en-US" altLang="ko-KR" sz="1800">
              <a:latin typeface="Times New Roman" pitchFamily="18" charset="0"/>
            </a:endParaRP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Times New Roman" pitchFamily="18" charset="0"/>
              </a:rPr>
              <a:t>세 칸을 점프</a:t>
            </a:r>
            <a:r>
              <a:rPr kumimoji="1" lang="en-US" altLang="ko-KR" sz="1800">
                <a:latin typeface="Times New Roman" pitchFamily="18" charset="0"/>
              </a:rPr>
              <a:t>!</a:t>
            </a: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>
            <a:off x="4995863" y="1844824"/>
            <a:ext cx="0" cy="3056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69"/>
          <p:cNvSpPr txBox="1">
            <a:spLocks noChangeArrowheads="1"/>
          </p:cNvSpPr>
          <p:nvPr/>
        </p:nvSpPr>
        <p:spPr bwMode="auto">
          <a:xfrm>
            <a:off x="758825" y="2180108"/>
            <a:ext cx="537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T[ ]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384425" y="299290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itchFamily="18" charset="0"/>
              </a:rPr>
              <a:t>P[ ]</a:t>
            </a:r>
          </a:p>
        </p:txBody>
      </p:sp>
    </p:spTree>
    <p:extLst>
      <p:ext uri="{BB962C8B-B14F-4D97-AF65-F5344CB8AC3E}">
        <p14:creationId xmlns:p14="http://schemas.microsoft.com/office/powerpoint/2010/main" val="36166164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6BA640D821984B93422432120FBB69" ma:contentTypeVersion="0" ma:contentTypeDescription="새 문서를 만듭니다." ma:contentTypeScope="" ma:versionID="a773bc0c0ba02bcc4a0ace8ef9d763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EA3CE-60F3-410F-A292-CB1FFA08B2D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70A551-03BB-452A-9573-ABD18BDBC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8C2A21-A931-4820-A3BF-84BB03767D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789</Words>
  <Application>Microsoft Office PowerPoint</Application>
  <PresentationFormat>화면 슬라이드 쇼(4:3)</PresentationFormat>
  <Paragraphs>457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HY헤드라인M</vt:lpstr>
      <vt:lpstr>굴림</vt:lpstr>
      <vt:lpstr>샘물체</vt:lpstr>
      <vt:lpstr>Arial</vt:lpstr>
      <vt:lpstr>Times</vt:lpstr>
      <vt:lpstr>Times New Roman</vt:lpstr>
      <vt:lpstr>맑은 고딕</vt:lpstr>
      <vt:lpstr>2_Office 테마</vt:lpstr>
      <vt:lpstr>Office 테마</vt:lpstr>
      <vt:lpstr>1_Office 테마</vt:lpstr>
      <vt:lpstr>3_Office 테마</vt:lpstr>
      <vt:lpstr>4_Office 테마</vt:lpstr>
      <vt:lpstr>KMP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보이어-무어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hanoogi@ajou.ac.kr</cp:lastModifiedBy>
  <cp:revision>3</cp:revision>
  <cp:lastPrinted>2013-07-27T12:47:59Z</cp:lastPrinted>
  <dcterms:created xsi:type="dcterms:W3CDTF">2013-07-16T07:15:56Z</dcterms:created>
  <dcterms:modified xsi:type="dcterms:W3CDTF">2020-08-24T08:07:13Z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0x010100F56BA640D821984B93422432120FBB69</vt:lpwstr>
  </property>
</Properties>
</file>