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76" y="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4697-A340-4241-8F1F-065BAC0BA5E8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5DF4-F7D7-4DC6-A98E-39D85332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4697-A340-4241-8F1F-065BAC0BA5E8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5DF4-F7D7-4DC6-A98E-39D85332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3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4697-A340-4241-8F1F-065BAC0BA5E8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5DF4-F7D7-4DC6-A98E-39D85332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3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4697-A340-4241-8F1F-065BAC0BA5E8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5DF4-F7D7-4DC6-A98E-39D85332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3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4697-A340-4241-8F1F-065BAC0BA5E8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5DF4-F7D7-4DC6-A98E-39D85332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8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4697-A340-4241-8F1F-065BAC0BA5E8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5DF4-F7D7-4DC6-A98E-39D85332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4697-A340-4241-8F1F-065BAC0BA5E8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5DF4-F7D7-4DC6-A98E-39D85332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6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4697-A340-4241-8F1F-065BAC0BA5E8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5DF4-F7D7-4DC6-A98E-39D85332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4697-A340-4241-8F1F-065BAC0BA5E8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5DF4-F7D7-4DC6-A98E-39D85332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6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4697-A340-4241-8F1F-065BAC0BA5E8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5DF4-F7D7-4DC6-A98E-39D85332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2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4697-A340-4241-8F1F-065BAC0BA5E8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5DF4-F7D7-4DC6-A98E-39D85332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0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94697-A340-4241-8F1F-065BAC0BA5E8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A5DF4-F7D7-4DC6-A98E-39D853322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7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 noChangeAspect="1"/>
          </p:cNvSpPr>
          <p:nvPr/>
        </p:nvSpPr>
        <p:spPr>
          <a:xfrm>
            <a:off x="827584" y="1340768"/>
            <a:ext cx="2232248" cy="936104"/>
          </a:xfrm>
          <a:prstGeom prst="roundRect">
            <a:avLst>
              <a:gd name="adj" fmla="val 5135"/>
            </a:avLst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2987824" y="1592796"/>
            <a:ext cx="216024" cy="432048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971600" y="1440210"/>
            <a:ext cx="432048" cy="720080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1475656" y="1448780"/>
            <a:ext cx="432048" cy="720080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1979712" y="1440210"/>
            <a:ext cx="432048" cy="720080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>
            <a:spLocks noChangeAspect="1"/>
          </p:cNvSpPr>
          <p:nvPr/>
        </p:nvSpPr>
        <p:spPr>
          <a:xfrm>
            <a:off x="2483768" y="1448780"/>
            <a:ext cx="432048" cy="720080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>
            <a:spLocks noChangeAspect="1"/>
          </p:cNvSpPr>
          <p:nvPr/>
        </p:nvSpPr>
        <p:spPr>
          <a:xfrm>
            <a:off x="827584" y="2470696"/>
            <a:ext cx="2232248" cy="936104"/>
          </a:xfrm>
          <a:prstGeom prst="roundRect">
            <a:avLst>
              <a:gd name="adj" fmla="val 5135"/>
            </a:avLst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>
            <a:spLocks noChangeAspect="1"/>
          </p:cNvSpPr>
          <p:nvPr/>
        </p:nvSpPr>
        <p:spPr>
          <a:xfrm>
            <a:off x="2987824" y="2722724"/>
            <a:ext cx="216024" cy="432048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>
            <a:spLocks noChangeAspect="1"/>
          </p:cNvSpPr>
          <p:nvPr/>
        </p:nvSpPr>
        <p:spPr>
          <a:xfrm>
            <a:off x="971600" y="2570138"/>
            <a:ext cx="432048" cy="720080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>
            <a:spLocks noChangeAspect="1"/>
          </p:cNvSpPr>
          <p:nvPr/>
        </p:nvSpPr>
        <p:spPr>
          <a:xfrm>
            <a:off x="1475656" y="2578708"/>
            <a:ext cx="432048" cy="720080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1979712" y="2570138"/>
            <a:ext cx="432048" cy="720080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27584" y="3609020"/>
            <a:ext cx="2232248" cy="936104"/>
          </a:xfrm>
          <a:prstGeom prst="roundRect">
            <a:avLst>
              <a:gd name="adj" fmla="val 5135"/>
            </a:avLst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2987824" y="3861048"/>
            <a:ext cx="216024" cy="432048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>
          <a:xfrm>
            <a:off x="971600" y="3708462"/>
            <a:ext cx="432048" cy="720080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>
            <a:spLocks noChangeAspect="1"/>
          </p:cNvSpPr>
          <p:nvPr/>
        </p:nvSpPr>
        <p:spPr>
          <a:xfrm>
            <a:off x="1475656" y="3717032"/>
            <a:ext cx="432048" cy="720080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>
            <a:spLocks noChangeAspect="1"/>
          </p:cNvSpPr>
          <p:nvPr/>
        </p:nvSpPr>
        <p:spPr>
          <a:xfrm>
            <a:off x="827584" y="4701778"/>
            <a:ext cx="2232248" cy="936104"/>
          </a:xfrm>
          <a:prstGeom prst="roundRect">
            <a:avLst>
              <a:gd name="adj" fmla="val 5135"/>
            </a:avLst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>
            <a:spLocks noChangeAspect="1"/>
          </p:cNvSpPr>
          <p:nvPr/>
        </p:nvSpPr>
        <p:spPr>
          <a:xfrm>
            <a:off x="2987824" y="4953806"/>
            <a:ext cx="216024" cy="432048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971600" y="4801220"/>
            <a:ext cx="432048" cy="720080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8258937" y="448083"/>
            <a:ext cx="446450" cy="187221"/>
          </a:xfrm>
          <a:prstGeom prst="roundRect">
            <a:avLst>
              <a:gd name="adj" fmla="val 5135"/>
            </a:avLst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>
            <a:spLocks noChangeAspect="1"/>
          </p:cNvSpPr>
          <p:nvPr/>
        </p:nvSpPr>
        <p:spPr>
          <a:xfrm>
            <a:off x="8690985" y="498488"/>
            <a:ext cx="43205" cy="86410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>
            <a:spLocks noChangeAspect="1"/>
          </p:cNvSpPr>
          <p:nvPr/>
        </p:nvSpPr>
        <p:spPr>
          <a:xfrm>
            <a:off x="8280011" y="476672"/>
            <a:ext cx="86410" cy="144016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>
            <a:spLocks noChangeAspect="1"/>
          </p:cNvSpPr>
          <p:nvPr/>
        </p:nvSpPr>
        <p:spPr>
          <a:xfrm>
            <a:off x="8389206" y="476610"/>
            <a:ext cx="86410" cy="144016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8503764" y="476672"/>
            <a:ext cx="86410" cy="144016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>
            <a:spLocks noChangeAspect="1"/>
          </p:cNvSpPr>
          <p:nvPr/>
        </p:nvSpPr>
        <p:spPr>
          <a:xfrm>
            <a:off x="8604448" y="476672"/>
            <a:ext cx="86410" cy="144016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>
            <a:spLocks noChangeAspect="1"/>
          </p:cNvSpPr>
          <p:nvPr/>
        </p:nvSpPr>
        <p:spPr>
          <a:xfrm>
            <a:off x="2483768" y="2578708"/>
            <a:ext cx="43204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>
            <a:spLocks noChangeAspect="1"/>
          </p:cNvSpPr>
          <p:nvPr/>
        </p:nvSpPr>
        <p:spPr>
          <a:xfrm>
            <a:off x="1979712" y="3717032"/>
            <a:ext cx="43204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>
            <a:spLocks noChangeAspect="1"/>
          </p:cNvSpPr>
          <p:nvPr/>
        </p:nvSpPr>
        <p:spPr>
          <a:xfrm>
            <a:off x="2483768" y="3717032"/>
            <a:ext cx="43204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>
            <a:spLocks noChangeAspect="1"/>
          </p:cNvSpPr>
          <p:nvPr/>
        </p:nvSpPr>
        <p:spPr>
          <a:xfrm>
            <a:off x="1475656" y="4801220"/>
            <a:ext cx="43204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>
            <a:spLocks noChangeAspect="1"/>
          </p:cNvSpPr>
          <p:nvPr/>
        </p:nvSpPr>
        <p:spPr>
          <a:xfrm>
            <a:off x="1979712" y="4801220"/>
            <a:ext cx="43204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>
            <a:spLocks noChangeAspect="1"/>
          </p:cNvSpPr>
          <p:nvPr/>
        </p:nvSpPr>
        <p:spPr>
          <a:xfrm>
            <a:off x="2483768" y="4809790"/>
            <a:ext cx="43204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>
            <a:spLocks noChangeAspect="1"/>
          </p:cNvSpPr>
          <p:nvPr/>
        </p:nvSpPr>
        <p:spPr>
          <a:xfrm>
            <a:off x="827584" y="5788843"/>
            <a:ext cx="2232248" cy="936104"/>
          </a:xfrm>
          <a:prstGeom prst="roundRect">
            <a:avLst>
              <a:gd name="adj" fmla="val 51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>
            <a:spLocks noChangeAspect="1"/>
          </p:cNvSpPr>
          <p:nvPr/>
        </p:nvSpPr>
        <p:spPr>
          <a:xfrm>
            <a:off x="2987824" y="6040871"/>
            <a:ext cx="216024" cy="43204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>
            <a:spLocks noChangeAspect="1"/>
          </p:cNvSpPr>
          <p:nvPr/>
        </p:nvSpPr>
        <p:spPr>
          <a:xfrm>
            <a:off x="971600" y="5888285"/>
            <a:ext cx="43204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>
            <a:spLocks noChangeAspect="1"/>
          </p:cNvSpPr>
          <p:nvPr/>
        </p:nvSpPr>
        <p:spPr>
          <a:xfrm>
            <a:off x="1475656" y="5888285"/>
            <a:ext cx="43204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>
            <a:spLocks noChangeAspect="1"/>
          </p:cNvSpPr>
          <p:nvPr/>
        </p:nvSpPr>
        <p:spPr>
          <a:xfrm>
            <a:off x="1979712" y="5888285"/>
            <a:ext cx="43204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>
            <a:spLocks noChangeAspect="1"/>
          </p:cNvSpPr>
          <p:nvPr/>
        </p:nvSpPr>
        <p:spPr>
          <a:xfrm>
            <a:off x="2483768" y="5896855"/>
            <a:ext cx="432048" cy="72008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>
            <a:spLocks noChangeAspect="1"/>
          </p:cNvSpPr>
          <p:nvPr/>
        </p:nvSpPr>
        <p:spPr>
          <a:xfrm>
            <a:off x="827584" y="224644"/>
            <a:ext cx="2232248" cy="936104"/>
          </a:xfrm>
          <a:prstGeom prst="roundRect">
            <a:avLst>
              <a:gd name="adj" fmla="val 5135"/>
            </a:avLst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8800" b="1" dirty="0" smtClean="0">
                <a:solidFill>
                  <a:srgbClr val="FF0000"/>
                </a:solidFill>
              </a:rPr>
              <a:t>?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2" name="Rounded Rectangle 51"/>
          <p:cNvSpPr>
            <a:spLocks noChangeAspect="1"/>
          </p:cNvSpPr>
          <p:nvPr/>
        </p:nvSpPr>
        <p:spPr>
          <a:xfrm>
            <a:off x="2987824" y="476672"/>
            <a:ext cx="216024" cy="432048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9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672" y="1340648"/>
            <a:ext cx="360000" cy="7200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3672" y="980648"/>
            <a:ext cx="360000" cy="10800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1672" y="620648"/>
            <a:ext cx="360000" cy="14400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19672" y="260648"/>
            <a:ext cx="360000" cy="18000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4950" y="1340648"/>
            <a:ext cx="360000" cy="7200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02950" y="980648"/>
            <a:ext cx="360000" cy="10800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70950" y="620648"/>
            <a:ext cx="360000" cy="14400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38950" y="260648"/>
            <a:ext cx="360000" cy="18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4112" y="1313048"/>
            <a:ext cx="360000" cy="7200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12112" y="953048"/>
            <a:ext cx="360000" cy="10800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80112" y="593048"/>
            <a:ext cx="360000" cy="14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48112" y="233048"/>
            <a:ext cx="360000" cy="18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5672" y="3644944"/>
            <a:ext cx="360000" cy="7200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3672" y="3284944"/>
            <a:ext cx="360000" cy="108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51672" y="2924944"/>
            <a:ext cx="360000" cy="14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19672" y="2564944"/>
            <a:ext cx="360000" cy="18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25847" y="3644944"/>
            <a:ext cx="360000" cy="7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93847" y="3284944"/>
            <a:ext cx="360000" cy="10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61847" y="2924944"/>
            <a:ext cx="360000" cy="14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29847" y="2564944"/>
            <a:ext cx="360000" cy="180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33059" y="3644944"/>
            <a:ext cx="360000" cy="72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101059" y="3284944"/>
            <a:ext cx="360000" cy="108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69059" y="2924944"/>
            <a:ext cx="360000" cy="144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37059" y="2564944"/>
            <a:ext cx="360000" cy="1800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203398" y="2924944"/>
            <a:ext cx="70724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A" sz="8800" b="1" dirty="0" smtClean="0">
                <a:solidFill>
                  <a:srgbClr val="FF0000"/>
                </a:solidFill>
              </a:rPr>
              <a:t>?</a:t>
            </a:r>
            <a:endParaRPr lang="en-US" sz="8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4716016" y="2204864"/>
            <a:ext cx="1764000" cy="846000"/>
          </a:xfrm>
          <a:prstGeom prst="round2SameRect">
            <a:avLst>
              <a:gd name="adj1" fmla="val 26898"/>
              <a:gd name="adj2" fmla="val 0"/>
            </a:avLst>
          </a:prstGeom>
          <a:solidFill>
            <a:schemeClr val="bg1"/>
          </a:solidFill>
          <a:ln w="6350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Cameras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>
            <a:off x="4716189" y="1142840"/>
            <a:ext cx="1764000" cy="846000"/>
          </a:xfrm>
          <a:prstGeom prst="round2SameRect">
            <a:avLst>
              <a:gd name="adj1" fmla="val 26898"/>
              <a:gd name="adj2" fmla="val 0"/>
            </a:avLst>
          </a:prstGeom>
          <a:solidFill>
            <a:schemeClr val="bg1"/>
          </a:solidFill>
          <a:ln w="6350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Maps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>
            <a:off x="4688954" y="3212976"/>
            <a:ext cx="1764000" cy="846000"/>
          </a:xfrm>
          <a:prstGeom prst="round2SameRect">
            <a:avLst>
              <a:gd name="adj1" fmla="val 26898"/>
              <a:gd name="adj2" fmla="val 0"/>
            </a:avLst>
          </a:prstGeom>
          <a:solidFill>
            <a:schemeClr val="bg1"/>
          </a:solidFill>
          <a:ln w="6350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Pictures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>
            <a:off x="4685918" y="4437112"/>
            <a:ext cx="1764000" cy="846000"/>
          </a:xfrm>
          <a:prstGeom prst="round2SameRect">
            <a:avLst>
              <a:gd name="adj1" fmla="val 0"/>
              <a:gd name="adj2" fmla="val 26833"/>
            </a:avLst>
          </a:prstGeom>
          <a:solidFill>
            <a:schemeClr val="bg1"/>
          </a:solidFill>
          <a:ln w="6350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Flippers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89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DFKI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Benoit Larochelle</dc:creator>
  <cp:lastModifiedBy>Benoit Larochelle</cp:lastModifiedBy>
  <cp:revision>10</cp:revision>
  <dcterms:created xsi:type="dcterms:W3CDTF">2012-04-17T13:54:26Z</dcterms:created>
  <dcterms:modified xsi:type="dcterms:W3CDTF">2013-01-30T11:09:59Z</dcterms:modified>
</cp:coreProperties>
</file>