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B958A-C687-4647-AB3E-9C987A97E234}" v="2" dt="2020-10-17T14:04:44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928"/>
  </p:normalViewPr>
  <p:slideViewPr>
    <p:cSldViewPr snapToGrid="0">
      <p:cViewPr varScale="1">
        <p:scale>
          <a:sx n="110" d="100"/>
          <a:sy n="110" d="100"/>
        </p:scale>
        <p:origin x="3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u10820104G" userId="940ef88d-6d34-4b8c-aaa4-7df2beec45ce" providerId="ADAL" clId="{C4FB958A-C687-4647-AB3E-9C987A97E234}"/>
    <pc:docChg chg="custSel addSld delSld modSld sldOrd">
      <pc:chgData name="isu10820104G" userId="940ef88d-6d34-4b8c-aaa4-7df2beec45ce" providerId="ADAL" clId="{C4FB958A-C687-4647-AB3E-9C987A97E234}" dt="2020-10-17T14:05:18.998" v="9" actId="478"/>
      <pc:docMkLst>
        <pc:docMk/>
      </pc:docMkLst>
      <pc:sldChg chg="addSp delSp modSp mod">
        <pc:chgData name="isu10820104G" userId="940ef88d-6d34-4b8c-aaa4-7df2beec45ce" providerId="ADAL" clId="{C4FB958A-C687-4647-AB3E-9C987A97E234}" dt="2020-10-17T14:05:18.998" v="9" actId="478"/>
        <pc:sldMkLst>
          <pc:docMk/>
          <pc:sldMk cId="1930726206" sldId="256"/>
        </pc:sldMkLst>
        <pc:picChg chg="add del mod">
          <ac:chgData name="isu10820104G" userId="940ef88d-6d34-4b8c-aaa4-7df2beec45ce" providerId="ADAL" clId="{C4FB958A-C687-4647-AB3E-9C987A97E234}" dt="2020-10-17T14:05:18.998" v="9" actId="478"/>
          <ac:picMkLst>
            <pc:docMk/>
            <pc:sldMk cId="1930726206" sldId="256"/>
            <ac:picMk id="4" creationId="{B36CCC61-E75A-D948-962D-E7B201C83E22}"/>
          </ac:picMkLst>
        </pc:picChg>
      </pc:sldChg>
      <pc:sldChg chg="addSp delSp modSp new del mod ord">
        <pc:chgData name="isu10820104G" userId="940ef88d-6d34-4b8c-aaa4-7df2beec45ce" providerId="ADAL" clId="{C4FB958A-C687-4647-AB3E-9C987A97E234}" dt="2020-10-17T14:04:37.291" v="7" actId="2696"/>
        <pc:sldMkLst>
          <pc:docMk/>
          <pc:sldMk cId="2374830255" sldId="260"/>
        </pc:sldMkLst>
        <pc:spChg chg="del">
          <ac:chgData name="isu10820104G" userId="940ef88d-6d34-4b8c-aaa4-7df2beec45ce" providerId="ADAL" clId="{C4FB958A-C687-4647-AB3E-9C987A97E234}" dt="2020-10-17T13:08:58.396" v="3" actId="478"/>
          <ac:spMkLst>
            <pc:docMk/>
            <pc:sldMk cId="2374830255" sldId="260"/>
            <ac:spMk id="2" creationId="{51B8D083-DBF9-CB40-93E6-4BE592262646}"/>
          </ac:spMkLst>
        </pc:spChg>
        <pc:spChg chg="del">
          <ac:chgData name="isu10820104G" userId="940ef88d-6d34-4b8c-aaa4-7df2beec45ce" providerId="ADAL" clId="{C4FB958A-C687-4647-AB3E-9C987A97E234}" dt="2020-10-17T13:08:52.526" v="2"/>
          <ac:spMkLst>
            <pc:docMk/>
            <pc:sldMk cId="2374830255" sldId="260"/>
            <ac:spMk id="3" creationId="{B2450D70-A03A-844E-B38D-047D5C837287}"/>
          </ac:spMkLst>
        </pc:spChg>
        <pc:picChg chg="add mod modCrop">
          <ac:chgData name="isu10820104G" userId="940ef88d-6d34-4b8c-aaa4-7df2beec45ce" providerId="ADAL" clId="{C4FB958A-C687-4647-AB3E-9C987A97E234}" dt="2020-10-17T13:09:27.938" v="6" actId="1076"/>
          <ac:picMkLst>
            <pc:docMk/>
            <pc:sldMk cId="2374830255" sldId="260"/>
            <ac:picMk id="4" creationId="{EC77CBE0-8AEA-CC4F-8829-F27BA12D6D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67322-50CC-8848-AF59-A617102AD819}" type="datetimeFigureOut">
              <a:rPr kumimoji="1" lang="zh-TW" altLang="en-US" smtClean="0"/>
              <a:t>2020/10/17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972C9-8E32-EF44-A7E0-EFD6B63C531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70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972C9-8E32-EF44-A7E0-EFD6B63C531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703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西瓜有哪些產地？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31" y="2064544"/>
            <a:ext cx="5724525" cy="3352800"/>
          </a:xfrm>
        </p:spPr>
      </p:pic>
    </p:spTree>
    <p:extLst>
      <p:ext uri="{BB962C8B-B14F-4D97-AF65-F5344CB8AC3E}">
        <p14:creationId xmlns:p14="http://schemas.microsoft.com/office/powerpoint/2010/main" val="1930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b. </a:t>
            </a:r>
            <a:r>
              <a:rPr lang="zh-TW" altLang="en-US" dirty="0"/>
              <a:t>最貴的農產品是哪一種？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31" y="2564606"/>
            <a:ext cx="5724525" cy="2352675"/>
          </a:xfrm>
        </p:spPr>
      </p:pic>
    </p:spTree>
    <p:extLst>
      <p:ext uri="{BB962C8B-B14F-4D97-AF65-F5344CB8AC3E}">
        <p14:creationId xmlns:p14="http://schemas.microsoft.com/office/powerpoint/2010/main" val="207476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c. 2019</a:t>
            </a:r>
            <a:r>
              <a:rPr lang="zh-TW" altLang="en-US" dirty="0"/>
              <a:t>年有哪些農產品？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69" y="2064544"/>
            <a:ext cx="5734050" cy="3352800"/>
          </a:xfrm>
        </p:spPr>
      </p:pic>
    </p:spTree>
    <p:extLst>
      <p:ext uri="{BB962C8B-B14F-4D97-AF65-F5344CB8AC3E}">
        <p14:creationId xmlns:p14="http://schemas.microsoft.com/office/powerpoint/2010/main" val="26126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d. Find </a:t>
            </a:r>
            <a:r>
              <a:rPr lang="zh-TW" altLang="en-US" dirty="0"/>
              <a:t>全部西瓜產地價錢平均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69" y="2140744"/>
            <a:ext cx="5734050" cy="3200400"/>
          </a:xfrm>
        </p:spPr>
      </p:pic>
    </p:spTree>
    <p:extLst>
      <p:ext uri="{BB962C8B-B14F-4D97-AF65-F5344CB8AC3E}">
        <p14:creationId xmlns:p14="http://schemas.microsoft.com/office/powerpoint/2010/main" val="40347383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</TotalTime>
  <Words>35</Words>
  <Application>Microsoft Macintosh PowerPoint</Application>
  <PresentationFormat>寬螢幕</PresentationFormat>
  <Paragraphs>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Rockwell</vt:lpstr>
      <vt:lpstr>Gallery</vt:lpstr>
      <vt:lpstr>a. 西瓜有哪些產地？</vt:lpstr>
      <vt:lpstr>b. 最貴的農產品是哪一種？</vt:lpstr>
      <vt:lpstr>c. 2019年有哪些農產品？</vt:lpstr>
      <vt:lpstr>d. Find 全部西瓜產地價錢平均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西瓜有哪些產地？</dc:title>
  <dc:creator>clt15-pc</dc:creator>
  <cp:lastModifiedBy>isu10820104G</cp:lastModifiedBy>
  <cp:revision>1</cp:revision>
  <dcterms:created xsi:type="dcterms:W3CDTF">2020-09-30T06:04:15Z</dcterms:created>
  <dcterms:modified xsi:type="dcterms:W3CDTF">2020-10-17T14:05:23Z</dcterms:modified>
</cp:coreProperties>
</file>