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67" r:id="rId6"/>
    <p:sldId id="266" r:id="rId7"/>
    <p:sldId id="268" r:id="rId8"/>
    <p:sldId id="264" r:id="rId9"/>
    <p:sldId id="265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8D9"/>
    <a:srgbClr val="FCF3EA"/>
    <a:srgbClr val="CEE7F2"/>
    <a:srgbClr val="B9DDED"/>
    <a:srgbClr val="85C3DF"/>
    <a:srgbClr val="D4EAF4"/>
    <a:srgbClr val="A1D1E7"/>
    <a:srgbClr val="98CCE4"/>
    <a:srgbClr val="55ACD3"/>
    <a:srgbClr val="2F8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>
        <p:scale>
          <a:sx n="100" d="100"/>
          <a:sy n="100" d="100"/>
        </p:scale>
        <p:origin x="113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4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0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4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6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2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2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3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A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05274" y="749753"/>
            <a:ext cx="3006108" cy="2794436"/>
            <a:chOff x="4592946" y="1391471"/>
            <a:chExt cx="3006108" cy="2794436"/>
          </a:xfrm>
        </p:grpSpPr>
        <p:sp>
          <p:nvSpPr>
            <p:cNvPr id="113" name="순서도: 수동 입력 5">
              <a:extLst>
                <a:ext uri="{FF2B5EF4-FFF2-40B4-BE49-F238E27FC236}">
                  <a16:creationId xmlns:a16="http://schemas.microsoft.com/office/drawing/2014/main" id="{0E529A6E-633E-45AC-8D34-C13453BCB08D}"/>
                </a:ext>
              </a:extLst>
            </p:cNvPr>
            <p:cNvSpPr/>
            <p:nvPr/>
          </p:nvSpPr>
          <p:spPr>
            <a:xfrm>
              <a:off x="4592946" y="1391471"/>
              <a:ext cx="3006108" cy="2794436"/>
            </a:xfrm>
            <a:prstGeom prst="rect">
              <a:avLst/>
            </a:prstGeom>
            <a:gradFill>
              <a:gsLst>
                <a:gs pos="37000">
                  <a:srgbClr val="DAD8E6"/>
                </a:gs>
                <a:gs pos="0">
                  <a:srgbClr val="6DB8D9"/>
                </a:gs>
              </a:gsLst>
              <a:lin ang="5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7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순서도: 수동 입력 5">
              <a:extLst>
                <a:ext uri="{FF2B5EF4-FFF2-40B4-BE49-F238E27FC236}">
                  <a16:creationId xmlns:a16="http://schemas.microsoft.com/office/drawing/2014/main" id="{61DF6AF0-CC67-4F56-BE5A-B79254166208}"/>
                </a:ext>
              </a:extLst>
            </p:cNvPr>
            <p:cNvSpPr/>
            <p:nvPr/>
          </p:nvSpPr>
          <p:spPr>
            <a:xfrm flipV="1">
              <a:off x="4592947" y="2593685"/>
              <a:ext cx="3006107" cy="92156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7" name="Group 38">
              <a:extLst>
                <a:ext uri="{FF2B5EF4-FFF2-40B4-BE49-F238E27FC236}">
                  <a16:creationId xmlns:a16="http://schemas.microsoft.com/office/drawing/2014/main" id="{DC8EDFBC-D691-4900-BEFC-D701CB57E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96703" y="2403369"/>
              <a:ext cx="1194551" cy="467936"/>
              <a:chOff x="-2534" y="-718"/>
              <a:chExt cx="5052" cy="1979"/>
            </a:xfrm>
          </p:grpSpPr>
          <p:sp>
            <p:nvSpPr>
              <p:cNvPr id="118" name="Freeform 45">
                <a:extLst>
                  <a:ext uri="{FF2B5EF4-FFF2-40B4-BE49-F238E27FC236}">
                    <a16:creationId xmlns:a16="http://schemas.microsoft.com/office/drawing/2014/main" id="{8302B59C-F68A-4D30-93CA-89DBD4659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6DF5A041-D4EA-4F16-8A41-34909F46F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47">
                <a:extLst>
                  <a:ext uri="{FF2B5EF4-FFF2-40B4-BE49-F238E27FC236}">
                    <a16:creationId xmlns:a16="http://schemas.microsoft.com/office/drawing/2014/main" id="{0BF802B9-8173-449C-A7BB-E01C7AA96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57FB87F-C26F-4BEA-AB62-ABEC5895E541}"/>
                </a:ext>
              </a:extLst>
            </p:cNvPr>
            <p:cNvSpPr/>
            <p:nvPr/>
          </p:nvSpPr>
          <p:spPr>
            <a:xfrm>
              <a:off x="4631009" y="2577040"/>
              <a:ext cx="727742" cy="96017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D782C97-F0E0-4D12-A372-168DA89D81D0}"/>
                </a:ext>
              </a:extLst>
            </p:cNvPr>
            <p:cNvSpPr/>
            <p:nvPr/>
          </p:nvSpPr>
          <p:spPr>
            <a:xfrm>
              <a:off x="5383326" y="2601615"/>
              <a:ext cx="400337" cy="45583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FC3831E8-56E0-498A-9D78-B9FBEB6DB9CC}"/>
                </a:ext>
              </a:extLst>
            </p:cNvPr>
            <p:cNvGrpSpPr/>
            <p:nvPr/>
          </p:nvGrpSpPr>
          <p:grpSpPr>
            <a:xfrm>
              <a:off x="4602470" y="2368319"/>
              <a:ext cx="1168678" cy="296716"/>
              <a:chOff x="0" y="-435367"/>
              <a:chExt cx="3868691" cy="982222"/>
            </a:xfrm>
          </p:grpSpPr>
          <p:sp>
            <p:nvSpPr>
              <p:cNvPr id="129" name="Freeform 5">
                <a:extLst>
                  <a:ext uri="{FF2B5EF4-FFF2-40B4-BE49-F238E27FC236}">
                    <a16:creationId xmlns:a16="http://schemas.microsoft.com/office/drawing/2014/main" id="{95A4DEDF-DB6B-45EF-A209-3BDBF650B0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6">
                <a:extLst>
                  <a:ext uri="{FF2B5EF4-FFF2-40B4-BE49-F238E27FC236}">
                    <a16:creationId xmlns:a16="http://schemas.microsoft.com/office/drawing/2014/main" id="{E0E5A1F1-5401-4F78-A070-71ABA01D1D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id="{90FA8747-E833-4C1F-8B4F-3EC3A5726C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8">
                <a:extLst>
                  <a:ext uri="{FF2B5EF4-FFF2-40B4-BE49-F238E27FC236}">
                    <a16:creationId xmlns:a16="http://schemas.microsoft.com/office/drawing/2014/main" id="{0C388B12-83CF-4249-BEE2-37783089D0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6FA6490D-2B18-4ACE-897A-2D2CF2209D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0">
                <a:extLst>
                  <a:ext uri="{FF2B5EF4-FFF2-40B4-BE49-F238E27FC236}">
                    <a16:creationId xmlns:a16="http://schemas.microsoft.com/office/drawing/2014/main" id="{010B4D21-CABE-4B20-93BA-D53FB6F293D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1">
                <a:extLst>
                  <a:ext uri="{FF2B5EF4-FFF2-40B4-BE49-F238E27FC236}">
                    <a16:creationId xmlns:a16="http://schemas.microsoft.com/office/drawing/2014/main" id="{3FDBD8B8-F8A2-4E5E-86DD-59CC9ED4AA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2">
                <a:extLst>
                  <a:ext uri="{FF2B5EF4-FFF2-40B4-BE49-F238E27FC236}">
                    <a16:creationId xmlns:a16="http://schemas.microsoft.com/office/drawing/2014/main" id="{B804C48B-484F-4C3F-9097-A784F0CA27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460ACD57-455F-458F-B9EC-42BFE8B9FC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DF58A18B-304D-4D3E-88B3-0CD4C2A673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9FF568ED-45C5-4B98-B4B1-B6232574DF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6">
                <a:extLst>
                  <a:ext uri="{FF2B5EF4-FFF2-40B4-BE49-F238E27FC236}">
                    <a16:creationId xmlns:a16="http://schemas.microsoft.com/office/drawing/2014/main" id="{44204E69-7640-4AA3-8CBF-1209D5BB6B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7">
                <a:extLst>
                  <a:ext uri="{FF2B5EF4-FFF2-40B4-BE49-F238E27FC236}">
                    <a16:creationId xmlns:a16="http://schemas.microsoft.com/office/drawing/2014/main" id="{D5F1C6A3-0355-4A23-9678-209023A423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8">
                <a:extLst>
                  <a:ext uri="{FF2B5EF4-FFF2-40B4-BE49-F238E27FC236}">
                    <a16:creationId xmlns:a16="http://schemas.microsoft.com/office/drawing/2014/main" id="{08BF3363-0342-49E8-B45B-B1CD302A3B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9">
                <a:extLst>
                  <a:ext uri="{FF2B5EF4-FFF2-40B4-BE49-F238E27FC236}">
                    <a16:creationId xmlns:a16="http://schemas.microsoft.com/office/drawing/2014/main" id="{A1F50693-315B-4D4A-A5C8-2CB5B819FB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0">
                <a:extLst>
                  <a:ext uri="{FF2B5EF4-FFF2-40B4-BE49-F238E27FC236}">
                    <a16:creationId xmlns:a16="http://schemas.microsoft.com/office/drawing/2014/main" id="{54AFA5C1-2161-4185-94FE-68AFBB654D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21">
                <a:extLst>
                  <a:ext uri="{FF2B5EF4-FFF2-40B4-BE49-F238E27FC236}">
                    <a16:creationId xmlns:a16="http://schemas.microsoft.com/office/drawing/2014/main" id="{E190FB0E-2A35-484C-A240-3D168AB020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2">
                <a:extLst>
                  <a:ext uri="{FF2B5EF4-FFF2-40B4-BE49-F238E27FC236}">
                    <a16:creationId xmlns:a16="http://schemas.microsoft.com/office/drawing/2014/main" id="{1213F6A2-C02C-4900-BD9E-5A2A2CEE7E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3">
                <a:extLst>
                  <a:ext uri="{FF2B5EF4-FFF2-40B4-BE49-F238E27FC236}">
                    <a16:creationId xmlns:a16="http://schemas.microsoft.com/office/drawing/2014/main" id="{FC5A9A1D-4139-4CB6-B2D5-2821FB9561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4">
                <a:extLst>
                  <a:ext uri="{FF2B5EF4-FFF2-40B4-BE49-F238E27FC236}">
                    <a16:creationId xmlns:a16="http://schemas.microsoft.com/office/drawing/2014/main" id="{3AF62F2E-822D-44E3-B389-B3F3F82E4A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5">
                <a:extLst>
                  <a:ext uri="{FF2B5EF4-FFF2-40B4-BE49-F238E27FC236}">
                    <a16:creationId xmlns:a16="http://schemas.microsoft.com/office/drawing/2014/main" id="{91B3B965-4C28-4292-AA5C-2B2988E2B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6">
                <a:extLst>
                  <a:ext uri="{FF2B5EF4-FFF2-40B4-BE49-F238E27FC236}">
                    <a16:creationId xmlns:a16="http://schemas.microsoft.com/office/drawing/2014/main" id="{BCB3CBCF-BC3F-4EE4-B2EB-D7D9D39CBC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7">
                <a:extLst>
                  <a:ext uri="{FF2B5EF4-FFF2-40B4-BE49-F238E27FC236}">
                    <a16:creationId xmlns:a16="http://schemas.microsoft.com/office/drawing/2014/main" id="{C7A70F9E-109E-41BD-A37C-15F2A71912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28">
                <a:extLst>
                  <a:ext uri="{FF2B5EF4-FFF2-40B4-BE49-F238E27FC236}">
                    <a16:creationId xmlns:a16="http://schemas.microsoft.com/office/drawing/2014/main" id="{FD94CFD7-EAFB-411D-A117-46D3CA74D0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29">
                <a:extLst>
                  <a:ext uri="{FF2B5EF4-FFF2-40B4-BE49-F238E27FC236}">
                    <a16:creationId xmlns:a16="http://schemas.microsoft.com/office/drawing/2014/main" id="{E6C11802-DC16-4D51-AED2-F64DCBD2CF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30">
                <a:extLst>
                  <a:ext uri="{FF2B5EF4-FFF2-40B4-BE49-F238E27FC236}">
                    <a16:creationId xmlns:a16="http://schemas.microsoft.com/office/drawing/2014/main" id="{E0B17E50-1E53-4428-AB4A-BB58E90C44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31">
                <a:extLst>
                  <a:ext uri="{FF2B5EF4-FFF2-40B4-BE49-F238E27FC236}">
                    <a16:creationId xmlns:a16="http://schemas.microsoft.com/office/drawing/2014/main" id="{9DC84B92-6D00-442D-A545-EDC8A1858B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32">
                <a:extLst>
                  <a:ext uri="{FF2B5EF4-FFF2-40B4-BE49-F238E27FC236}">
                    <a16:creationId xmlns:a16="http://schemas.microsoft.com/office/drawing/2014/main" id="{36409E0E-2193-46B5-8F7C-90A6E6A0B0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33">
                <a:extLst>
                  <a:ext uri="{FF2B5EF4-FFF2-40B4-BE49-F238E27FC236}">
                    <a16:creationId xmlns:a16="http://schemas.microsoft.com/office/drawing/2014/main" id="{9F94D4BE-89D4-43E2-B3AF-EA301A774C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34">
                <a:extLst>
                  <a:ext uri="{FF2B5EF4-FFF2-40B4-BE49-F238E27FC236}">
                    <a16:creationId xmlns:a16="http://schemas.microsoft.com/office/drawing/2014/main" id="{85077654-5428-46E0-8B3E-FD39117831D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35">
                <a:extLst>
                  <a:ext uri="{FF2B5EF4-FFF2-40B4-BE49-F238E27FC236}">
                    <a16:creationId xmlns:a16="http://schemas.microsoft.com/office/drawing/2014/main" id="{37D545FD-A140-49A9-A139-5BB37489BE1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36">
                <a:extLst>
                  <a:ext uri="{FF2B5EF4-FFF2-40B4-BE49-F238E27FC236}">
                    <a16:creationId xmlns:a16="http://schemas.microsoft.com/office/drawing/2014/main" id="{914F73AB-5BEF-4DDD-B0E4-60047E59CA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37">
                <a:extLst>
                  <a:ext uri="{FF2B5EF4-FFF2-40B4-BE49-F238E27FC236}">
                    <a16:creationId xmlns:a16="http://schemas.microsoft.com/office/drawing/2014/main" id="{D24BB843-01CA-44DD-A904-AFCE0E6095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38">
                <a:extLst>
                  <a:ext uri="{FF2B5EF4-FFF2-40B4-BE49-F238E27FC236}">
                    <a16:creationId xmlns:a16="http://schemas.microsoft.com/office/drawing/2014/main" id="{D0ED0ADA-6079-457E-BDB3-75A6B928E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39">
                <a:extLst>
                  <a:ext uri="{FF2B5EF4-FFF2-40B4-BE49-F238E27FC236}">
                    <a16:creationId xmlns:a16="http://schemas.microsoft.com/office/drawing/2014/main" id="{74C693CC-509C-4967-8701-D2D16736C7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40">
                <a:extLst>
                  <a:ext uri="{FF2B5EF4-FFF2-40B4-BE49-F238E27FC236}">
                    <a16:creationId xmlns:a16="http://schemas.microsoft.com/office/drawing/2014/main" id="{E065C817-D598-40B1-AB34-3F78D4E824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41">
                <a:extLst>
                  <a:ext uri="{FF2B5EF4-FFF2-40B4-BE49-F238E27FC236}">
                    <a16:creationId xmlns:a16="http://schemas.microsoft.com/office/drawing/2014/main" id="{AA9AD005-642D-4140-B094-87BE433C7D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42">
                <a:extLst>
                  <a:ext uri="{FF2B5EF4-FFF2-40B4-BE49-F238E27FC236}">
                    <a16:creationId xmlns:a16="http://schemas.microsoft.com/office/drawing/2014/main" id="{7F3E27B0-FA29-4963-A042-BC63BB59A7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43">
                <a:extLst>
                  <a:ext uri="{FF2B5EF4-FFF2-40B4-BE49-F238E27FC236}">
                    <a16:creationId xmlns:a16="http://schemas.microsoft.com/office/drawing/2014/main" id="{5D58F829-CDF1-46F6-8A4A-7B9B0F8FEB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44">
                <a:extLst>
                  <a:ext uri="{FF2B5EF4-FFF2-40B4-BE49-F238E27FC236}">
                    <a16:creationId xmlns:a16="http://schemas.microsoft.com/office/drawing/2014/main" id="{CE3C3C36-CF84-4954-B568-43D06E78AA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45">
                <a:extLst>
                  <a:ext uri="{FF2B5EF4-FFF2-40B4-BE49-F238E27FC236}">
                    <a16:creationId xmlns:a16="http://schemas.microsoft.com/office/drawing/2014/main" id="{957103C5-5BBD-4B04-9A3E-523E2365CD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46">
                <a:extLst>
                  <a:ext uri="{FF2B5EF4-FFF2-40B4-BE49-F238E27FC236}">
                    <a16:creationId xmlns:a16="http://schemas.microsoft.com/office/drawing/2014/main" id="{7F6CC85D-547E-4E4B-8E2E-792BA9A60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47">
                <a:extLst>
                  <a:ext uri="{FF2B5EF4-FFF2-40B4-BE49-F238E27FC236}">
                    <a16:creationId xmlns:a16="http://schemas.microsoft.com/office/drawing/2014/main" id="{9D5BA257-5FDD-4C18-9F70-237DAA5788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48">
                <a:extLst>
                  <a:ext uri="{FF2B5EF4-FFF2-40B4-BE49-F238E27FC236}">
                    <a16:creationId xmlns:a16="http://schemas.microsoft.com/office/drawing/2014/main" id="{3C80EC17-2495-4B7B-944D-9F3A0874FE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49">
                <a:extLst>
                  <a:ext uri="{FF2B5EF4-FFF2-40B4-BE49-F238E27FC236}">
                    <a16:creationId xmlns:a16="http://schemas.microsoft.com/office/drawing/2014/main" id="{28E607A3-10A9-43ED-BF6E-8ADB744896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50">
                <a:extLst>
                  <a:ext uri="{FF2B5EF4-FFF2-40B4-BE49-F238E27FC236}">
                    <a16:creationId xmlns:a16="http://schemas.microsoft.com/office/drawing/2014/main" id="{5EB3B1A3-66C0-4D5B-946E-745D7CACCD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51">
                <a:extLst>
                  <a:ext uri="{FF2B5EF4-FFF2-40B4-BE49-F238E27FC236}">
                    <a16:creationId xmlns:a16="http://schemas.microsoft.com/office/drawing/2014/main" id="{BFC4F60F-03A8-49BB-B8F8-BEF8E81610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52">
                <a:extLst>
                  <a:ext uri="{FF2B5EF4-FFF2-40B4-BE49-F238E27FC236}">
                    <a16:creationId xmlns:a16="http://schemas.microsoft.com/office/drawing/2014/main" id="{CF824EA4-7C63-4EBD-92DC-86E3015548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53">
                <a:extLst>
                  <a:ext uri="{FF2B5EF4-FFF2-40B4-BE49-F238E27FC236}">
                    <a16:creationId xmlns:a16="http://schemas.microsoft.com/office/drawing/2014/main" id="{C5907C23-EAEC-4417-B91A-B082F27C0A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54">
                <a:extLst>
                  <a:ext uri="{FF2B5EF4-FFF2-40B4-BE49-F238E27FC236}">
                    <a16:creationId xmlns:a16="http://schemas.microsoft.com/office/drawing/2014/main" id="{D360488F-7029-472D-9BAF-2BE5E05230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55">
                <a:extLst>
                  <a:ext uri="{FF2B5EF4-FFF2-40B4-BE49-F238E27FC236}">
                    <a16:creationId xmlns:a16="http://schemas.microsoft.com/office/drawing/2014/main" id="{F0EBF7DD-647B-4437-9B22-6EE51C0C6E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56">
                <a:extLst>
                  <a:ext uri="{FF2B5EF4-FFF2-40B4-BE49-F238E27FC236}">
                    <a16:creationId xmlns:a16="http://schemas.microsoft.com/office/drawing/2014/main" id="{9C851067-4EE5-42D6-81B9-5847563473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57">
                <a:extLst>
                  <a:ext uri="{FF2B5EF4-FFF2-40B4-BE49-F238E27FC236}">
                    <a16:creationId xmlns:a16="http://schemas.microsoft.com/office/drawing/2014/main" id="{B08618EE-97DE-4719-83E3-D62E4617D7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58">
                <a:extLst>
                  <a:ext uri="{FF2B5EF4-FFF2-40B4-BE49-F238E27FC236}">
                    <a16:creationId xmlns:a16="http://schemas.microsoft.com/office/drawing/2014/main" id="{9C03D1F2-5B33-4317-A610-2C065054D3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59">
                <a:extLst>
                  <a:ext uri="{FF2B5EF4-FFF2-40B4-BE49-F238E27FC236}">
                    <a16:creationId xmlns:a16="http://schemas.microsoft.com/office/drawing/2014/main" id="{0231C350-9DD9-4B0C-AAC6-7278909E19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60">
                <a:extLst>
                  <a:ext uri="{FF2B5EF4-FFF2-40B4-BE49-F238E27FC236}">
                    <a16:creationId xmlns:a16="http://schemas.microsoft.com/office/drawing/2014/main" id="{9E9BA23D-1C60-4FCA-92C8-A32F9510A2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61">
                <a:extLst>
                  <a:ext uri="{FF2B5EF4-FFF2-40B4-BE49-F238E27FC236}">
                    <a16:creationId xmlns:a16="http://schemas.microsoft.com/office/drawing/2014/main" id="{9680B1BF-0D96-4957-B6C7-D2A42A05FD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62">
                <a:extLst>
                  <a:ext uri="{FF2B5EF4-FFF2-40B4-BE49-F238E27FC236}">
                    <a16:creationId xmlns:a16="http://schemas.microsoft.com/office/drawing/2014/main" id="{6D268A89-0EE0-4E94-BB67-F2CD29E8F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63">
                <a:extLst>
                  <a:ext uri="{FF2B5EF4-FFF2-40B4-BE49-F238E27FC236}">
                    <a16:creationId xmlns:a16="http://schemas.microsoft.com/office/drawing/2014/main" id="{936FD1E2-1DD5-4283-8B4F-59F7755125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64">
                <a:extLst>
                  <a:ext uri="{FF2B5EF4-FFF2-40B4-BE49-F238E27FC236}">
                    <a16:creationId xmlns:a16="http://schemas.microsoft.com/office/drawing/2014/main" id="{74CD0C68-F5E3-4A47-896B-91C1477E4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65">
                <a:extLst>
                  <a:ext uri="{FF2B5EF4-FFF2-40B4-BE49-F238E27FC236}">
                    <a16:creationId xmlns:a16="http://schemas.microsoft.com/office/drawing/2014/main" id="{8734658A-AA61-45D3-B11D-620976092E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66">
                <a:extLst>
                  <a:ext uri="{FF2B5EF4-FFF2-40B4-BE49-F238E27FC236}">
                    <a16:creationId xmlns:a16="http://schemas.microsoft.com/office/drawing/2014/main" id="{B47BA1E0-C587-408F-8DC6-1DE41074D9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67">
                <a:extLst>
                  <a:ext uri="{FF2B5EF4-FFF2-40B4-BE49-F238E27FC236}">
                    <a16:creationId xmlns:a16="http://schemas.microsoft.com/office/drawing/2014/main" id="{07309663-694C-4EF5-9006-0D63C779B2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68">
                <a:extLst>
                  <a:ext uri="{FF2B5EF4-FFF2-40B4-BE49-F238E27FC236}">
                    <a16:creationId xmlns:a16="http://schemas.microsoft.com/office/drawing/2014/main" id="{9B975225-FB61-4559-96A1-7653DA235B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69">
                <a:extLst>
                  <a:ext uri="{FF2B5EF4-FFF2-40B4-BE49-F238E27FC236}">
                    <a16:creationId xmlns:a16="http://schemas.microsoft.com/office/drawing/2014/main" id="{D4D4F634-D42B-4331-BE7B-1C86FF85B1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달 212">
                <a:extLst>
                  <a:ext uri="{FF2B5EF4-FFF2-40B4-BE49-F238E27FC236}">
                    <a16:creationId xmlns:a16="http://schemas.microsoft.com/office/drawing/2014/main" id="{69A09BBE-5385-4E5C-9C4A-1501AF11465A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달 213">
                <a:extLst>
                  <a:ext uri="{FF2B5EF4-FFF2-40B4-BE49-F238E27FC236}">
                    <a16:creationId xmlns:a16="http://schemas.microsoft.com/office/drawing/2014/main" id="{0E698F47-F7B8-4A3D-B493-BF0DADAE813B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2762D42F-B1F7-4CAA-8787-D57BB0702818}"/>
                </a:ext>
              </a:extLst>
            </p:cNvPr>
            <p:cNvSpPr/>
            <p:nvPr/>
          </p:nvSpPr>
          <p:spPr>
            <a:xfrm>
              <a:off x="4592948" y="3052784"/>
              <a:ext cx="3006106" cy="365421"/>
            </a:xfrm>
            <a:custGeom>
              <a:avLst/>
              <a:gdLst>
                <a:gd name="connsiteX0" fmla="*/ 3631279 w 4815855"/>
                <a:gd name="connsiteY0" fmla="*/ 494248 h 585414"/>
                <a:gd name="connsiteX1" fmla="*/ 3641434 w 4815855"/>
                <a:gd name="connsiteY1" fmla="*/ 495235 h 585414"/>
                <a:gd name="connsiteX2" fmla="*/ 3636477 w 4815855"/>
                <a:gd name="connsiteY2" fmla="*/ 494833 h 585414"/>
                <a:gd name="connsiteX3" fmla="*/ 3631279 w 4815855"/>
                <a:gd name="connsiteY3" fmla="*/ 494248 h 585414"/>
                <a:gd name="connsiteX4" fmla="*/ 0 w 4815855"/>
                <a:gd name="connsiteY4" fmla="*/ 0 h 585414"/>
                <a:gd name="connsiteX5" fmla="*/ 320210 w 4815855"/>
                <a:gd name="connsiteY5" fmla="*/ 4205 h 585414"/>
                <a:gd name="connsiteX6" fmla="*/ 695301 w 4815855"/>
                <a:gd name="connsiteY6" fmla="*/ 16528 h 585414"/>
                <a:gd name="connsiteX7" fmla="*/ 772939 w 4815855"/>
                <a:gd name="connsiteY7" fmla="*/ 51034 h 585414"/>
                <a:gd name="connsiteX8" fmla="*/ 1083490 w 4815855"/>
                <a:gd name="connsiteY8" fmla="*/ 42407 h 585414"/>
                <a:gd name="connsiteX9" fmla="*/ 1281898 w 4815855"/>
                <a:gd name="connsiteY9" fmla="*/ 59660 h 585414"/>
                <a:gd name="connsiteX10" fmla="*/ 1670087 w 4815855"/>
                <a:gd name="connsiteY10" fmla="*/ 128671 h 585414"/>
                <a:gd name="connsiteX11" fmla="*/ 2377452 w 4815855"/>
                <a:gd name="connsiteY11" fmla="*/ 163177 h 585414"/>
                <a:gd name="connsiteX12" fmla="*/ 3171082 w 4815855"/>
                <a:gd name="connsiteY12" fmla="*/ 180430 h 585414"/>
                <a:gd name="connsiteX13" fmla="*/ 3576524 w 4815855"/>
                <a:gd name="connsiteY13" fmla="*/ 206309 h 585414"/>
                <a:gd name="connsiteX14" fmla="*/ 3611030 w 4815855"/>
                <a:gd name="connsiteY14" fmla="*/ 214935 h 585414"/>
                <a:gd name="connsiteX15" fmla="*/ 4094109 w 4815855"/>
                <a:gd name="connsiteY15" fmla="*/ 206309 h 585414"/>
                <a:gd name="connsiteX16" fmla="*/ 4611694 w 4815855"/>
                <a:gd name="connsiteY16" fmla="*/ 232188 h 585414"/>
                <a:gd name="connsiteX17" fmla="*/ 4680706 w 4815855"/>
                <a:gd name="connsiteY17" fmla="*/ 258067 h 585414"/>
                <a:gd name="connsiteX18" fmla="*/ 4815855 w 4815855"/>
                <a:gd name="connsiteY18" fmla="*/ 262770 h 585414"/>
                <a:gd name="connsiteX19" fmla="*/ 4815855 w 4815855"/>
                <a:gd name="connsiteY19" fmla="*/ 585414 h 585414"/>
                <a:gd name="connsiteX20" fmla="*/ 4805454 w 4815855"/>
                <a:gd name="connsiteY20" fmla="*/ 584901 h 585414"/>
                <a:gd name="connsiteX21" fmla="*/ 4145868 w 4815855"/>
                <a:gd name="connsiteY21" fmla="*/ 551366 h 585414"/>
                <a:gd name="connsiteX22" fmla="*/ 3651269 w 4815855"/>
                <a:gd name="connsiteY22" fmla="*/ 496190 h 585414"/>
                <a:gd name="connsiteX23" fmla="*/ 3641434 w 4815855"/>
                <a:gd name="connsiteY23" fmla="*/ 495235 h 585414"/>
                <a:gd name="connsiteX24" fmla="*/ 3689879 w 4815855"/>
                <a:gd name="connsiteY24" fmla="*/ 499155 h 585414"/>
                <a:gd name="connsiteX25" fmla="*/ 3283226 w 4815855"/>
                <a:gd name="connsiteY25" fmla="*/ 396090 h 585414"/>
                <a:gd name="connsiteX26" fmla="*/ 2541356 w 4815855"/>
                <a:gd name="connsiteY26" fmla="*/ 327079 h 585414"/>
                <a:gd name="connsiteX27" fmla="*/ 2317067 w 4815855"/>
                <a:gd name="connsiteY27" fmla="*/ 309826 h 585414"/>
                <a:gd name="connsiteX28" fmla="*/ 2015144 w 4815855"/>
                <a:gd name="connsiteY28" fmla="*/ 301200 h 585414"/>
                <a:gd name="connsiteX29" fmla="*/ 1851242 w 4815855"/>
                <a:gd name="connsiteY29" fmla="*/ 292573 h 585414"/>
                <a:gd name="connsiteX30" fmla="*/ 1566571 w 4815855"/>
                <a:gd name="connsiteY30" fmla="*/ 258067 h 585414"/>
                <a:gd name="connsiteX31" fmla="*/ 781565 w 4815855"/>
                <a:gd name="connsiteY31" fmla="*/ 189056 h 585414"/>
                <a:gd name="connsiteX32" fmla="*/ 3556 w 4815855"/>
                <a:gd name="connsiteY32" fmla="*/ 194786 h 585414"/>
                <a:gd name="connsiteX33" fmla="*/ 0 w 4815855"/>
                <a:gd name="connsiteY33" fmla="*/ 194484 h 58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15855" h="585414">
                  <a:moveTo>
                    <a:pt x="3631279" y="494248"/>
                  </a:moveTo>
                  <a:lnTo>
                    <a:pt x="3641434" y="495235"/>
                  </a:lnTo>
                  <a:lnTo>
                    <a:pt x="3636477" y="494833"/>
                  </a:lnTo>
                  <a:cubicBezTo>
                    <a:pt x="3631452" y="494340"/>
                    <a:pt x="3629266" y="494084"/>
                    <a:pt x="3631279" y="494248"/>
                  </a:cubicBezTo>
                  <a:close/>
                  <a:moveTo>
                    <a:pt x="0" y="0"/>
                  </a:moveTo>
                  <a:lnTo>
                    <a:pt x="320210" y="4205"/>
                  </a:lnTo>
                  <a:cubicBezTo>
                    <a:pt x="445346" y="5848"/>
                    <a:pt x="570429" y="8724"/>
                    <a:pt x="695301" y="16528"/>
                  </a:cubicBezTo>
                  <a:cubicBezTo>
                    <a:pt x="723566" y="18295"/>
                    <a:pt x="744681" y="49150"/>
                    <a:pt x="772939" y="51034"/>
                  </a:cubicBezTo>
                  <a:cubicBezTo>
                    <a:pt x="876267" y="57922"/>
                    <a:pt x="979973" y="45283"/>
                    <a:pt x="1083490" y="42407"/>
                  </a:cubicBezTo>
                  <a:cubicBezTo>
                    <a:pt x="1149626" y="48158"/>
                    <a:pt x="1216297" y="49481"/>
                    <a:pt x="1281898" y="59660"/>
                  </a:cubicBezTo>
                  <a:cubicBezTo>
                    <a:pt x="1501196" y="93689"/>
                    <a:pt x="1512942" y="118849"/>
                    <a:pt x="1670087" y="128671"/>
                  </a:cubicBezTo>
                  <a:cubicBezTo>
                    <a:pt x="1784105" y="135797"/>
                    <a:pt x="2282431" y="160382"/>
                    <a:pt x="2377452" y="163177"/>
                  </a:cubicBezTo>
                  <a:lnTo>
                    <a:pt x="3171082" y="180430"/>
                  </a:lnTo>
                  <a:lnTo>
                    <a:pt x="3576524" y="206309"/>
                  </a:lnTo>
                  <a:cubicBezTo>
                    <a:pt x="3588344" y="207236"/>
                    <a:pt x="3599175" y="214935"/>
                    <a:pt x="3611030" y="214935"/>
                  </a:cubicBezTo>
                  <a:cubicBezTo>
                    <a:pt x="3772082" y="214935"/>
                    <a:pt x="3933085" y="209184"/>
                    <a:pt x="4094109" y="206309"/>
                  </a:cubicBezTo>
                  <a:cubicBezTo>
                    <a:pt x="4209429" y="209426"/>
                    <a:pt x="4475802" y="210270"/>
                    <a:pt x="4611694" y="232188"/>
                  </a:cubicBezTo>
                  <a:cubicBezTo>
                    <a:pt x="4635949" y="236100"/>
                    <a:pt x="4656206" y="256252"/>
                    <a:pt x="4680706" y="258067"/>
                  </a:cubicBezTo>
                  <a:lnTo>
                    <a:pt x="4815855" y="262770"/>
                  </a:lnTo>
                  <a:lnTo>
                    <a:pt x="4815855" y="585414"/>
                  </a:lnTo>
                  <a:lnTo>
                    <a:pt x="4805454" y="584901"/>
                  </a:lnTo>
                  <a:cubicBezTo>
                    <a:pt x="3967906" y="542004"/>
                    <a:pt x="5061721" y="572664"/>
                    <a:pt x="4145868" y="551366"/>
                  </a:cubicBezTo>
                  <a:cubicBezTo>
                    <a:pt x="3834258" y="515411"/>
                    <a:pt x="3698329" y="500955"/>
                    <a:pt x="3651269" y="496190"/>
                  </a:cubicBezTo>
                  <a:lnTo>
                    <a:pt x="3641434" y="495235"/>
                  </a:lnTo>
                  <a:lnTo>
                    <a:pt x="3689879" y="499155"/>
                  </a:lnTo>
                  <a:cubicBezTo>
                    <a:pt x="3777605" y="504767"/>
                    <a:pt x="3873554" y="501904"/>
                    <a:pt x="3283226" y="396090"/>
                  </a:cubicBezTo>
                  <a:cubicBezTo>
                    <a:pt x="2939655" y="334506"/>
                    <a:pt x="2837236" y="337646"/>
                    <a:pt x="2541356" y="327079"/>
                  </a:cubicBezTo>
                  <a:cubicBezTo>
                    <a:pt x="2466593" y="321328"/>
                    <a:pt x="2391961" y="313509"/>
                    <a:pt x="2317067" y="309826"/>
                  </a:cubicBezTo>
                  <a:cubicBezTo>
                    <a:pt x="2216506" y="304880"/>
                    <a:pt x="2115757" y="304926"/>
                    <a:pt x="2015144" y="301200"/>
                  </a:cubicBezTo>
                  <a:cubicBezTo>
                    <a:pt x="1960472" y="299175"/>
                    <a:pt x="1905875" y="295449"/>
                    <a:pt x="1851242" y="292573"/>
                  </a:cubicBezTo>
                  <a:cubicBezTo>
                    <a:pt x="1756350" y="281071"/>
                    <a:pt x="1661802" y="266277"/>
                    <a:pt x="1566571" y="258067"/>
                  </a:cubicBezTo>
                  <a:cubicBezTo>
                    <a:pt x="764076" y="188887"/>
                    <a:pt x="1088947" y="265902"/>
                    <a:pt x="781565" y="189056"/>
                  </a:cubicBezTo>
                  <a:cubicBezTo>
                    <a:pt x="717553" y="190220"/>
                    <a:pt x="209121" y="204482"/>
                    <a:pt x="3556" y="194786"/>
                  </a:cubicBezTo>
                  <a:lnTo>
                    <a:pt x="0" y="194484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CFD6FC19-0016-4E6A-B38C-AFC51B636322}"/>
                </a:ext>
              </a:extLst>
            </p:cNvPr>
            <p:cNvSpPr/>
            <p:nvPr/>
          </p:nvSpPr>
          <p:spPr>
            <a:xfrm>
              <a:off x="4601510" y="3052896"/>
              <a:ext cx="2997544" cy="365309"/>
            </a:xfrm>
            <a:custGeom>
              <a:avLst/>
              <a:gdLst>
                <a:gd name="connsiteX0" fmla="*/ 3617562 w 4802138"/>
                <a:gd name="connsiteY0" fmla="*/ 494068 h 585234"/>
                <a:gd name="connsiteX1" fmla="*/ 3627717 w 4802138"/>
                <a:gd name="connsiteY1" fmla="*/ 495055 h 585234"/>
                <a:gd name="connsiteX2" fmla="*/ 3622760 w 4802138"/>
                <a:gd name="connsiteY2" fmla="*/ 494653 h 585234"/>
                <a:gd name="connsiteX3" fmla="*/ 3617562 w 4802138"/>
                <a:gd name="connsiteY3" fmla="*/ 494068 h 585234"/>
                <a:gd name="connsiteX4" fmla="*/ 0 w 4802138"/>
                <a:gd name="connsiteY4" fmla="*/ 0 h 585234"/>
                <a:gd name="connsiteX5" fmla="*/ 306493 w 4802138"/>
                <a:gd name="connsiteY5" fmla="*/ 4025 h 585234"/>
                <a:gd name="connsiteX6" fmla="*/ 681584 w 4802138"/>
                <a:gd name="connsiteY6" fmla="*/ 16348 h 585234"/>
                <a:gd name="connsiteX7" fmla="*/ 759222 w 4802138"/>
                <a:gd name="connsiteY7" fmla="*/ 50854 h 585234"/>
                <a:gd name="connsiteX8" fmla="*/ 1069773 w 4802138"/>
                <a:gd name="connsiteY8" fmla="*/ 42227 h 585234"/>
                <a:gd name="connsiteX9" fmla="*/ 1268181 w 4802138"/>
                <a:gd name="connsiteY9" fmla="*/ 59480 h 585234"/>
                <a:gd name="connsiteX10" fmla="*/ 1656370 w 4802138"/>
                <a:gd name="connsiteY10" fmla="*/ 128491 h 585234"/>
                <a:gd name="connsiteX11" fmla="*/ 2363735 w 4802138"/>
                <a:gd name="connsiteY11" fmla="*/ 162997 h 585234"/>
                <a:gd name="connsiteX12" fmla="*/ 3157365 w 4802138"/>
                <a:gd name="connsiteY12" fmla="*/ 180250 h 585234"/>
                <a:gd name="connsiteX13" fmla="*/ 3562807 w 4802138"/>
                <a:gd name="connsiteY13" fmla="*/ 206129 h 585234"/>
                <a:gd name="connsiteX14" fmla="*/ 3597314 w 4802138"/>
                <a:gd name="connsiteY14" fmla="*/ 214755 h 585234"/>
                <a:gd name="connsiteX15" fmla="*/ 4080392 w 4802138"/>
                <a:gd name="connsiteY15" fmla="*/ 206129 h 585234"/>
                <a:gd name="connsiteX16" fmla="*/ 4597977 w 4802138"/>
                <a:gd name="connsiteY16" fmla="*/ 232008 h 585234"/>
                <a:gd name="connsiteX17" fmla="*/ 4666989 w 4802138"/>
                <a:gd name="connsiteY17" fmla="*/ 257887 h 585234"/>
                <a:gd name="connsiteX18" fmla="*/ 4802138 w 4802138"/>
                <a:gd name="connsiteY18" fmla="*/ 262590 h 585234"/>
                <a:gd name="connsiteX19" fmla="*/ 4802138 w 4802138"/>
                <a:gd name="connsiteY19" fmla="*/ 585234 h 585234"/>
                <a:gd name="connsiteX20" fmla="*/ 4791737 w 4802138"/>
                <a:gd name="connsiteY20" fmla="*/ 584721 h 585234"/>
                <a:gd name="connsiteX21" fmla="*/ 4132150 w 4802138"/>
                <a:gd name="connsiteY21" fmla="*/ 551186 h 585234"/>
                <a:gd name="connsiteX22" fmla="*/ 3637551 w 4802138"/>
                <a:gd name="connsiteY22" fmla="*/ 496010 h 585234"/>
                <a:gd name="connsiteX23" fmla="*/ 3627717 w 4802138"/>
                <a:gd name="connsiteY23" fmla="*/ 495055 h 585234"/>
                <a:gd name="connsiteX24" fmla="*/ 3676161 w 4802138"/>
                <a:gd name="connsiteY24" fmla="*/ 498975 h 585234"/>
                <a:gd name="connsiteX25" fmla="*/ 3269510 w 4802138"/>
                <a:gd name="connsiteY25" fmla="*/ 395910 h 585234"/>
                <a:gd name="connsiteX26" fmla="*/ 2527638 w 4802138"/>
                <a:gd name="connsiteY26" fmla="*/ 326899 h 585234"/>
                <a:gd name="connsiteX27" fmla="*/ 2303350 w 4802138"/>
                <a:gd name="connsiteY27" fmla="*/ 309646 h 585234"/>
                <a:gd name="connsiteX28" fmla="*/ 2001427 w 4802138"/>
                <a:gd name="connsiteY28" fmla="*/ 301020 h 585234"/>
                <a:gd name="connsiteX29" fmla="*/ 1837525 w 4802138"/>
                <a:gd name="connsiteY29" fmla="*/ 292393 h 585234"/>
                <a:gd name="connsiteX30" fmla="*/ 1552853 w 4802138"/>
                <a:gd name="connsiteY30" fmla="*/ 257887 h 585234"/>
                <a:gd name="connsiteX31" fmla="*/ 767848 w 4802138"/>
                <a:gd name="connsiteY31" fmla="*/ 188876 h 585234"/>
                <a:gd name="connsiteX32" fmla="*/ 94302 w 4802138"/>
                <a:gd name="connsiteY32" fmla="*/ 197403 h 585234"/>
                <a:gd name="connsiteX33" fmla="*/ 0 w 4802138"/>
                <a:gd name="connsiteY33" fmla="*/ 194878 h 58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2138" h="585234">
                  <a:moveTo>
                    <a:pt x="3617562" y="494068"/>
                  </a:moveTo>
                  <a:lnTo>
                    <a:pt x="3627717" y="495055"/>
                  </a:lnTo>
                  <a:lnTo>
                    <a:pt x="3622760" y="494653"/>
                  </a:lnTo>
                  <a:cubicBezTo>
                    <a:pt x="3617734" y="494160"/>
                    <a:pt x="3615549" y="493904"/>
                    <a:pt x="3617562" y="494068"/>
                  </a:cubicBezTo>
                  <a:close/>
                  <a:moveTo>
                    <a:pt x="0" y="0"/>
                  </a:moveTo>
                  <a:lnTo>
                    <a:pt x="306493" y="4025"/>
                  </a:lnTo>
                  <a:cubicBezTo>
                    <a:pt x="431629" y="5668"/>
                    <a:pt x="556712" y="8544"/>
                    <a:pt x="681584" y="16348"/>
                  </a:cubicBezTo>
                  <a:cubicBezTo>
                    <a:pt x="709849" y="18115"/>
                    <a:pt x="730964" y="48970"/>
                    <a:pt x="759222" y="50854"/>
                  </a:cubicBezTo>
                  <a:cubicBezTo>
                    <a:pt x="862550" y="57742"/>
                    <a:pt x="966256" y="45103"/>
                    <a:pt x="1069773" y="42227"/>
                  </a:cubicBezTo>
                  <a:cubicBezTo>
                    <a:pt x="1135909" y="47978"/>
                    <a:pt x="1202580" y="49301"/>
                    <a:pt x="1268181" y="59480"/>
                  </a:cubicBezTo>
                  <a:cubicBezTo>
                    <a:pt x="1487479" y="93509"/>
                    <a:pt x="1499224" y="118669"/>
                    <a:pt x="1656370" y="128491"/>
                  </a:cubicBezTo>
                  <a:cubicBezTo>
                    <a:pt x="1770388" y="135617"/>
                    <a:pt x="2268714" y="160202"/>
                    <a:pt x="2363735" y="162997"/>
                  </a:cubicBezTo>
                  <a:lnTo>
                    <a:pt x="3157365" y="180250"/>
                  </a:lnTo>
                  <a:lnTo>
                    <a:pt x="3562807" y="206129"/>
                  </a:lnTo>
                  <a:cubicBezTo>
                    <a:pt x="3574628" y="207056"/>
                    <a:pt x="3585458" y="214755"/>
                    <a:pt x="3597314" y="214755"/>
                  </a:cubicBezTo>
                  <a:cubicBezTo>
                    <a:pt x="3758365" y="214755"/>
                    <a:pt x="3919368" y="209004"/>
                    <a:pt x="4080392" y="206129"/>
                  </a:cubicBezTo>
                  <a:cubicBezTo>
                    <a:pt x="4195712" y="209246"/>
                    <a:pt x="4462085" y="210090"/>
                    <a:pt x="4597977" y="232008"/>
                  </a:cubicBezTo>
                  <a:cubicBezTo>
                    <a:pt x="4622232" y="235920"/>
                    <a:pt x="4642488" y="256072"/>
                    <a:pt x="4666989" y="257887"/>
                  </a:cubicBezTo>
                  <a:lnTo>
                    <a:pt x="4802138" y="262590"/>
                  </a:lnTo>
                  <a:lnTo>
                    <a:pt x="4802138" y="585234"/>
                  </a:lnTo>
                  <a:lnTo>
                    <a:pt x="4791737" y="584721"/>
                  </a:lnTo>
                  <a:cubicBezTo>
                    <a:pt x="3954189" y="541824"/>
                    <a:pt x="5048004" y="572484"/>
                    <a:pt x="4132150" y="551186"/>
                  </a:cubicBezTo>
                  <a:cubicBezTo>
                    <a:pt x="3820541" y="515231"/>
                    <a:pt x="3684612" y="500775"/>
                    <a:pt x="3637551" y="496010"/>
                  </a:cubicBezTo>
                  <a:lnTo>
                    <a:pt x="3627717" y="495055"/>
                  </a:lnTo>
                  <a:lnTo>
                    <a:pt x="3676161" y="498975"/>
                  </a:lnTo>
                  <a:cubicBezTo>
                    <a:pt x="3763888" y="504587"/>
                    <a:pt x="3859837" y="501724"/>
                    <a:pt x="3269510" y="395910"/>
                  </a:cubicBezTo>
                  <a:cubicBezTo>
                    <a:pt x="2925938" y="334326"/>
                    <a:pt x="2823519" y="337466"/>
                    <a:pt x="2527638" y="326899"/>
                  </a:cubicBezTo>
                  <a:cubicBezTo>
                    <a:pt x="2452876" y="321148"/>
                    <a:pt x="2378244" y="313329"/>
                    <a:pt x="2303350" y="309646"/>
                  </a:cubicBezTo>
                  <a:cubicBezTo>
                    <a:pt x="2202789" y="304700"/>
                    <a:pt x="2102040" y="304746"/>
                    <a:pt x="2001427" y="301020"/>
                  </a:cubicBezTo>
                  <a:cubicBezTo>
                    <a:pt x="1946755" y="298995"/>
                    <a:pt x="1892158" y="295269"/>
                    <a:pt x="1837525" y="292393"/>
                  </a:cubicBezTo>
                  <a:cubicBezTo>
                    <a:pt x="1742633" y="280891"/>
                    <a:pt x="1648085" y="266097"/>
                    <a:pt x="1552853" y="257887"/>
                  </a:cubicBezTo>
                  <a:cubicBezTo>
                    <a:pt x="750359" y="188707"/>
                    <a:pt x="1075230" y="265722"/>
                    <a:pt x="767848" y="188876"/>
                  </a:cubicBezTo>
                  <a:cubicBezTo>
                    <a:pt x="712981" y="189874"/>
                    <a:pt x="331601" y="200494"/>
                    <a:pt x="94302" y="197403"/>
                  </a:cubicBezTo>
                  <a:lnTo>
                    <a:pt x="0" y="194878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AC898866-B247-48CE-A4BA-230218273514}"/>
                </a:ext>
              </a:extLst>
            </p:cNvPr>
            <p:cNvSpPr/>
            <p:nvPr/>
          </p:nvSpPr>
          <p:spPr>
            <a:xfrm>
              <a:off x="7142288" y="2617798"/>
              <a:ext cx="400337" cy="45583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89E0E195-BB48-4BD3-BC79-55F83FAE807C}"/>
                </a:ext>
              </a:extLst>
            </p:cNvPr>
            <p:cNvGrpSpPr/>
            <p:nvPr/>
          </p:nvGrpSpPr>
          <p:grpSpPr>
            <a:xfrm>
              <a:off x="7144700" y="2515418"/>
              <a:ext cx="395852" cy="129509"/>
              <a:chOff x="11532977" y="233581"/>
              <a:chExt cx="634164" cy="207477"/>
            </a:xfrm>
          </p:grpSpPr>
          <p:sp>
            <p:nvSpPr>
              <p:cNvPr id="220" name="Freeform 9">
                <a:extLst>
                  <a:ext uri="{FF2B5EF4-FFF2-40B4-BE49-F238E27FC236}">
                    <a16:creationId xmlns:a16="http://schemas.microsoft.com/office/drawing/2014/main" id="{B5CA9143-015A-4F1F-824C-029A3E2353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12">
                <a:extLst>
                  <a:ext uri="{FF2B5EF4-FFF2-40B4-BE49-F238E27FC236}">
                    <a16:creationId xmlns:a16="http://schemas.microsoft.com/office/drawing/2014/main" id="{63434D0E-D7D4-44C4-B3E2-FCC74A5374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13">
                <a:extLst>
                  <a:ext uri="{FF2B5EF4-FFF2-40B4-BE49-F238E27FC236}">
                    <a16:creationId xmlns:a16="http://schemas.microsoft.com/office/drawing/2014/main" id="{132313D5-1997-4128-ADAF-2080A7042E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6">
                <a:extLst>
                  <a:ext uri="{FF2B5EF4-FFF2-40B4-BE49-F238E27FC236}">
                    <a16:creationId xmlns:a16="http://schemas.microsoft.com/office/drawing/2014/main" id="{3413C48D-15B0-4D13-8404-9E353F71AD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33">
                <a:extLst>
                  <a:ext uri="{FF2B5EF4-FFF2-40B4-BE49-F238E27FC236}">
                    <a16:creationId xmlns:a16="http://schemas.microsoft.com/office/drawing/2014/main" id="{0AD19623-F294-4644-8FAF-CE0A0FA08A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34">
                <a:extLst>
                  <a:ext uri="{FF2B5EF4-FFF2-40B4-BE49-F238E27FC236}">
                    <a16:creationId xmlns:a16="http://schemas.microsoft.com/office/drawing/2014/main" id="{A866E97B-1817-4374-B85D-3972815FEE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35">
                <a:extLst>
                  <a:ext uri="{FF2B5EF4-FFF2-40B4-BE49-F238E27FC236}">
                    <a16:creationId xmlns:a16="http://schemas.microsoft.com/office/drawing/2014/main" id="{8AE0D68E-9145-497B-8C15-285DE3FC31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36">
                <a:extLst>
                  <a:ext uri="{FF2B5EF4-FFF2-40B4-BE49-F238E27FC236}">
                    <a16:creationId xmlns:a16="http://schemas.microsoft.com/office/drawing/2014/main" id="{74EA3132-0176-4E86-8427-5FBA07D53D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37">
                <a:extLst>
                  <a:ext uri="{FF2B5EF4-FFF2-40B4-BE49-F238E27FC236}">
                    <a16:creationId xmlns:a16="http://schemas.microsoft.com/office/drawing/2014/main" id="{CD9C2BF4-2E56-4574-A647-83B1B49A95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50">
                <a:extLst>
                  <a:ext uri="{FF2B5EF4-FFF2-40B4-BE49-F238E27FC236}">
                    <a16:creationId xmlns:a16="http://schemas.microsoft.com/office/drawing/2014/main" id="{24888E72-29E4-4206-91D6-808AF53DB2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51">
                <a:extLst>
                  <a:ext uri="{FF2B5EF4-FFF2-40B4-BE49-F238E27FC236}">
                    <a16:creationId xmlns:a16="http://schemas.microsoft.com/office/drawing/2014/main" id="{3AD22550-9C4B-41F7-BAC9-38ADF350E0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52">
                <a:extLst>
                  <a:ext uri="{FF2B5EF4-FFF2-40B4-BE49-F238E27FC236}">
                    <a16:creationId xmlns:a16="http://schemas.microsoft.com/office/drawing/2014/main" id="{74199760-1ABC-4B10-B5E0-DEF9B214E1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53">
                <a:extLst>
                  <a:ext uri="{FF2B5EF4-FFF2-40B4-BE49-F238E27FC236}">
                    <a16:creationId xmlns:a16="http://schemas.microsoft.com/office/drawing/2014/main" id="{95C3CD3C-BD2A-4990-BFD3-C1FAE04AC3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54">
                <a:extLst>
                  <a:ext uri="{FF2B5EF4-FFF2-40B4-BE49-F238E27FC236}">
                    <a16:creationId xmlns:a16="http://schemas.microsoft.com/office/drawing/2014/main" id="{5D642AA6-497B-45B2-9241-885E398CAA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55">
                <a:extLst>
                  <a:ext uri="{FF2B5EF4-FFF2-40B4-BE49-F238E27FC236}">
                    <a16:creationId xmlns:a16="http://schemas.microsoft.com/office/drawing/2014/main" id="{0927CDD7-4DDD-4AD7-B6EE-3B48FAFF2B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56">
                <a:extLst>
                  <a:ext uri="{FF2B5EF4-FFF2-40B4-BE49-F238E27FC236}">
                    <a16:creationId xmlns:a16="http://schemas.microsoft.com/office/drawing/2014/main" id="{E2B48B06-9E92-43AC-98A4-F4BBCBB2B8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57">
                <a:extLst>
                  <a:ext uri="{FF2B5EF4-FFF2-40B4-BE49-F238E27FC236}">
                    <a16:creationId xmlns:a16="http://schemas.microsoft.com/office/drawing/2014/main" id="{8D7D5EBB-486D-45C1-B6E2-95FAFADAA6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58">
                <a:extLst>
                  <a:ext uri="{FF2B5EF4-FFF2-40B4-BE49-F238E27FC236}">
                    <a16:creationId xmlns:a16="http://schemas.microsoft.com/office/drawing/2014/main" id="{941730ED-CAB0-4DC4-838E-E3A3D6904B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59">
                <a:extLst>
                  <a:ext uri="{FF2B5EF4-FFF2-40B4-BE49-F238E27FC236}">
                    <a16:creationId xmlns:a16="http://schemas.microsoft.com/office/drawing/2014/main" id="{F6D47174-95CF-4A29-BE3D-1E81B7D83D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62">
                <a:extLst>
                  <a:ext uri="{FF2B5EF4-FFF2-40B4-BE49-F238E27FC236}">
                    <a16:creationId xmlns:a16="http://schemas.microsoft.com/office/drawing/2014/main" id="{2163826F-B7B7-4FFE-94DA-A80D949670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63">
                <a:extLst>
                  <a:ext uri="{FF2B5EF4-FFF2-40B4-BE49-F238E27FC236}">
                    <a16:creationId xmlns:a16="http://schemas.microsoft.com/office/drawing/2014/main" id="{784496F7-6EFC-4E51-8055-13D0C069C74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64">
                <a:extLst>
                  <a:ext uri="{FF2B5EF4-FFF2-40B4-BE49-F238E27FC236}">
                    <a16:creationId xmlns:a16="http://schemas.microsoft.com/office/drawing/2014/main" id="{1A8655DF-423D-402B-A81C-7CE8DDFA6C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65">
                <a:extLst>
                  <a:ext uri="{FF2B5EF4-FFF2-40B4-BE49-F238E27FC236}">
                    <a16:creationId xmlns:a16="http://schemas.microsoft.com/office/drawing/2014/main" id="{F651C060-7AA1-4137-B3B7-D4F8F25E01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66">
                <a:extLst>
                  <a:ext uri="{FF2B5EF4-FFF2-40B4-BE49-F238E27FC236}">
                    <a16:creationId xmlns:a16="http://schemas.microsoft.com/office/drawing/2014/main" id="{3BB7C0CB-36C9-4AEF-BDEA-770BB257E6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67">
                <a:extLst>
                  <a:ext uri="{FF2B5EF4-FFF2-40B4-BE49-F238E27FC236}">
                    <a16:creationId xmlns:a16="http://schemas.microsoft.com/office/drawing/2014/main" id="{4B258AE7-7076-40D0-B707-8F20C43792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69">
                <a:extLst>
                  <a:ext uri="{FF2B5EF4-FFF2-40B4-BE49-F238E27FC236}">
                    <a16:creationId xmlns:a16="http://schemas.microsoft.com/office/drawing/2014/main" id="{962F3C74-3958-456A-B844-A297393AF1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6CEB1E-E0ED-424D-901E-BD62EA7CC380}"/>
                </a:ext>
              </a:extLst>
            </p:cNvPr>
            <p:cNvSpPr/>
            <p:nvPr/>
          </p:nvSpPr>
          <p:spPr>
            <a:xfrm>
              <a:off x="4592947" y="3187479"/>
              <a:ext cx="3006106" cy="998428"/>
            </a:xfrm>
            <a:custGeom>
              <a:avLst/>
              <a:gdLst>
                <a:gd name="connsiteX0" fmla="*/ 0 w 4815855"/>
                <a:gd name="connsiteY0" fmla="*/ 0 h 3081628"/>
                <a:gd name="connsiteX1" fmla="*/ 4815855 w 4815855"/>
                <a:gd name="connsiteY1" fmla="*/ 0 h 3081628"/>
                <a:gd name="connsiteX2" fmla="*/ 4815855 w 4815855"/>
                <a:gd name="connsiteY2" fmla="*/ 3081628 h 3081628"/>
                <a:gd name="connsiteX3" fmla="*/ 0 w 4815855"/>
                <a:gd name="connsiteY3" fmla="*/ 3081628 h 3081628"/>
                <a:gd name="connsiteX4" fmla="*/ 0 w 4815855"/>
                <a:gd name="connsiteY4" fmla="*/ 0 h 3081628"/>
                <a:gd name="connsiteX0" fmla="*/ 0 w 4815855"/>
                <a:gd name="connsiteY0" fmla="*/ 0 h 3154653"/>
                <a:gd name="connsiteX1" fmla="*/ 4815855 w 4815855"/>
                <a:gd name="connsiteY1" fmla="*/ 73025 h 3154653"/>
                <a:gd name="connsiteX2" fmla="*/ 4815855 w 4815855"/>
                <a:gd name="connsiteY2" fmla="*/ 3154653 h 3154653"/>
                <a:gd name="connsiteX3" fmla="*/ 0 w 4815855"/>
                <a:gd name="connsiteY3" fmla="*/ 3154653 h 3154653"/>
                <a:gd name="connsiteX4" fmla="*/ 0 w 4815855"/>
                <a:gd name="connsiteY4" fmla="*/ 0 h 3154653"/>
                <a:gd name="connsiteX0" fmla="*/ 0 w 4815855"/>
                <a:gd name="connsiteY0" fmla="*/ 0 h 3202278"/>
                <a:gd name="connsiteX1" fmla="*/ 4815855 w 4815855"/>
                <a:gd name="connsiteY1" fmla="*/ 120650 h 3202278"/>
                <a:gd name="connsiteX2" fmla="*/ 4815855 w 4815855"/>
                <a:gd name="connsiteY2" fmla="*/ 3202278 h 3202278"/>
                <a:gd name="connsiteX3" fmla="*/ 0 w 4815855"/>
                <a:gd name="connsiteY3" fmla="*/ 3202278 h 3202278"/>
                <a:gd name="connsiteX4" fmla="*/ 0 w 4815855"/>
                <a:gd name="connsiteY4" fmla="*/ 0 h 32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5855" h="3202278">
                  <a:moveTo>
                    <a:pt x="0" y="0"/>
                  </a:moveTo>
                  <a:lnTo>
                    <a:pt x="4815855" y="120650"/>
                  </a:lnTo>
                  <a:lnTo>
                    <a:pt x="4815855" y="3202278"/>
                  </a:lnTo>
                  <a:lnTo>
                    <a:pt x="0" y="3202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840835BF-2AF5-4CC1-96EA-379BD5306BA0}"/>
                </a:ext>
              </a:extLst>
            </p:cNvPr>
            <p:cNvSpPr/>
            <p:nvPr/>
          </p:nvSpPr>
          <p:spPr>
            <a:xfrm>
              <a:off x="6280608" y="2425527"/>
              <a:ext cx="197991" cy="168793"/>
            </a:xfrm>
            <a:custGeom>
              <a:avLst/>
              <a:gdLst>
                <a:gd name="connsiteX0" fmla="*/ 757021 w 1096060"/>
                <a:gd name="connsiteY0" fmla="*/ 0 h 934420"/>
                <a:gd name="connsiteX1" fmla="*/ 846891 w 1096060"/>
                <a:gd name="connsiteY1" fmla="*/ 48780 h 934420"/>
                <a:gd name="connsiteX2" fmla="*/ 1096060 w 1096060"/>
                <a:gd name="connsiteY2" fmla="*/ 517411 h 934420"/>
                <a:gd name="connsiteX3" fmla="*/ 930532 w 1096060"/>
                <a:gd name="connsiteY3" fmla="*/ 917033 h 934420"/>
                <a:gd name="connsiteX4" fmla="*/ 909458 w 1096060"/>
                <a:gd name="connsiteY4" fmla="*/ 934420 h 934420"/>
                <a:gd name="connsiteX5" fmla="*/ 149653 w 1096060"/>
                <a:gd name="connsiteY5" fmla="*/ 934420 h 934420"/>
                <a:gd name="connsiteX6" fmla="*/ 94813 w 1096060"/>
                <a:gd name="connsiteY6" fmla="*/ 876899 h 934420"/>
                <a:gd name="connsiteX7" fmla="*/ 10173 w 1096060"/>
                <a:gd name="connsiteY7" fmla="*/ 737393 h 934420"/>
                <a:gd name="connsiteX8" fmla="*/ 0 w 1096060"/>
                <a:gd name="connsiteY8" fmla="*/ 704623 h 934420"/>
                <a:gd name="connsiteX9" fmla="*/ 6128 w 1096060"/>
                <a:gd name="connsiteY9" fmla="*/ 707949 h 934420"/>
                <a:gd name="connsiteX10" fmla="*/ 226110 w 1096060"/>
                <a:gd name="connsiteY10" fmla="*/ 752361 h 934420"/>
                <a:gd name="connsiteX11" fmla="*/ 791260 w 1096060"/>
                <a:gd name="connsiteY11" fmla="*/ 187211 h 934420"/>
                <a:gd name="connsiteX12" fmla="*/ 779778 w 1096060"/>
                <a:gd name="connsiteY12" fmla="*/ 73314 h 93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060" h="934420">
                  <a:moveTo>
                    <a:pt x="757021" y="0"/>
                  </a:moveTo>
                  <a:lnTo>
                    <a:pt x="846891" y="48780"/>
                  </a:lnTo>
                  <a:cubicBezTo>
                    <a:pt x="997222" y="150341"/>
                    <a:pt x="1096060" y="322334"/>
                    <a:pt x="1096060" y="517411"/>
                  </a:cubicBezTo>
                  <a:cubicBezTo>
                    <a:pt x="1096060" y="673473"/>
                    <a:pt x="1032804" y="814761"/>
                    <a:pt x="930532" y="917033"/>
                  </a:cubicBezTo>
                  <a:lnTo>
                    <a:pt x="909458" y="934420"/>
                  </a:lnTo>
                  <a:lnTo>
                    <a:pt x="149653" y="934420"/>
                  </a:lnTo>
                  <a:lnTo>
                    <a:pt x="94813" y="876899"/>
                  </a:lnTo>
                  <a:cubicBezTo>
                    <a:pt x="60261" y="835031"/>
                    <a:pt x="31622" y="788103"/>
                    <a:pt x="10173" y="737393"/>
                  </a:cubicBezTo>
                  <a:lnTo>
                    <a:pt x="0" y="704623"/>
                  </a:lnTo>
                  <a:lnTo>
                    <a:pt x="6128" y="707949"/>
                  </a:lnTo>
                  <a:cubicBezTo>
                    <a:pt x="73742" y="736547"/>
                    <a:pt x="148079" y="752361"/>
                    <a:pt x="226110" y="752361"/>
                  </a:cubicBezTo>
                  <a:cubicBezTo>
                    <a:pt x="538234" y="752361"/>
                    <a:pt x="791260" y="499335"/>
                    <a:pt x="791260" y="187211"/>
                  </a:cubicBezTo>
                  <a:cubicBezTo>
                    <a:pt x="791260" y="148196"/>
                    <a:pt x="787307" y="110104"/>
                    <a:pt x="779778" y="7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F2A453B6-5E34-47BB-81C0-FCAE04595E92}"/>
                </a:ext>
              </a:extLst>
            </p:cNvPr>
            <p:cNvGrpSpPr/>
            <p:nvPr/>
          </p:nvGrpSpPr>
          <p:grpSpPr>
            <a:xfrm>
              <a:off x="6233359" y="2587821"/>
              <a:ext cx="284685" cy="83633"/>
              <a:chOff x="4347230" y="475246"/>
              <a:chExt cx="1190580" cy="349760"/>
            </a:xfrm>
            <a:solidFill>
              <a:schemeClr val="bg1">
                <a:alpha val="35000"/>
              </a:schemeClr>
            </a:solidFill>
          </p:grpSpPr>
          <p:sp>
            <p:nvSpPr>
              <p:cNvPr id="260" name="자유형: 도형 259">
                <a:extLst>
                  <a:ext uri="{FF2B5EF4-FFF2-40B4-BE49-F238E27FC236}">
                    <a16:creationId xmlns:a16="http://schemas.microsoft.com/office/drawing/2014/main" id="{235497FB-9CC3-4B3E-961C-007FEFB44882}"/>
                  </a:ext>
                </a:extLst>
              </p:cNvPr>
              <p:cNvSpPr/>
              <p:nvPr/>
            </p:nvSpPr>
            <p:spPr>
              <a:xfrm>
                <a:off x="4347230" y="475246"/>
                <a:ext cx="1190580" cy="248761"/>
              </a:xfrm>
              <a:custGeom>
                <a:avLst/>
                <a:gdLst>
                  <a:gd name="connsiteX0" fmla="*/ 936580 w 1190580"/>
                  <a:gd name="connsiteY0" fmla="*/ 0 h 248761"/>
                  <a:gd name="connsiteX1" fmla="*/ 936580 w 1190580"/>
                  <a:gd name="connsiteY1" fmla="*/ 0 h 248761"/>
                  <a:gd name="connsiteX2" fmla="*/ 561930 w 1190580"/>
                  <a:gd name="connsiteY2" fmla="*/ 12700 h 248761"/>
                  <a:gd name="connsiteX3" fmla="*/ 47580 w 1190580"/>
                  <a:gd name="connsiteY3" fmla="*/ 25400 h 248761"/>
                  <a:gd name="connsiteX4" fmla="*/ 3130 w 1190580"/>
                  <a:gd name="connsiteY4" fmla="*/ 38100 h 248761"/>
                  <a:gd name="connsiteX5" fmla="*/ 98380 w 1190580"/>
                  <a:gd name="connsiteY5" fmla="*/ 31750 h 248761"/>
                  <a:gd name="connsiteX6" fmla="*/ 193630 w 1190580"/>
                  <a:gd name="connsiteY6" fmla="*/ 44450 h 248761"/>
                  <a:gd name="connsiteX7" fmla="*/ 295230 w 1190580"/>
                  <a:gd name="connsiteY7" fmla="*/ 50800 h 248761"/>
                  <a:gd name="connsiteX8" fmla="*/ 263480 w 1190580"/>
                  <a:gd name="connsiteY8" fmla="*/ 76200 h 248761"/>
                  <a:gd name="connsiteX9" fmla="*/ 155530 w 1190580"/>
                  <a:gd name="connsiteY9" fmla="*/ 88900 h 248761"/>
                  <a:gd name="connsiteX10" fmla="*/ 130130 w 1190580"/>
                  <a:gd name="connsiteY10" fmla="*/ 101600 h 248761"/>
                  <a:gd name="connsiteX11" fmla="*/ 212680 w 1190580"/>
                  <a:gd name="connsiteY11" fmla="*/ 107950 h 248761"/>
                  <a:gd name="connsiteX12" fmla="*/ 250780 w 1190580"/>
                  <a:gd name="connsiteY12" fmla="*/ 127000 h 248761"/>
                  <a:gd name="connsiteX13" fmla="*/ 295230 w 1190580"/>
                  <a:gd name="connsiteY13" fmla="*/ 146050 h 248761"/>
                  <a:gd name="connsiteX14" fmla="*/ 358730 w 1190580"/>
                  <a:gd name="connsiteY14" fmla="*/ 158750 h 248761"/>
                  <a:gd name="connsiteX15" fmla="*/ 428580 w 1190580"/>
                  <a:gd name="connsiteY15" fmla="*/ 152400 h 248761"/>
                  <a:gd name="connsiteX16" fmla="*/ 460330 w 1190580"/>
                  <a:gd name="connsiteY16" fmla="*/ 158750 h 248761"/>
                  <a:gd name="connsiteX17" fmla="*/ 447630 w 1190580"/>
                  <a:gd name="connsiteY17" fmla="*/ 196850 h 248761"/>
                  <a:gd name="connsiteX18" fmla="*/ 320630 w 1190580"/>
                  <a:gd name="connsiteY18" fmla="*/ 209550 h 248761"/>
                  <a:gd name="connsiteX19" fmla="*/ 314280 w 1190580"/>
                  <a:gd name="connsiteY19" fmla="*/ 228600 h 248761"/>
                  <a:gd name="connsiteX20" fmla="*/ 320630 w 1190580"/>
                  <a:gd name="connsiteY20" fmla="*/ 247650 h 248761"/>
                  <a:gd name="connsiteX21" fmla="*/ 498430 w 1190580"/>
                  <a:gd name="connsiteY21" fmla="*/ 241300 h 248761"/>
                  <a:gd name="connsiteX22" fmla="*/ 796880 w 1190580"/>
                  <a:gd name="connsiteY22" fmla="*/ 222250 h 248761"/>
                  <a:gd name="connsiteX23" fmla="*/ 1025480 w 1190580"/>
                  <a:gd name="connsiteY23" fmla="*/ 209550 h 248761"/>
                  <a:gd name="connsiteX24" fmla="*/ 1114380 w 1190580"/>
                  <a:gd name="connsiteY24" fmla="*/ 215900 h 248761"/>
                  <a:gd name="connsiteX25" fmla="*/ 1146130 w 1190580"/>
                  <a:gd name="connsiteY25" fmla="*/ 228600 h 248761"/>
                  <a:gd name="connsiteX26" fmla="*/ 1190580 w 1190580"/>
                  <a:gd name="connsiteY26" fmla="*/ 209550 h 248761"/>
                  <a:gd name="connsiteX27" fmla="*/ 1177880 w 1190580"/>
                  <a:gd name="connsiteY27" fmla="*/ 190500 h 248761"/>
                  <a:gd name="connsiteX28" fmla="*/ 949280 w 1190580"/>
                  <a:gd name="connsiteY28" fmla="*/ 158750 h 248761"/>
                  <a:gd name="connsiteX29" fmla="*/ 841330 w 1190580"/>
                  <a:gd name="connsiteY29" fmla="*/ 120650 h 248761"/>
                  <a:gd name="connsiteX30" fmla="*/ 923880 w 1190580"/>
                  <a:gd name="connsiteY30" fmla="*/ 95250 h 248761"/>
                  <a:gd name="connsiteX31" fmla="*/ 904830 w 1190580"/>
                  <a:gd name="connsiteY31" fmla="*/ 76200 h 248761"/>
                  <a:gd name="connsiteX32" fmla="*/ 866730 w 1190580"/>
                  <a:gd name="connsiteY32" fmla="*/ 69850 h 248761"/>
                  <a:gd name="connsiteX33" fmla="*/ 796880 w 1190580"/>
                  <a:gd name="connsiteY33" fmla="*/ 50800 h 248761"/>
                  <a:gd name="connsiteX34" fmla="*/ 847680 w 1190580"/>
                  <a:gd name="connsiteY34" fmla="*/ 38100 h 248761"/>
                  <a:gd name="connsiteX35" fmla="*/ 917530 w 1190580"/>
                  <a:gd name="connsiteY35" fmla="*/ 25400 h 248761"/>
                  <a:gd name="connsiteX36" fmla="*/ 936580 w 1190580"/>
                  <a:gd name="connsiteY36" fmla="*/ 0 h 248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190580" h="248761">
                    <a:moveTo>
                      <a:pt x="936580" y="0"/>
                    </a:moveTo>
                    <a:lnTo>
                      <a:pt x="936580" y="0"/>
                    </a:lnTo>
                    <a:lnTo>
                      <a:pt x="561930" y="12700"/>
                    </a:lnTo>
                    <a:lnTo>
                      <a:pt x="47580" y="25400"/>
                    </a:lnTo>
                    <a:cubicBezTo>
                      <a:pt x="32763" y="29633"/>
                      <a:pt x="-12161" y="36189"/>
                      <a:pt x="3130" y="38100"/>
                    </a:cubicBezTo>
                    <a:cubicBezTo>
                      <a:pt x="34705" y="42047"/>
                      <a:pt x="66560" y="31750"/>
                      <a:pt x="98380" y="31750"/>
                    </a:cubicBezTo>
                    <a:cubicBezTo>
                      <a:pt x="153557" y="31750"/>
                      <a:pt x="146544" y="40169"/>
                      <a:pt x="193630" y="44450"/>
                    </a:cubicBezTo>
                    <a:cubicBezTo>
                      <a:pt x="227423" y="47522"/>
                      <a:pt x="261363" y="48683"/>
                      <a:pt x="295230" y="50800"/>
                    </a:cubicBezTo>
                    <a:cubicBezTo>
                      <a:pt x="324506" y="60559"/>
                      <a:pt x="339273" y="61041"/>
                      <a:pt x="263480" y="76200"/>
                    </a:cubicBezTo>
                    <a:cubicBezTo>
                      <a:pt x="227952" y="83306"/>
                      <a:pt x="191513" y="84667"/>
                      <a:pt x="155530" y="88900"/>
                    </a:cubicBezTo>
                    <a:cubicBezTo>
                      <a:pt x="147063" y="93133"/>
                      <a:pt x="121150" y="98607"/>
                      <a:pt x="130130" y="101600"/>
                    </a:cubicBezTo>
                    <a:cubicBezTo>
                      <a:pt x="156312" y="110327"/>
                      <a:pt x="185674" y="102265"/>
                      <a:pt x="212680" y="107950"/>
                    </a:cubicBezTo>
                    <a:cubicBezTo>
                      <a:pt x="226574" y="110875"/>
                      <a:pt x="237888" y="121050"/>
                      <a:pt x="250780" y="127000"/>
                    </a:cubicBezTo>
                    <a:cubicBezTo>
                      <a:pt x="265416" y="133755"/>
                      <a:pt x="279765" y="141501"/>
                      <a:pt x="295230" y="146050"/>
                    </a:cubicBezTo>
                    <a:cubicBezTo>
                      <a:pt x="315939" y="152141"/>
                      <a:pt x="358730" y="158750"/>
                      <a:pt x="358730" y="158750"/>
                    </a:cubicBezTo>
                    <a:cubicBezTo>
                      <a:pt x="382013" y="156633"/>
                      <a:pt x="405201" y="152400"/>
                      <a:pt x="428580" y="152400"/>
                    </a:cubicBezTo>
                    <a:cubicBezTo>
                      <a:pt x="439373" y="152400"/>
                      <a:pt x="456078" y="148830"/>
                      <a:pt x="460330" y="158750"/>
                    </a:cubicBezTo>
                    <a:cubicBezTo>
                      <a:pt x="465603" y="171055"/>
                      <a:pt x="460211" y="192275"/>
                      <a:pt x="447630" y="196850"/>
                    </a:cubicBezTo>
                    <a:cubicBezTo>
                      <a:pt x="407647" y="211389"/>
                      <a:pt x="362963" y="205317"/>
                      <a:pt x="320630" y="209550"/>
                    </a:cubicBezTo>
                    <a:cubicBezTo>
                      <a:pt x="318513" y="215900"/>
                      <a:pt x="314280" y="221907"/>
                      <a:pt x="314280" y="228600"/>
                    </a:cubicBezTo>
                    <a:cubicBezTo>
                      <a:pt x="314280" y="235293"/>
                      <a:pt x="313952" y="247189"/>
                      <a:pt x="320630" y="247650"/>
                    </a:cubicBezTo>
                    <a:cubicBezTo>
                      <a:pt x="379794" y="251730"/>
                      <a:pt x="439163" y="243417"/>
                      <a:pt x="498430" y="241300"/>
                    </a:cubicBezTo>
                    <a:cubicBezTo>
                      <a:pt x="608446" y="204628"/>
                      <a:pt x="475683" y="246957"/>
                      <a:pt x="796880" y="222250"/>
                    </a:cubicBezTo>
                    <a:cubicBezTo>
                      <a:pt x="928016" y="212163"/>
                      <a:pt x="851858" y="217099"/>
                      <a:pt x="1025480" y="209550"/>
                    </a:cubicBezTo>
                    <a:cubicBezTo>
                      <a:pt x="1055113" y="211667"/>
                      <a:pt x="1085035" y="211267"/>
                      <a:pt x="1114380" y="215900"/>
                    </a:cubicBezTo>
                    <a:cubicBezTo>
                      <a:pt x="1125639" y="217678"/>
                      <a:pt x="1134771" y="229547"/>
                      <a:pt x="1146130" y="228600"/>
                    </a:cubicBezTo>
                    <a:cubicBezTo>
                      <a:pt x="1162194" y="227261"/>
                      <a:pt x="1175763" y="215900"/>
                      <a:pt x="1190580" y="209550"/>
                    </a:cubicBezTo>
                    <a:cubicBezTo>
                      <a:pt x="1186347" y="203200"/>
                      <a:pt x="1182847" y="196294"/>
                      <a:pt x="1177880" y="190500"/>
                    </a:cubicBezTo>
                    <a:cubicBezTo>
                      <a:pt x="1115324" y="117518"/>
                      <a:pt x="1103537" y="163571"/>
                      <a:pt x="949280" y="158750"/>
                    </a:cubicBezTo>
                    <a:cubicBezTo>
                      <a:pt x="861106" y="136707"/>
                      <a:pt x="895531" y="153170"/>
                      <a:pt x="841330" y="120650"/>
                    </a:cubicBezTo>
                    <a:cubicBezTo>
                      <a:pt x="868847" y="112183"/>
                      <a:pt x="944237" y="115607"/>
                      <a:pt x="923880" y="95250"/>
                    </a:cubicBezTo>
                    <a:cubicBezTo>
                      <a:pt x="917530" y="88900"/>
                      <a:pt x="913036" y="79847"/>
                      <a:pt x="904830" y="76200"/>
                    </a:cubicBezTo>
                    <a:cubicBezTo>
                      <a:pt x="893065" y="70971"/>
                      <a:pt x="879355" y="72375"/>
                      <a:pt x="866730" y="69850"/>
                    </a:cubicBezTo>
                    <a:cubicBezTo>
                      <a:pt x="849918" y="66488"/>
                      <a:pt x="808162" y="54023"/>
                      <a:pt x="796880" y="50800"/>
                    </a:cubicBezTo>
                    <a:cubicBezTo>
                      <a:pt x="813813" y="46567"/>
                      <a:pt x="830524" y="41317"/>
                      <a:pt x="847680" y="38100"/>
                    </a:cubicBezTo>
                    <a:cubicBezTo>
                      <a:pt x="855745" y="36588"/>
                      <a:pt x="901658" y="34923"/>
                      <a:pt x="917530" y="25400"/>
                    </a:cubicBezTo>
                    <a:cubicBezTo>
                      <a:pt x="922664" y="22320"/>
                      <a:pt x="925997" y="16933"/>
                      <a:pt x="9365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1" name="자유형: 도형 260">
                <a:extLst>
                  <a:ext uri="{FF2B5EF4-FFF2-40B4-BE49-F238E27FC236}">
                    <a16:creationId xmlns:a16="http://schemas.microsoft.com/office/drawing/2014/main" id="{AA56F4AA-CD6B-4DA9-BA00-62B647460A9B}"/>
                  </a:ext>
                </a:extLst>
              </p:cNvPr>
              <p:cNvSpPr/>
              <p:nvPr/>
            </p:nvSpPr>
            <p:spPr>
              <a:xfrm>
                <a:off x="4849730" y="715937"/>
                <a:ext cx="611880" cy="109069"/>
              </a:xfrm>
              <a:custGeom>
                <a:avLst/>
                <a:gdLst>
                  <a:gd name="connsiteX0" fmla="*/ 611880 w 611880"/>
                  <a:gd name="connsiteY0" fmla="*/ 19659 h 109069"/>
                  <a:gd name="connsiteX1" fmla="*/ 611880 w 611880"/>
                  <a:gd name="connsiteY1" fmla="*/ 19659 h 109069"/>
                  <a:gd name="connsiteX2" fmla="*/ 548380 w 611880"/>
                  <a:gd name="connsiteY2" fmla="*/ 609 h 109069"/>
                  <a:gd name="connsiteX3" fmla="*/ 465830 w 611880"/>
                  <a:gd name="connsiteY3" fmla="*/ 6959 h 109069"/>
                  <a:gd name="connsiteX4" fmla="*/ 383280 w 611880"/>
                  <a:gd name="connsiteY4" fmla="*/ 26009 h 109069"/>
                  <a:gd name="connsiteX5" fmla="*/ 332480 w 611880"/>
                  <a:gd name="connsiteY5" fmla="*/ 38709 h 109069"/>
                  <a:gd name="connsiteX6" fmla="*/ 313430 w 611880"/>
                  <a:gd name="connsiteY6" fmla="*/ 51409 h 109069"/>
                  <a:gd name="connsiteX7" fmla="*/ 141980 w 611880"/>
                  <a:gd name="connsiteY7" fmla="*/ 32359 h 109069"/>
                  <a:gd name="connsiteX8" fmla="*/ 59430 w 611880"/>
                  <a:gd name="connsiteY8" fmla="*/ 26009 h 109069"/>
                  <a:gd name="connsiteX9" fmla="*/ 2280 w 611880"/>
                  <a:gd name="connsiteY9" fmla="*/ 32359 h 109069"/>
                  <a:gd name="connsiteX10" fmla="*/ 8630 w 611880"/>
                  <a:gd name="connsiteY10" fmla="*/ 51409 h 109069"/>
                  <a:gd name="connsiteX11" fmla="*/ 34030 w 611880"/>
                  <a:gd name="connsiteY11" fmla="*/ 57759 h 109069"/>
                  <a:gd name="connsiteX12" fmla="*/ 141980 w 611880"/>
                  <a:gd name="connsiteY12" fmla="*/ 64109 h 109069"/>
                  <a:gd name="connsiteX13" fmla="*/ 154680 w 611880"/>
                  <a:gd name="connsiteY13" fmla="*/ 83159 h 109069"/>
                  <a:gd name="connsiteX14" fmla="*/ 116580 w 611880"/>
                  <a:gd name="connsiteY14" fmla="*/ 95859 h 109069"/>
                  <a:gd name="connsiteX15" fmla="*/ 21330 w 611880"/>
                  <a:gd name="connsiteY15" fmla="*/ 102209 h 109069"/>
                  <a:gd name="connsiteX16" fmla="*/ 192780 w 611880"/>
                  <a:gd name="connsiteY16" fmla="*/ 102209 h 109069"/>
                  <a:gd name="connsiteX17" fmla="*/ 288030 w 611880"/>
                  <a:gd name="connsiteY17" fmla="*/ 108559 h 109069"/>
                  <a:gd name="connsiteX18" fmla="*/ 345180 w 611880"/>
                  <a:gd name="connsiteY18" fmla="*/ 102209 h 109069"/>
                  <a:gd name="connsiteX19" fmla="*/ 370580 w 611880"/>
                  <a:gd name="connsiteY19" fmla="*/ 64109 h 109069"/>
                  <a:gd name="connsiteX20" fmla="*/ 395980 w 611880"/>
                  <a:gd name="connsiteY20" fmla="*/ 51409 h 109069"/>
                  <a:gd name="connsiteX21" fmla="*/ 465830 w 611880"/>
                  <a:gd name="connsiteY21" fmla="*/ 38709 h 109069"/>
                  <a:gd name="connsiteX22" fmla="*/ 611880 w 611880"/>
                  <a:gd name="connsiteY22" fmla="*/ 19659 h 10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1880" h="109069">
                    <a:moveTo>
                      <a:pt x="611880" y="19659"/>
                    </a:moveTo>
                    <a:lnTo>
                      <a:pt x="611880" y="19659"/>
                    </a:lnTo>
                    <a:cubicBezTo>
                      <a:pt x="590713" y="13309"/>
                      <a:pt x="570396" y="2523"/>
                      <a:pt x="548380" y="609"/>
                    </a:cubicBezTo>
                    <a:cubicBezTo>
                      <a:pt x="520886" y="-1782"/>
                      <a:pt x="493196" y="3390"/>
                      <a:pt x="465830" y="6959"/>
                    </a:cubicBezTo>
                    <a:cubicBezTo>
                      <a:pt x="375725" y="18712"/>
                      <a:pt x="429023" y="13534"/>
                      <a:pt x="383280" y="26009"/>
                    </a:cubicBezTo>
                    <a:cubicBezTo>
                      <a:pt x="366441" y="30602"/>
                      <a:pt x="349413" y="34476"/>
                      <a:pt x="332480" y="38709"/>
                    </a:cubicBezTo>
                    <a:cubicBezTo>
                      <a:pt x="326130" y="42942"/>
                      <a:pt x="321052" y="51028"/>
                      <a:pt x="313430" y="51409"/>
                    </a:cubicBezTo>
                    <a:cubicBezTo>
                      <a:pt x="198397" y="57161"/>
                      <a:pt x="232163" y="44122"/>
                      <a:pt x="141980" y="32359"/>
                    </a:cubicBezTo>
                    <a:cubicBezTo>
                      <a:pt x="114614" y="28790"/>
                      <a:pt x="86947" y="28126"/>
                      <a:pt x="59430" y="26009"/>
                    </a:cubicBezTo>
                    <a:cubicBezTo>
                      <a:pt x="40380" y="28126"/>
                      <a:pt x="19424" y="23787"/>
                      <a:pt x="2280" y="32359"/>
                    </a:cubicBezTo>
                    <a:cubicBezTo>
                      <a:pt x="-3707" y="35352"/>
                      <a:pt x="3403" y="47228"/>
                      <a:pt x="8630" y="51409"/>
                    </a:cubicBezTo>
                    <a:cubicBezTo>
                      <a:pt x="15445" y="56861"/>
                      <a:pt x="25342" y="56932"/>
                      <a:pt x="34030" y="57759"/>
                    </a:cubicBezTo>
                    <a:cubicBezTo>
                      <a:pt x="69913" y="61176"/>
                      <a:pt x="105997" y="61992"/>
                      <a:pt x="141980" y="64109"/>
                    </a:cubicBezTo>
                    <a:cubicBezTo>
                      <a:pt x="146213" y="70459"/>
                      <a:pt x="159448" y="77200"/>
                      <a:pt x="154680" y="83159"/>
                    </a:cubicBezTo>
                    <a:cubicBezTo>
                      <a:pt x="146317" y="93612"/>
                      <a:pt x="129832" y="93966"/>
                      <a:pt x="116580" y="95859"/>
                    </a:cubicBezTo>
                    <a:cubicBezTo>
                      <a:pt x="85079" y="100359"/>
                      <a:pt x="53080" y="100092"/>
                      <a:pt x="21330" y="102209"/>
                    </a:cubicBezTo>
                    <a:cubicBezTo>
                      <a:pt x="206573" y="117646"/>
                      <a:pt x="-24447" y="102209"/>
                      <a:pt x="192780" y="102209"/>
                    </a:cubicBezTo>
                    <a:cubicBezTo>
                      <a:pt x="224600" y="102209"/>
                      <a:pt x="256280" y="106442"/>
                      <a:pt x="288030" y="108559"/>
                    </a:cubicBezTo>
                    <a:cubicBezTo>
                      <a:pt x="307080" y="106442"/>
                      <a:pt x="328304" y="111296"/>
                      <a:pt x="345180" y="102209"/>
                    </a:cubicBezTo>
                    <a:cubicBezTo>
                      <a:pt x="358619" y="94973"/>
                      <a:pt x="356928" y="70935"/>
                      <a:pt x="370580" y="64109"/>
                    </a:cubicBezTo>
                    <a:cubicBezTo>
                      <a:pt x="379047" y="59876"/>
                      <a:pt x="387117" y="54733"/>
                      <a:pt x="395980" y="51409"/>
                    </a:cubicBezTo>
                    <a:cubicBezTo>
                      <a:pt x="412179" y="45335"/>
                      <a:pt x="453423" y="39595"/>
                      <a:pt x="465830" y="38709"/>
                    </a:cubicBezTo>
                    <a:cubicBezTo>
                      <a:pt x="510217" y="35538"/>
                      <a:pt x="587538" y="22834"/>
                      <a:pt x="611880" y="19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자유형: 도형 261">
                <a:extLst>
                  <a:ext uri="{FF2B5EF4-FFF2-40B4-BE49-F238E27FC236}">
                    <a16:creationId xmlns:a16="http://schemas.microsoft.com/office/drawing/2014/main" id="{98942142-56E7-42B6-BF53-C7039735BBCD}"/>
                  </a:ext>
                </a:extLst>
              </p:cNvPr>
              <p:cNvSpPr/>
              <p:nvPr/>
            </p:nvSpPr>
            <p:spPr>
              <a:xfrm>
                <a:off x="5271110" y="481596"/>
                <a:ext cx="250066" cy="69850"/>
              </a:xfrm>
              <a:custGeom>
                <a:avLst/>
                <a:gdLst>
                  <a:gd name="connsiteX0" fmla="*/ 228600 w 250066"/>
                  <a:gd name="connsiteY0" fmla="*/ 0 h 69850"/>
                  <a:gd name="connsiteX1" fmla="*/ 228600 w 250066"/>
                  <a:gd name="connsiteY1" fmla="*/ 0 h 69850"/>
                  <a:gd name="connsiteX2" fmla="*/ 165100 w 250066"/>
                  <a:gd name="connsiteY2" fmla="*/ 12700 h 69850"/>
                  <a:gd name="connsiteX3" fmla="*/ 69850 w 250066"/>
                  <a:gd name="connsiteY3" fmla="*/ 38100 h 69850"/>
                  <a:gd name="connsiteX4" fmla="*/ 50800 w 250066"/>
                  <a:gd name="connsiteY4" fmla="*/ 31750 h 69850"/>
                  <a:gd name="connsiteX5" fmla="*/ 0 w 250066"/>
                  <a:gd name="connsiteY5" fmla="*/ 50800 h 69850"/>
                  <a:gd name="connsiteX6" fmla="*/ 120650 w 250066"/>
                  <a:gd name="connsiteY6" fmla="*/ 63500 h 69850"/>
                  <a:gd name="connsiteX7" fmla="*/ 165100 w 250066"/>
                  <a:gd name="connsiteY7" fmla="*/ 69850 h 69850"/>
                  <a:gd name="connsiteX8" fmla="*/ 234950 w 250066"/>
                  <a:gd name="connsiteY8" fmla="*/ 38100 h 69850"/>
                  <a:gd name="connsiteX9" fmla="*/ 228600 w 250066"/>
                  <a:gd name="connsiteY9" fmla="*/ 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066" h="69850">
                    <a:moveTo>
                      <a:pt x="228600" y="0"/>
                    </a:moveTo>
                    <a:lnTo>
                      <a:pt x="228600" y="0"/>
                    </a:lnTo>
                    <a:lnTo>
                      <a:pt x="165100" y="12700"/>
                    </a:lnTo>
                    <a:cubicBezTo>
                      <a:pt x="78756" y="28399"/>
                      <a:pt x="111101" y="10599"/>
                      <a:pt x="69850" y="38100"/>
                    </a:cubicBezTo>
                    <a:cubicBezTo>
                      <a:pt x="63500" y="35983"/>
                      <a:pt x="57493" y="31750"/>
                      <a:pt x="50800" y="31750"/>
                    </a:cubicBezTo>
                    <a:cubicBezTo>
                      <a:pt x="23337" y="31750"/>
                      <a:pt x="19708" y="37662"/>
                      <a:pt x="0" y="50800"/>
                    </a:cubicBezTo>
                    <a:cubicBezTo>
                      <a:pt x="53362" y="68587"/>
                      <a:pt x="1621" y="53150"/>
                      <a:pt x="120650" y="63500"/>
                    </a:cubicBezTo>
                    <a:cubicBezTo>
                      <a:pt x="135561" y="64797"/>
                      <a:pt x="150283" y="67733"/>
                      <a:pt x="165100" y="69850"/>
                    </a:cubicBezTo>
                    <a:cubicBezTo>
                      <a:pt x="269842" y="54887"/>
                      <a:pt x="160215" y="79619"/>
                      <a:pt x="234950" y="38100"/>
                    </a:cubicBezTo>
                    <a:cubicBezTo>
                      <a:pt x="244385" y="32858"/>
                      <a:pt x="266700" y="31750"/>
                      <a:pt x="2286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64A3DBF0-62F3-4B7D-9AA1-3B683FD8F64E}"/>
              </a:ext>
            </a:extLst>
          </p:cNvPr>
          <p:cNvSpPr txBox="1"/>
          <p:nvPr/>
        </p:nvSpPr>
        <p:spPr>
          <a:xfrm>
            <a:off x="6392936" y="2666519"/>
            <a:ext cx="1212850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2Top">
                <a:rot lat="18432439" lon="2336461" rev="1932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alpha val="21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♡</a:t>
            </a:r>
            <a:endParaRPr lang="ko-KR" altLang="en-US" sz="1050" dirty="0">
              <a:solidFill>
                <a:prstClr val="black">
                  <a:alpha val="21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321868-F53A-477C-BDD0-9E8D34FF8DBF}"/>
              </a:ext>
            </a:extLst>
          </p:cNvPr>
          <p:cNvGrpSpPr/>
          <p:nvPr/>
        </p:nvGrpSpPr>
        <p:grpSpPr>
          <a:xfrm>
            <a:off x="2166410" y="6108247"/>
            <a:ext cx="8083835" cy="646331"/>
            <a:chOff x="1150752" y="6108247"/>
            <a:chExt cx="8083835" cy="646331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9043781-C364-48B8-A48D-66E6513D94CB}"/>
                </a:ext>
              </a:extLst>
            </p:cNvPr>
            <p:cNvSpPr txBox="1"/>
            <p:nvPr/>
          </p:nvSpPr>
          <p:spPr>
            <a:xfrm>
              <a:off x="1150752" y="6108247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sz="3600" kern="0" dirty="0">
                  <a:ln w="19050">
                    <a:noFill/>
                  </a:ln>
                  <a:solidFill>
                    <a:srgbClr val="F0F0F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여행가조</a:t>
              </a:r>
              <a:endParaRPr lang="en-US" altLang="ko-KR" sz="3600" kern="0" dirty="0">
                <a:ln w="19050">
                  <a:noFill/>
                </a:ln>
                <a:solidFill>
                  <a:srgbClr val="F0F0F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BC3A98A-5027-4648-A8A4-C1AC90BF5E78}"/>
                </a:ext>
              </a:extLst>
            </p:cNvPr>
            <p:cNvSpPr txBox="1"/>
            <p:nvPr/>
          </p:nvSpPr>
          <p:spPr>
            <a:xfrm>
              <a:off x="3138587" y="633541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kern="0" dirty="0">
                  <a:ln w="19050">
                    <a:noFill/>
                  </a:ln>
                  <a:solidFill>
                    <a:srgbClr val="F0F0F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권우영</a:t>
              </a:r>
              <a:r>
                <a:rPr lang="en-US" altLang="ko-KR" kern="0" dirty="0">
                  <a:ln w="19050">
                    <a:noFill/>
                  </a:ln>
                  <a:solidFill>
                    <a:srgbClr val="F0F0F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, </a:t>
              </a:r>
              <a:r>
                <a:rPr lang="ko-KR" altLang="en-US" kern="0" dirty="0">
                  <a:ln w="19050">
                    <a:noFill/>
                  </a:ln>
                  <a:solidFill>
                    <a:srgbClr val="F0F0F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이주영</a:t>
              </a:r>
              <a:r>
                <a:rPr lang="en-US" altLang="ko-KR" kern="0" dirty="0">
                  <a:ln w="19050">
                    <a:noFill/>
                  </a:ln>
                  <a:solidFill>
                    <a:srgbClr val="F0F0F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, </a:t>
              </a:r>
              <a:r>
                <a:rPr lang="ko-KR" altLang="en-US" kern="0" dirty="0">
                  <a:ln w="19050">
                    <a:noFill/>
                  </a:ln>
                  <a:solidFill>
                    <a:srgbClr val="F0F0F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정민화</a:t>
              </a:r>
              <a:endParaRPr lang="en-US" altLang="ko-KR" kern="0" dirty="0">
                <a:ln w="19050">
                  <a:noFill/>
                </a:ln>
                <a:solidFill>
                  <a:srgbClr val="F0F0F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8B050E4-2BE3-4943-BCAF-F82C0020930D}"/>
              </a:ext>
            </a:extLst>
          </p:cNvPr>
          <p:cNvSpPr txBox="1"/>
          <p:nvPr/>
        </p:nvSpPr>
        <p:spPr>
          <a:xfrm>
            <a:off x="2804382" y="3832677"/>
            <a:ext cx="70826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관광거점도시의</a:t>
            </a:r>
            <a:endParaRPr lang="en-US" altLang="ko-KR" sz="4400" kern="0" dirty="0">
              <a:ln w="19050">
                <a:noFill/>
              </a:ln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4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교통</a:t>
            </a:r>
            <a:r>
              <a:rPr lang="en-US" altLang="ko-KR" sz="44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, </a:t>
            </a:r>
            <a:r>
              <a:rPr lang="ko-KR" altLang="en-US" sz="44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문화</a:t>
            </a:r>
            <a:r>
              <a:rPr lang="en-US" altLang="ko-KR" sz="44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, </a:t>
            </a:r>
            <a:r>
              <a:rPr lang="ko-KR" altLang="en-US" sz="44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통신 데이터 분석</a:t>
            </a:r>
            <a:endParaRPr lang="en-US" altLang="ko-KR" sz="4400" kern="0" dirty="0">
              <a:ln w="19050">
                <a:noFill/>
              </a:ln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17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5276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주제 소개 및 분담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28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8552" y="5236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INDEX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3FCF95-3A11-48E2-B302-8C02F4188D34}"/>
              </a:ext>
            </a:extLst>
          </p:cNvPr>
          <p:cNvSpPr txBox="1"/>
          <p:nvPr/>
        </p:nvSpPr>
        <p:spPr>
          <a:xfrm>
            <a:off x="268770" y="1843872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kern="0" dirty="0">
                <a:ln w="19050">
                  <a:noFill/>
                </a:ln>
                <a:solidFill>
                  <a:srgbClr val="2F8DB7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1. </a:t>
            </a:r>
            <a:r>
              <a:rPr lang="ko-KR" altLang="en-US" sz="3200" kern="0" dirty="0">
                <a:ln w="19050">
                  <a:noFill/>
                </a:ln>
                <a:solidFill>
                  <a:srgbClr val="2F8DB7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주제소개 및 분담</a:t>
            </a:r>
            <a:endParaRPr lang="ko-KR" altLang="en-US" sz="4400" kern="0" dirty="0">
              <a:solidFill>
                <a:srgbClr val="2F8DB7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263DB3-2BD9-4CF3-8C26-EEC99347B4C6}"/>
              </a:ext>
            </a:extLst>
          </p:cNvPr>
          <p:cNvSpPr txBox="1"/>
          <p:nvPr/>
        </p:nvSpPr>
        <p:spPr>
          <a:xfrm>
            <a:off x="596648" y="2767797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kern="0" dirty="0">
                <a:ln w="19050">
                  <a:noFill/>
                </a:ln>
                <a:solidFill>
                  <a:srgbClr val="55ACD3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2. </a:t>
            </a:r>
            <a:r>
              <a:rPr lang="ko-KR" altLang="en-US" sz="3200" kern="0" dirty="0">
                <a:ln w="19050">
                  <a:noFill/>
                </a:ln>
                <a:solidFill>
                  <a:srgbClr val="55ACD3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데이터 설명</a:t>
            </a:r>
            <a:endParaRPr lang="ko-KR" altLang="en-US" sz="4400" kern="0" dirty="0">
              <a:solidFill>
                <a:srgbClr val="55ACD3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32268C-243D-419E-B10B-794B303B738F}"/>
              </a:ext>
            </a:extLst>
          </p:cNvPr>
          <p:cNvSpPr txBox="1"/>
          <p:nvPr/>
        </p:nvSpPr>
        <p:spPr>
          <a:xfrm>
            <a:off x="924526" y="3691722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kern="0" dirty="0">
                <a:ln w="19050">
                  <a:noFill/>
                </a:ln>
                <a:solidFill>
                  <a:srgbClr val="85C3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3. </a:t>
            </a:r>
            <a:r>
              <a:rPr lang="ko-KR" altLang="en-US" sz="3200" kern="0" dirty="0">
                <a:ln w="19050">
                  <a:noFill/>
                </a:ln>
                <a:solidFill>
                  <a:srgbClr val="85C3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주제별 분석</a:t>
            </a:r>
            <a:endParaRPr lang="ko-KR" altLang="en-US" sz="4400" kern="0" dirty="0">
              <a:solidFill>
                <a:srgbClr val="85C3DF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3AD06D-1C5E-4297-A95D-E52358C1869A}"/>
              </a:ext>
            </a:extLst>
          </p:cNvPr>
          <p:cNvSpPr txBox="1"/>
          <p:nvPr/>
        </p:nvSpPr>
        <p:spPr>
          <a:xfrm>
            <a:off x="1252404" y="4615647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kern="0" dirty="0">
                <a:ln w="19050">
                  <a:noFill/>
                </a:ln>
                <a:solidFill>
                  <a:srgbClr val="A1D1E7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4. </a:t>
            </a:r>
            <a:r>
              <a:rPr lang="ko-KR" altLang="en-US" sz="3200" kern="0" dirty="0">
                <a:ln w="19050">
                  <a:noFill/>
                </a:ln>
                <a:solidFill>
                  <a:srgbClr val="A1D1E7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분석결과 및 인사이트 도출</a:t>
            </a:r>
            <a:endParaRPr lang="ko-KR" altLang="en-US" sz="4400" kern="0" dirty="0">
              <a:solidFill>
                <a:srgbClr val="A1D1E7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4691633-8314-464E-84BE-EF9CEC7F2E76}"/>
              </a:ext>
            </a:extLst>
          </p:cNvPr>
          <p:cNvSpPr txBox="1"/>
          <p:nvPr/>
        </p:nvSpPr>
        <p:spPr>
          <a:xfrm>
            <a:off x="1580282" y="5539572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kern="0" dirty="0">
                <a:ln w="19050">
                  <a:noFill/>
                </a:ln>
                <a:solidFill>
                  <a:srgbClr val="CEE7F2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5. </a:t>
            </a:r>
            <a:r>
              <a:rPr lang="ko-KR" altLang="en-US" sz="3200" kern="0" dirty="0" err="1">
                <a:ln w="19050">
                  <a:noFill/>
                </a:ln>
                <a:solidFill>
                  <a:srgbClr val="CEE7F2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도시별</a:t>
            </a:r>
            <a:r>
              <a:rPr lang="ko-KR" altLang="en-US" sz="3200" kern="0" dirty="0">
                <a:ln w="19050">
                  <a:noFill/>
                </a:ln>
                <a:solidFill>
                  <a:srgbClr val="CEE7F2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추천 시설</a:t>
            </a:r>
            <a:endParaRPr lang="ko-KR" altLang="en-US" sz="4400" kern="0" dirty="0">
              <a:solidFill>
                <a:srgbClr val="CEE7F2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63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5276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주제 소개 및 분담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55707E-AF47-45F4-A8B7-4B7F5B5C97DC}"/>
              </a:ext>
            </a:extLst>
          </p:cNvPr>
          <p:cNvSpPr txBox="1"/>
          <p:nvPr/>
        </p:nvSpPr>
        <p:spPr>
          <a:xfrm>
            <a:off x="275118" y="2199823"/>
            <a:ext cx="8131147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2019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년에 지정된 관광거점도시들 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3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곳의 인구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시설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교통량을 분석입니다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분석을 통해서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각 도시에게 필요한 시설물과 홍보전략을 모색하고 인사이트를 도출합니다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19C716-1A63-4119-8B0A-DFB0720A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529" y="2048091"/>
            <a:ext cx="3010391" cy="1302742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917F5EE-27B3-4149-9871-D11DB818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176" y="3405926"/>
            <a:ext cx="3070327" cy="139560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B2C0A57-968C-4A27-84B3-DB04A385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176" y="4852467"/>
            <a:ext cx="3017744" cy="130274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5507989-85AD-4E31-8D4E-BFF75C2C893F}"/>
              </a:ext>
            </a:extLst>
          </p:cNvPr>
          <p:cNvSpPr txBox="1"/>
          <p:nvPr/>
        </p:nvSpPr>
        <p:spPr>
          <a:xfrm>
            <a:off x="28034" y="1719444"/>
            <a:ext cx="6167436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altLang="ko-KR" sz="2200" dirty="0">
                <a:solidFill>
                  <a:schemeClr val="dk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  <a:cs typeface="Malgun Gothic"/>
                <a:sym typeface="Malgun Gothic"/>
              </a:rPr>
              <a:t>- </a:t>
            </a:r>
            <a:r>
              <a:rPr lang="ko-KR" altLang="en-US" sz="2200" dirty="0">
                <a:solidFill>
                  <a:schemeClr val="dk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  <a:cs typeface="Malgun Gothic"/>
                <a:sym typeface="Malgun Gothic"/>
              </a:rPr>
              <a:t>주제</a:t>
            </a:r>
            <a:endParaRPr lang="en-US" altLang="ko-KR" sz="2200" dirty="0">
              <a:solidFill>
                <a:schemeClr val="dk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37B432-21A2-4DDB-8150-23C791FC974E}"/>
              </a:ext>
            </a:extLst>
          </p:cNvPr>
          <p:cNvSpPr txBox="1"/>
          <p:nvPr/>
        </p:nvSpPr>
        <p:spPr>
          <a:xfrm>
            <a:off x="23854" y="3074314"/>
            <a:ext cx="6167436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altLang="ko-KR" sz="2200" dirty="0">
                <a:solidFill>
                  <a:schemeClr val="dk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  <a:cs typeface="Malgun Gothic"/>
                <a:sym typeface="Malgun Gothic"/>
              </a:rPr>
              <a:t>- </a:t>
            </a:r>
            <a:r>
              <a:rPr lang="ko-KR" altLang="en-US" sz="2200" dirty="0">
                <a:solidFill>
                  <a:schemeClr val="dk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  <a:cs typeface="Malgun Gothic"/>
                <a:sym typeface="Malgun Gothic"/>
              </a:rPr>
              <a:t>분석 방향</a:t>
            </a:r>
            <a:endParaRPr lang="en-US" altLang="ko-KR" sz="2200" dirty="0">
              <a:solidFill>
                <a:schemeClr val="dk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DD94FA2-0292-4BD4-8151-A33C2DB32111}"/>
              </a:ext>
            </a:extLst>
          </p:cNvPr>
          <p:cNvSpPr txBox="1"/>
          <p:nvPr/>
        </p:nvSpPr>
        <p:spPr>
          <a:xfrm>
            <a:off x="275118" y="3540873"/>
            <a:ext cx="8131147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데이터 분석을 통해서 기존의 활성화 된 도시들의 특장점을 합니다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한가지 중심의 데이터보다는 다양한 데이터를 결합해서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다양한 상관관계를 찾는 방향으로 분석을 진행했습니다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Malgun Gothic"/>
                <a:sym typeface="Malgun Gothic"/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B99748E-DF78-4F9B-9845-D47FDFE244A6}"/>
              </a:ext>
            </a:extLst>
          </p:cNvPr>
          <p:cNvSpPr txBox="1"/>
          <p:nvPr/>
        </p:nvSpPr>
        <p:spPr>
          <a:xfrm>
            <a:off x="398845" y="5331142"/>
            <a:ext cx="6167436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sym typeface="Malgun Gothic"/>
              </a:rPr>
              <a:t>권우영</a:t>
            </a:r>
            <a:endParaRPr lang="en-US" altLang="ko-KR" dirty="0">
              <a:solidFill>
                <a:schemeClr val="dk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sym typeface="Malgun Gothic"/>
            </a:endParaRPr>
          </a:p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sym typeface="Malgun Gothic"/>
              </a:rPr>
              <a:t>이주영</a:t>
            </a:r>
            <a:endParaRPr lang="en-US" altLang="ko-KR" dirty="0">
              <a:solidFill>
                <a:schemeClr val="dk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sym typeface="Malgun Gothic"/>
            </a:endParaRPr>
          </a:p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sym typeface="Malgun Gothic"/>
              </a:rPr>
              <a:t>정민화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B319B6-18B1-4940-9D7F-52ABDFE2EF9C}"/>
              </a:ext>
            </a:extLst>
          </p:cNvPr>
          <p:cNvSpPr txBox="1"/>
          <p:nvPr/>
        </p:nvSpPr>
        <p:spPr>
          <a:xfrm>
            <a:off x="20701" y="4822078"/>
            <a:ext cx="6167436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altLang="ko-KR" sz="2200">
                <a:solidFill>
                  <a:schemeClr val="dk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  <a:cs typeface="Malgun Gothic"/>
                <a:sym typeface="Malgun Gothic"/>
              </a:rPr>
              <a:t>- </a:t>
            </a:r>
            <a:r>
              <a:rPr lang="ko-KR" altLang="en-US" sz="2200" dirty="0">
                <a:solidFill>
                  <a:schemeClr val="dk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  <a:cs typeface="Malgun Gothic"/>
                <a:sym typeface="Malgun Gothic"/>
              </a:rPr>
              <a:t>역할분담</a:t>
            </a:r>
            <a:endParaRPr lang="en-US" altLang="ko-KR" sz="2200" dirty="0">
              <a:solidFill>
                <a:schemeClr val="dk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83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5276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kern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데이터 설명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FC5784-DD63-4DC5-B632-A866B50C457E}"/>
              </a:ext>
            </a:extLst>
          </p:cNvPr>
          <p:cNvSpPr txBox="1"/>
          <p:nvPr/>
        </p:nvSpPr>
        <p:spPr>
          <a:xfrm>
            <a:off x="242953" y="1533937"/>
            <a:ext cx="11463234" cy="5161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en-US" altLang="ko-KR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KORAIL)</a:t>
            </a:r>
            <a:r>
              <a:rPr lang="ko-KR" altLang="en-US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플랫폼통합경진대회 데이터</a:t>
            </a:r>
            <a:r>
              <a:rPr lang="en-US" altLang="ko-KR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(273MB)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고객 </a:t>
            </a:r>
            <a:r>
              <a:rPr lang="ko-KR" altLang="en-US" i="0" u="none" strike="noStrike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특성별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 철도서비스 이용정보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(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강릉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목포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전주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)2019 , 2020, 2021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i="0" u="none" strike="noStrike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역별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i="0" u="none" strike="noStrike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승하차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 실적 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2018, 2019, 2020, 2021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lang="ko-KR" altLang="en-US" i="0" u="none" strike="noStrike" dirty="0">
              <a:solidFill>
                <a:schemeClr val="dk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en-US" altLang="ko-KR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KT)</a:t>
            </a:r>
            <a:r>
              <a:rPr lang="ko-KR" altLang="en-US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플랫폼통합경진대회 데이터</a:t>
            </a:r>
            <a:r>
              <a:rPr lang="en-US" altLang="ko-KR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(468MB)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강릉시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시군구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일별관광객수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시간대별 관광객수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24</a:t>
            </a:r>
            <a:r>
              <a:rPr lang="ko-KR" altLang="en-US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시간이후이동비율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외지인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)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목포시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시군구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일별관광객수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시간대별 관광객수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24</a:t>
            </a:r>
            <a:r>
              <a:rPr lang="ko-KR" altLang="en-US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시간이후이동비율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외지인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)</a:t>
            </a:r>
            <a:endParaRPr lang="ko-KR" altLang="en-US" i="0" u="none" strike="noStrike" dirty="0">
              <a:solidFill>
                <a:schemeClr val="dk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  <a:sym typeface="Arial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전주시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시군구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일별관광객수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시간대별 관광객수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24</a:t>
            </a:r>
            <a:r>
              <a:rPr lang="ko-KR" altLang="en-US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시간이후이동비율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외지인</a:t>
            </a:r>
            <a:r>
              <a:rPr lang="en-US" altLang="ko-KR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)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lang="ko-KR" altLang="en-US" i="0" u="none" strike="noStrike" dirty="0">
              <a:solidFill>
                <a:schemeClr val="dk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-KR" altLang="en-US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한국문화정보원</a:t>
            </a:r>
            <a:r>
              <a:rPr lang="en-US" altLang="ko-KR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)</a:t>
            </a:r>
            <a:r>
              <a:rPr lang="ko-KR" altLang="en-US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플랫폼통합경진대회 데이터</a:t>
            </a:r>
            <a:r>
              <a:rPr lang="en-US" altLang="ko-KR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(580MB)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국내 지역별 문화향유를 위한 대중교통 시설 데이터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관광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문화시설 및 편의시설 분석을 위한 데이터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i="0" u="none" strike="noStrike" dirty="0" err="1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드라이브쓰루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 비율 분석을 위한 데이터</a:t>
            </a: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None/>
            </a:pPr>
            <a:endParaRPr lang="ko-KR" altLang="en-US" i="0" u="none" strike="noStrike" dirty="0">
              <a:solidFill>
                <a:schemeClr val="dk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-KR" altLang="en-US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축제 데이터</a:t>
            </a:r>
            <a:r>
              <a:rPr lang="en-US" altLang="ko-KR" sz="1800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(102KB)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지역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위치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축제이름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시작일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종료일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축제방문자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예산</a:t>
            </a:r>
            <a:r>
              <a:rPr lang="en-US" altLang="ko-KR" i="0" u="none" strike="noStrike" dirty="0">
                <a:solidFill>
                  <a:schemeClr val="dk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  <a:sym typeface="Arial"/>
              </a:rPr>
              <a:t>, 2019, 2020, 2021</a:t>
            </a:r>
            <a:endParaRPr lang="ko-KR" altLang="en-US" i="0" u="none" strike="noStrike" dirty="0">
              <a:solidFill>
                <a:schemeClr val="dk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2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5276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주제별 분석 </a:t>
            </a:r>
            <a:r>
              <a:rPr lang="ko-KR" altLang="en-US" sz="20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관광객 분석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29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5276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주제별 분석 </a:t>
            </a:r>
            <a:r>
              <a:rPr lang="ko-KR" altLang="en-US" sz="20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시설 분석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45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5276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주제별 </a:t>
            </a:r>
            <a:r>
              <a:rPr lang="ko-KR" altLang="en-US" sz="3200" kern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분석 </a:t>
            </a:r>
            <a:r>
              <a:rPr lang="ko-KR" altLang="en-US" sz="2000" kern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교통량 </a:t>
            </a:r>
            <a:r>
              <a:rPr lang="ko-KR" altLang="en-US" sz="20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분석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8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5276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kern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분석 결과 및 인사이트 도출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07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15276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kern="0" dirty="0" err="1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도시별</a:t>
            </a:r>
            <a:r>
              <a:rPr lang="ko-KR" altLang="en-US" sz="3200" kern="0" dirty="0">
                <a:ln w="19050">
                  <a:noFill/>
                </a:ln>
                <a:solidFill>
                  <a:srgbClr val="FCF3E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시설 추천</a:t>
            </a:r>
            <a:endParaRPr lang="ko-KR" altLang="en-US" sz="4400" kern="0" dirty="0">
              <a:solidFill>
                <a:srgbClr val="FCF3E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07629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262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210 콤퓨타세탁 B</vt:lpstr>
      <vt:lpstr>210 콤퓨타세탁 L</vt:lpstr>
      <vt:lpstr>맑은 고딕</vt:lpstr>
      <vt:lpstr>야놀자 야체 B</vt:lpstr>
      <vt:lpstr>Arial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권우영</cp:lastModifiedBy>
  <cp:revision>10</cp:revision>
  <dcterms:created xsi:type="dcterms:W3CDTF">2021-09-15T05:55:31Z</dcterms:created>
  <dcterms:modified xsi:type="dcterms:W3CDTF">2021-12-07T02:15:09Z</dcterms:modified>
</cp:coreProperties>
</file>