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27"/>
      <p:bold r:id="rId28"/>
    </p:embeddedFont>
    <p:embeddedFont>
      <p:font typeface="Google Sans" panose="020B0600000101010101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312c417e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5312c417e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38100" lvl="0" indent="0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5월의 전주는 전주국제영화제와 공휴일 모두 영향을 주고 있다.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312c417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5312c417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세 지역 모두 표준(=주말)과 주중이용량이 제일 많았다.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생각보다 공휴일의 이용객수는 많지 않았다.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615e8a8b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615e8a8b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요일별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세 지역 모두 금요일과 토요일의 이용객수가 가장 많았다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성별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강릉, 전주 지역은 여성이용객수가, 목포지역은 남성이용객수가 많았다.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ko"/>
              <a:t>연령대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20-30대가 가장 많음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5312c417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5312c417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서울, 청량리, 광명, 광주, 용산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ko"/>
              <a:t>가까운 지역(같은 도/ 가까운 도시)에서 모임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615e8a8b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615e8a8b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5312c41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5312c41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외지인관광객 24시간 이후 이동비율 (dataset)</a:t>
            </a:r>
            <a:endParaRPr sz="1200"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RESD - 외지인이 24시간이후 어디로가는가?</a:t>
            </a:r>
            <a:endParaRPr sz="1200"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CNT - 24시간이후 이동 비율</a:t>
            </a:r>
            <a:endParaRPr sz="1200"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5312c417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5312c417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5312c417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5312c417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5312c417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5312c417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5312c417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5312c417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목포는 상대적으로 대중교통 인프라가 잘 갖춰져있지 않음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15e8a8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15e8a8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5312c417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5312c417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강릉에 비해 숙박시설이 빈약함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관광객 분석에서 숙박 수요가 있는 걸로 보아 - -- 숙박시설을 늘려야함(개선점)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5312c417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5312c417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전주는 전통찻집 다방등 전통문화에 특색있음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5312c417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5312c417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유적지도 숙박시설처럼 강릉과 차이가 심함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615e8a8b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615e8a8b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615e8a8b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615e8a8b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강릉 -비교대상 없음.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1. 관광지 기준 모든 시설 최다.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2. 숙박시설  최다.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3. 편의시설은 적지만, 관광객을 타켓층으로 한 기업형 마트, 대형 마트개수 역시 가장 많음.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4. 다양한 유적지, 공원, 민속마을을 운영중임.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=&gt; 다른 관광중심 도시들의 모범사례가 된다고 생각을 함.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=&gt; 바다라는 환경은 물론, 강원도라는 특색상 많을 수 밖에 없는 산지, 동굴, 유적지 역시 강릉만의 다양한 특색상품이 됨.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=&gt; 특히 관광지 중심 펜션 운영을 통해서, 강릉에서 숙박시설이 최다인 점도 확인할 수 있었음.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=&gt; 호텔개수는 물론 유명 호텔역시 다른 관광도시와도 차이가 두드러짐.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 전주: 전통문화적으로 가치가 있음. 부족한 숙박시설과 편의시설을 보완한다면 전통문화를 잘 보여주는 특색있는 관광도시가 될 것임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595959"/>
                </a:solidFill>
              </a:rPr>
              <a:t>목포: 부족한 관광지, 대중교통 인프라. 기존 거주지 성격의 도시에서 관광도시로 변화하기 위해 편의시설을 확충해야함.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615e8a8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615e8a8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15e8a8b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15e8a8b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615e8a9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10615e8a9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국내 지역별 문화향유를 위한 대중교통 시설 데이터- 24559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강릉시_시군구_일별관광객수,시간대별관광객수,24시간이후이동비율(외지인)- 16,350, 2442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목포시_시군구_일별관광객수,시간대별관광객수,24시간이후이동비율(외지인) - 16,363, 3335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전주시_시군구_일별관광객수,시간대별관광객수,24시간이후이동비율(외지인) - 16, 368, 7913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고객 특성별 철도서비스 이용정보(강릉,목포,전주)_2019 , 2020, 2021 -- 57226,38125,49451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역별 승하차실적 2020, 2021 - 377724, 14982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역별 승하차실적 2018, 2019, 2020, 2021-- 137,918,862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5312c417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5312c417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총 이용객 수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강릉지역의 이용객수가 가장 많았다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강릉&gt;전주&gt;목포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15e8a99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15e8a99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2018년 보다 2019년의 통행량이 더 많았음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2020년에 통행량이 떨어진 것을 볼 수 있음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2021년도에는 더 적음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2018년도에는 1월, 4월, 7월의 이용객이 많았다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2019년도에는 4월, 7월의 이용객이 많았다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2020년 1월 이후 이용객이 급감했다.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2021년에는 이용객이 증가하고 있는 추세로 보이나, 이는 2020년과 같은 추세이다.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월별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대체로 비슷하나 5월이 제일 많음(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대적으로 공휴일이 몰려있는(어린이날, 부처님오신 날, 어버이날 등등) 5월의 통행량이 제일 많았음) 혹은 </a:t>
            </a:r>
            <a:r>
              <a:rPr lang="ko" sz="1200" b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전주국제영화제--</a:t>
            </a: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전주국제영화제의 영향으로 약 30000건 정도 통행량이 증가한 것을 볼 수 있다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2월이 제일 적음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5312c417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5312c417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강릉지역은 1월, 5월, 8월 / 목포지역은 1월과 5월 / 전주지역도 1월과 5월에 통행량이 제일 많았다. 2021년 데이터에 8월이 포함되지 않았음에도 </a:t>
            </a:r>
            <a:r>
              <a:rPr lang="ko" sz="1200" b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강릉지역 8월에 사람들이 많이 방문한다는 것이 특징적이다.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5312c417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5312c417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&lt;강릉의 8월의 경우&gt;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2018, 2019, 2020 모두 주말이 압도적으로 통행량이 많았다. 운행영업일기준으로만 보았을 때 주중과 주말의 차이가 커보이지 않았지만 이는 주중이 날 수가 더 많아서 통합했기 때문에 전체 수가 커보이는 것처럼 보이는 것 같다. 8월의 강릉은 확실히 관광지로서의 가치가 있다는 결론을 낼 수 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644"/>
              <a:t>관광거점도시의 교통/문화/통신 기반의 지역 경제 활성화를 위한 빅데이터 분석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156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ko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강릉의 8월, 전주의 5월</a:t>
            </a:r>
            <a:endParaRPr sz="17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강릉의 8월과 전주의 5월엔 언제, 왜 사람이 많을까?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8400" y="2200518"/>
            <a:ext cx="9143998" cy="349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50" y="1408271"/>
            <a:ext cx="9144000" cy="326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58575"/>
            <a:ext cx="3528100" cy="24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809"/>
            <a:ext cx="9144000" cy="214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00" y="123686"/>
            <a:ext cx="8520601" cy="1903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26750"/>
            <a:ext cx="91440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818928"/>
            <a:ext cx="9144000" cy="2047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lang="ko" sz="175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강릉,전주,목포 승객의 출발지</a:t>
            </a:r>
            <a:endParaRPr sz="1750"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75" y="1017725"/>
            <a:ext cx="2655150" cy="26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150" y="677775"/>
            <a:ext cx="2377562" cy="2388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5900" y="559747"/>
            <a:ext cx="2655150" cy="2726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2500"/>
              <a:buAutoNum type="arabicPeriod"/>
            </a:pPr>
            <a:r>
              <a:rPr lang="ko" sz="1600" b="1"/>
              <a:t>강릉, 목포, 전주로 가는 열차 승객의 특성은 무엇인가?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강릉으로 가는 승객 수가 제일 많다.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코로나 이후 2020년에는 승객 수가 현저히 줄었다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5월의 전주과 8월의 강릉에 이용객이 많다(5월 - 전주국제 영화제) -- 슬라이드 9,10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주말에 이용량이 많다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주로 20-30대가 이용한다.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출발지는 가까운 도시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관광객분석 - 강릉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63" y="834750"/>
            <a:ext cx="372427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850" y="987138"/>
            <a:ext cx="22002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988" y="2948088"/>
            <a:ext cx="366712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7299" y="744575"/>
            <a:ext cx="2476111" cy="382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관광객분석 - 전주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38" y="1471613"/>
            <a:ext cx="372427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7038" y="593538"/>
            <a:ext cx="22002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3050" y="2121363"/>
            <a:ext cx="358140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1352" y="593550"/>
            <a:ext cx="3007875" cy="402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관광객분석 - 목포</a:t>
            </a:r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88" y="1319200"/>
            <a:ext cx="372427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6463" y="445013"/>
            <a:ext cx="22002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9488" y="2783613"/>
            <a:ext cx="366712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3867" y="105975"/>
            <a:ext cx="32091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관광객분석</a:t>
            </a: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대중교통시설의 수 </a:t>
            </a:r>
            <a:r>
              <a:rPr lang="ko" sz="1200" b="1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강릉&gt;전주&gt;&gt;목포</a:t>
            </a:r>
            <a:endParaRPr sz="1200" b="1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현지인&gt;외지인 관광객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시간대별</a:t>
            </a:r>
            <a:b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강릉: 12시 -- 14시</a:t>
            </a:r>
            <a:b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전주: 18시 -- 20시</a:t>
            </a:r>
            <a:b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목포:18시 -- 20시</a:t>
            </a:r>
            <a:b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*주로 오후-저녁에 많고 아침과 밤에는 현저히 적음.</a:t>
            </a:r>
            <a:br>
              <a:rPr lang="ko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 식사시간? 혹은 그시간에 도착?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r>
              <a:rPr lang="ko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24시간 이후 외지인의 이동비율 반 이상은 24시간이상 머무름 - 숙박의 필요성?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시설분석 - 대중교통시설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50626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247475"/>
            <a:ext cx="8520600" cy="43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발표 스토리텔링 계획</a:t>
            </a:r>
            <a:endParaRPr sz="3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승객분석을 했더니 이러이러했고 강릉의 8월, 전주의 5월이 높게 나왔다. 원인은 전주국제영화제이고 강릉은 휴가?관광지로써 가치가 있음을 확인했다. 그래서 관광객분석을 했더니 24시간 이상 머무는 관광객이 반 이상이어서 숙박시설의 필요성을 인식했가. 그 다음 시설분석을 했더니 숙박이 차이가 크고 대중교통시설,유적지,카페도 차이가 크다. 카페는 전주는 전통문화 특색이있음 </a:t>
            </a:r>
            <a:endParaRPr sz="3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3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따라서 강릉을 이상적인 관광도시로 설정하고 다른 도시들과 비교한 결과, 전주와 목포도 부족한시럿ㄹ 수를 개선해야한다….---</a:t>
            </a:r>
            <a:endParaRPr sz="3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시설분석 - 숙박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0204" y="704304"/>
            <a:ext cx="4593349" cy="46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675" y="1245525"/>
            <a:ext cx="3034049" cy="3124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1150" y="122075"/>
            <a:ext cx="2107050" cy="21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시설분석 - 카페</a:t>
            </a:r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76" y="1335650"/>
            <a:ext cx="4702799" cy="46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850" y="771585"/>
            <a:ext cx="4057418" cy="417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6588" y="-12"/>
            <a:ext cx="22002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시설분석 - 유적지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51142" y="154746"/>
            <a:ext cx="52474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600" y="1152463"/>
            <a:ext cx="4762500" cy="49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4788" y="-12"/>
            <a:ext cx="22002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2500"/>
              <a:buAutoNum type="arabicPeriod"/>
            </a:pPr>
            <a:r>
              <a:rPr lang="ko" sz="1600" b="1"/>
              <a:t>교통편과 관광지 방문은 어떤 연관성이 있었는가?</a:t>
            </a:r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2500"/>
              <a:buAutoNum type="arabicPeriod"/>
            </a:pPr>
            <a:r>
              <a:rPr lang="ko" sz="1600" b="1"/>
              <a:t>강릉, 목포, 전주의 문화/편의 시설들의 현황과 개선점은?</a:t>
            </a:r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주제 소개 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 이전시대와 포스트 코로나 시대의 유동/관광인구를 비교 분석하여 의미있는 결과물을 도출하는 것이 주된 분석 목적입니다.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분석의 주된 내용은 관광 도시의 교통, 문화 통신 시설 데이터를 분석하고 포스트 코로나 기존의 관광도시들이 어떤 강점, 편의시설, 문화시설을 제공하는지 확인하고, 새롭게 지정된 관광 거점 도시들의 그 목적성을 달성할 수 있는 다양한 인사이트를 도출하기 위한 내용입니다.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자료 분석을 통해서 기존의 활성화 된 도시들의 특장점을 확인하고, 지역경제 활성화 아이디어 및 각 지역기관에 활용가능한 정책 및 서비스를 제시하고자 합니다.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역할 분담 - 수정필요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444"/>
              <a:buFont typeface="Arial"/>
              <a:buNone/>
            </a:pPr>
            <a:r>
              <a:rPr lang="ko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권우영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92857"/>
              <a:buChar char="-"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관광 도시별 지역 상점과 기업형 상점의 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92857"/>
              <a:buChar char="-"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관광 도시별 관광 소비 분석</a:t>
            </a:r>
            <a:endParaRPr sz="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2065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4444"/>
              <a:buFont typeface="Arial"/>
              <a:buNone/>
            </a:pPr>
            <a:r>
              <a:rPr lang="ko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정민화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92857"/>
              <a:buChar char="-"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 이전 승객 수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92857"/>
              <a:buChar char="-"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열차 이용고객 특성 분석</a:t>
            </a:r>
            <a:endParaRPr sz="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2065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4444"/>
              <a:buFont typeface="Arial"/>
              <a:buNone/>
            </a:pPr>
            <a:r>
              <a:rPr lang="ko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이주영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92857"/>
              <a:buChar char="-"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 이후 승객 수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92857"/>
              <a:buChar char="-"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열차 이용고객 특성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92857"/>
              <a:buChar char="-"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도시 관광객 특성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92857"/>
              <a:buChar char="-"/>
            </a:pPr>
            <a:r>
              <a:rPr lang="ko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대중교통 시설 데이터 분석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7"/>
          <p:cNvCxnSpPr/>
          <p:nvPr/>
        </p:nvCxnSpPr>
        <p:spPr>
          <a:xfrm>
            <a:off x="289925" y="4864300"/>
            <a:ext cx="81072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7"/>
          <p:cNvSpPr txBox="1"/>
          <p:nvPr/>
        </p:nvSpPr>
        <p:spPr>
          <a:xfrm>
            <a:off x="311700" y="4864300"/>
            <a:ext cx="4874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https://dacon.io/competitions/official/235794/overview/description</a:t>
            </a:r>
            <a:r>
              <a:rPr lang="ko" sz="10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lang="ko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KORAIL)플랫폼통합경진대회 데이터(273MB)</a:t>
            </a:r>
            <a:endParaRPr/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 특성별 철도서비스 이용정보(강릉,목포,전주)2019 , 2020, 2021</a:t>
            </a:r>
            <a:endParaRPr/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역별 승하차 실적 2018, 2019, 2020, 2021</a:t>
            </a:r>
            <a:endParaRPr/>
          </a:p>
          <a:p>
            <a:pPr marL="5969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lang="ko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KT)플랫폼통합경진대회 데이터(468MB)</a:t>
            </a:r>
            <a:endParaRPr/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강릉시_시군구_일별관광객수, 시간대별 관광객수, 24시간이후이동비율(외지인)</a:t>
            </a:r>
            <a:endParaRPr/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목포시_시군구_일별관광객수, 시간대별 관광객수, 24시간이후이동비율(외지인)</a:t>
            </a: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전주시_시군구_일별관광객수, 시간대별 관광객수, 24시간이후이동비율(외지인)</a:t>
            </a:r>
            <a:endParaRPr/>
          </a:p>
          <a:p>
            <a:pPr marL="5969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lang="ko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한국문화정보원)플랫폼통합경진대회 데이터(580MB)</a:t>
            </a:r>
            <a:endParaRPr/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국내 지역별 문화향유를 위한 대중교통 시설 데이터</a:t>
            </a:r>
            <a:endParaRPr/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관광, 문화시설 및 편의시설 분석을 위한 데이터</a:t>
            </a:r>
            <a:endParaRPr/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드라이브쓰루 비율 분석을 위한 데이터</a:t>
            </a: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None/>
            </a:pP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lang="ko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축제 데이터(102KB)</a:t>
            </a:r>
            <a:endParaRPr/>
          </a:p>
          <a:p>
            <a:pPr marL="914400" lvl="1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Font typeface="Arial"/>
              <a:buChar char="•"/>
            </a:pPr>
            <a:r>
              <a:rPr lang="ko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지역, 위치, 축제이름, 시작일, 종료일, 축제방문자, 예산, 2019, 2020, 2021</a:t>
            </a: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518673" y="510634"/>
            <a:ext cx="7710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설명</a:t>
            </a:r>
            <a:endParaRPr sz="33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ko" sz="3400"/>
              <a:t>승객 분석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9209"/>
            <a:ext cx="9144000" cy="214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32352"/>
              <a:buFont typeface="Arial"/>
              <a:buNone/>
            </a:pPr>
            <a:endParaRPr sz="34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00" y="-317925"/>
            <a:ext cx="4289857" cy="1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91050"/>
            <a:ext cx="8100227" cy="18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33853"/>
            <a:ext cx="8807401" cy="1957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5750"/>
            <a:ext cx="9144000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156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lang="ko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강릉의 8월, 전주의 5월</a:t>
            </a:r>
            <a:endParaRPr sz="17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ko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강릉의 8월과 전주의 5월엔 언제, 왜 사람이 많을까?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4221"/>
            <a:ext cx="9144000" cy="326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2500" y="1998223"/>
            <a:ext cx="6697629" cy="17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850" y="1051873"/>
            <a:ext cx="6697650" cy="17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1163</Words>
  <Application>Microsoft Office PowerPoint</Application>
  <PresentationFormat>화면 슬라이드 쇼(16:9)</PresentationFormat>
  <Paragraphs>131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Arial</vt:lpstr>
      <vt:lpstr>Google Sans</vt:lpstr>
      <vt:lpstr>Malgun Gothic</vt:lpstr>
      <vt:lpstr>Courier New</vt:lpstr>
      <vt:lpstr>Roboto</vt:lpstr>
      <vt:lpstr>Simple Light</vt:lpstr>
      <vt:lpstr>관광거점도시의 교통/문화/통신 기반의 지역 경제 활성화를 위한 빅데이터 분석</vt:lpstr>
      <vt:lpstr>PowerPoint 프레젠테이션</vt:lpstr>
      <vt:lpstr>주제 소개 </vt:lpstr>
      <vt:lpstr>역할 분담 - 수정필요</vt:lpstr>
      <vt:lpstr>PowerPoint 프레젠테이션</vt:lpstr>
      <vt:lpstr>승객 분석</vt:lpstr>
      <vt:lpstr>PowerPoint 프레젠테이션</vt:lpstr>
      <vt:lpstr>PowerPoint 프레젠테이션</vt:lpstr>
      <vt:lpstr>강릉의 8월, 전주의 5월 강릉의 8월과 전주의 5월엔 언제, 왜 사람이 많을까? </vt:lpstr>
      <vt:lpstr>강릉의 8월, 전주의 5월 강릉의 8월과 전주의 5월엔 언제, 왜 사람이 많을까? </vt:lpstr>
      <vt:lpstr>PowerPoint 프레젠테이션</vt:lpstr>
      <vt:lpstr>PowerPoint 프레젠테이션</vt:lpstr>
      <vt:lpstr>강릉,전주,목포 승객의 출발지 </vt:lpstr>
      <vt:lpstr>강릉, 목포, 전주로 가는 열차 승객의 특성은 무엇인가?</vt:lpstr>
      <vt:lpstr>관광객분석 - 강릉</vt:lpstr>
      <vt:lpstr>관광객분석 - 전주</vt:lpstr>
      <vt:lpstr>관광객분석 - 목포</vt:lpstr>
      <vt:lpstr>관광객분석</vt:lpstr>
      <vt:lpstr>시설분석 - 대중교통시설</vt:lpstr>
      <vt:lpstr>시설분석 - 숙박</vt:lpstr>
      <vt:lpstr>시설분석 - 카페</vt:lpstr>
      <vt:lpstr>시설분석 - 유적지</vt:lpstr>
      <vt:lpstr>교통편과 관광지 방문은 어떤 연관성이 있었는가?</vt:lpstr>
      <vt:lpstr>강릉, 목포, 전주의 문화/편의 시설들의 현황과 개선점은?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관광거점도시의 교통/문화/통신 기반의 지역 경제 활성화를 위한 빅데이터 분석</dc:title>
  <cp:lastModifiedBy>권우영</cp:lastModifiedBy>
  <cp:revision>1</cp:revision>
  <dcterms:modified xsi:type="dcterms:W3CDTF">2021-12-07T01:25:26Z</dcterms:modified>
</cp:coreProperties>
</file>