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3EA"/>
    <a:srgbClr val="6DB8D9"/>
    <a:srgbClr val="DAD8E6"/>
    <a:srgbClr val="D4E2ED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660"/>
  </p:normalViewPr>
  <p:slideViewPr>
    <p:cSldViewPr snapToGrid="0">
      <p:cViewPr>
        <p:scale>
          <a:sx n="66" d="100"/>
          <a:sy n="66" d="100"/>
        </p:scale>
        <p:origin x="245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1CAA3-9F0A-4EF5-9B22-83930F23E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06E6B8-75B5-4628-8833-95DCE1EDF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CDCDC-343B-4F22-827E-EEFE9938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AA9E8-0E81-4B23-9F51-3EC5AA21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08BA3B-9F44-42ED-BF70-A9FD18CB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34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AF5C8-DB9D-4829-8C31-DA8CE546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670748-927E-45AF-8D1E-7DC8F821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7C8480-9E93-4CE4-9EDB-CD9B0982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D8ABB-426A-401F-BF57-5E4419E4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E72A3-B8C1-419F-84C7-7E7E7E1B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04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29D7FC-F74A-4335-A223-1A857DAC5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BC1210-B30A-48D4-BF1C-9E6B272C4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88634-4F94-4760-95D2-582170F6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55E04-B072-4D1C-8E70-FC36812E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BA16A-0193-457F-BE90-F7D41E49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30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9D07F-E4FA-42D8-94DE-3335DA69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A8D9C-4691-4DA7-98A3-94A6327B7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1AA8E-97A8-4D00-9704-8FAAAEF0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7CA3E-3079-48FA-A91B-5D8A8680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87FDE0-D81B-42B7-B046-B1D1C023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4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99CE2-B8F1-43C1-AE27-D5C10D98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E023E3-6B77-45B1-B49E-6CE67A49A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92A50-40B5-42DA-8E19-F3DAF3C8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AFA5D-86DF-474F-9593-3C671C91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C65A9-1AF3-4222-A828-9BEAA26F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26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993AF-9F0C-4E69-B992-1442874E7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37D2F-A853-44DE-8BE0-834969256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BD58B4-86B4-4490-82B8-CDCCA1BE4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008CBC-7914-45F3-9CE1-D4EFB0B5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5C3EFB-E327-4ACA-B96B-3A7777FC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E0C217-9AB5-42B0-BF72-D834FA98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62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6313F-205F-441F-ABE4-75AD3F2A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08D838-6020-45B7-A0B5-9228A2610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F19791-2797-494D-9A4A-E7C731303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5B91A7-00C6-419F-BBFF-211DA50BD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07B4CD-1B28-449A-B900-E25D922F9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D9471A-43CD-4A3F-B234-74A400DE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04C7F6-EF35-4968-B32B-C12B07FD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E13359-5DF8-4384-891E-88E801DE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3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95ABC-44FD-4DC2-B7BA-D491E769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9EE34E-2C92-4E1D-8935-0A3A54A3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267C63-827E-40D8-8392-06219EC7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5FFA54-CC38-4042-88A2-0B78CF53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59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C3880B-CC31-4AD6-BDB2-3928AFA8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B489F8-7BDE-423A-88F0-CF590ED0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EAD206-A648-472F-BE7A-6BE14CB7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98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49965-63C6-4FB0-ACC1-74ACFCD9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1FEC40-FD01-41A6-9F86-25F04457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3FF616-1DFB-412E-8E77-3FF7F27E5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F8E77-BF57-43CF-ABB2-2DAF4AE7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A98D19-C2EE-496F-B910-1066F820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4FEAE-D29B-4265-9FD1-8386A9C4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49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1FD70-22C9-427F-A567-1DAC9A9D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096E08-1011-4F56-861F-8D80AC613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51C6A4-3A6D-476C-994E-071653DC2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18CA82-FE87-4E0B-B99F-9303CCD8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0A19D0-5317-49E6-8C97-D8055CE8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0E7CF2-9714-42B6-A621-62B82D5A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62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795926-C648-4606-A630-F09F6BDE0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7BB4C9-FEAA-4EC8-A124-76F9093CE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15BF2-029F-4B47-BDE4-F1BE483FC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7114F-0417-4C26-BCC1-3D876EFC7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70A28-3924-4BF8-ACBE-178F4F4AF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03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AE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Box 255">
            <a:extLst>
              <a:ext uri="{FF2B5EF4-FFF2-40B4-BE49-F238E27FC236}">
                <a16:creationId xmlns:a16="http://schemas.microsoft.com/office/drawing/2014/main" id="{09043781-C364-48B8-A48D-66E6513D94CB}"/>
              </a:ext>
            </a:extLst>
          </p:cNvPr>
          <p:cNvSpPr txBox="1"/>
          <p:nvPr/>
        </p:nvSpPr>
        <p:spPr>
          <a:xfrm>
            <a:off x="3161771" y="4334653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400" b="1" kern="0" dirty="0">
                <a:ln w="19050">
                  <a:noFill/>
                </a:ln>
                <a:solidFill>
                  <a:srgbClr val="FCF3E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여행가조</a:t>
            </a:r>
            <a:endParaRPr lang="en-US" altLang="ko-KR" sz="4400" b="1" kern="0" dirty="0">
              <a:ln w="19050">
                <a:noFill/>
              </a:ln>
              <a:solidFill>
                <a:srgbClr val="FCF3EA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705275" y="1014895"/>
            <a:ext cx="3006108" cy="2794436"/>
            <a:chOff x="4592946" y="1391471"/>
            <a:chExt cx="3006108" cy="2794436"/>
          </a:xfrm>
        </p:grpSpPr>
        <p:sp>
          <p:nvSpPr>
            <p:cNvPr id="113" name="순서도: 수동 입력 5">
              <a:extLst>
                <a:ext uri="{FF2B5EF4-FFF2-40B4-BE49-F238E27FC236}">
                  <a16:creationId xmlns:a16="http://schemas.microsoft.com/office/drawing/2014/main" id="{0E529A6E-633E-45AC-8D34-C13453BCB08D}"/>
                </a:ext>
              </a:extLst>
            </p:cNvPr>
            <p:cNvSpPr/>
            <p:nvPr/>
          </p:nvSpPr>
          <p:spPr>
            <a:xfrm>
              <a:off x="4592946" y="1391471"/>
              <a:ext cx="3006108" cy="2794436"/>
            </a:xfrm>
            <a:prstGeom prst="rect">
              <a:avLst/>
            </a:prstGeom>
            <a:gradFill>
              <a:gsLst>
                <a:gs pos="37000">
                  <a:srgbClr val="DAD8E6"/>
                </a:gs>
                <a:gs pos="0">
                  <a:srgbClr val="6DB8D9"/>
                </a:gs>
              </a:gsLst>
              <a:lin ang="5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7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순서도: 수동 입력 5">
              <a:extLst>
                <a:ext uri="{FF2B5EF4-FFF2-40B4-BE49-F238E27FC236}">
                  <a16:creationId xmlns:a16="http://schemas.microsoft.com/office/drawing/2014/main" id="{61DF6AF0-CC67-4F56-BE5A-B79254166208}"/>
                </a:ext>
              </a:extLst>
            </p:cNvPr>
            <p:cNvSpPr/>
            <p:nvPr/>
          </p:nvSpPr>
          <p:spPr>
            <a:xfrm flipV="1">
              <a:off x="4592947" y="2593685"/>
              <a:ext cx="3006107" cy="92156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464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4645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4645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4645"/>
                  </a:lnTo>
                  <a:close/>
                </a:path>
              </a:pathLst>
            </a:custGeom>
            <a:gradFill>
              <a:gsLst>
                <a:gs pos="85000">
                  <a:srgbClr val="5AAED4"/>
                </a:gs>
                <a:gs pos="70000">
                  <a:srgbClr val="6DB8D9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7" name="Group 38">
              <a:extLst>
                <a:ext uri="{FF2B5EF4-FFF2-40B4-BE49-F238E27FC236}">
                  <a16:creationId xmlns:a16="http://schemas.microsoft.com/office/drawing/2014/main" id="{DC8EDFBC-D691-4900-BEFC-D701CB57ECE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96703" y="2403369"/>
              <a:ext cx="1194551" cy="467936"/>
              <a:chOff x="-2534" y="-718"/>
              <a:chExt cx="5052" cy="1979"/>
            </a:xfrm>
          </p:grpSpPr>
          <p:sp>
            <p:nvSpPr>
              <p:cNvPr id="118" name="Freeform 45">
                <a:extLst>
                  <a:ext uri="{FF2B5EF4-FFF2-40B4-BE49-F238E27FC236}">
                    <a16:creationId xmlns:a16="http://schemas.microsoft.com/office/drawing/2014/main" id="{8302B59C-F68A-4D30-93CA-89DBD4659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" y="-718"/>
                <a:ext cx="328" cy="197"/>
              </a:xfrm>
              <a:custGeom>
                <a:avLst/>
                <a:gdLst>
                  <a:gd name="T0" fmla="*/ 0 w 982"/>
                  <a:gd name="T1" fmla="*/ 471 h 591"/>
                  <a:gd name="T2" fmla="*/ 18 w 982"/>
                  <a:gd name="T3" fmla="*/ 467 h 591"/>
                  <a:gd name="T4" fmla="*/ 123 w 982"/>
                  <a:gd name="T5" fmla="*/ 455 h 591"/>
                  <a:gd name="T6" fmla="*/ 211 w 982"/>
                  <a:gd name="T7" fmla="*/ 457 h 591"/>
                  <a:gd name="T8" fmla="*/ 255 w 982"/>
                  <a:gd name="T9" fmla="*/ 464 h 591"/>
                  <a:gd name="T10" fmla="*/ 299 w 982"/>
                  <a:gd name="T11" fmla="*/ 474 h 591"/>
                  <a:gd name="T12" fmla="*/ 389 w 982"/>
                  <a:gd name="T13" fmla="*/ 511 h 591"/>
                  <a:gd name="T14" fmla="*/ 480 w 982"/>
                  <a:gd name="T15" fmla="*/ 553 h 591"/>
                  <a:gd name="T16" fmla="*/ 575 w 982"/>
                  <a:gd name="T17" fmla="*/ 585 h 591"/>
                  <a:gd name="T18" fmla="*/ 624 w 982"/>
                  <a:gd name="T19" fmla="*/ 589 h 591"/>
                  <a:gd name="T20" fmla="*/ 669 w 982"/>
                  <a:gd name="T21" fmla="*/ 591 h 591"/>
                  <a:gd name="T22" fmla="*/ 716 w 982"/>
                  <a:gd name="T23" fmla="*/ 581 h 591"/>
                  <a:gd name="T24" fmla="*/ 732 w 982"/>
                  <a:gd name="T25" fmla="*/ 553 h 591"/>
                  <a:gd name="T26" fmla="*/ 729 w 982"/>
                  <a:gd name="T27" fmla="*/ 547 h 591"/>
                  <a:gd name="T28" fmla="*/ 718 w 982"/>
                  <a:gd name="T29" fmla="*/ 549 h 591"/>
                  <a:gd name="T30" fmla="*/ 666 w 982"/>
                  <a:gd name="T31" fmla="*/ 539 h 591"/>
                  <a:gd name="T32" fmla="*/ 640 w 982"/>
                  <a:gd name="T33" fmla="*/ 520 h 591"/>
                  <a:gd name="T34" fmla="*/ 627 w 982"/>
                  <a:gd name="T35" fmla="*/ 501 h 591"/>
                  <a:gd name="T36" fmla="*/ 623 w 982"/>
                  <a:gd name="T37" fmla="*/ 488 h 591"/>
                  <a:gd name="T38" fmla="*/ 618 w 982"/>
                  <a:gd name="T39" fmla="*/ 474 h 591"/>
                  <a:gd name="T40" fmla="*/ 621 w 982"/>
                  <a:gd name="T41" fmla="*/ 449 h 591"/>
                  <a:gd name="T42" fmla="*/ 640 w 982"/>
                  <a:gd name="T43" fmla="*/ 411 h 591"/>
                  <a:gd name="T44" fmla="*/ 733 w 982"/>
                  <a:gd name="T45" fmla="*/ 329 h 591"/>
                  <a:gd name="T46" fmla="*/ 833 w 982"/>
                  <a:gd name="T47" fmla="*/ 259 h 591"/>
                  <a:gd name="T48" fmla="*/ 882 w 982"/>
                  <a:gd name="T49" fmla="*/ 223 h 591"/>
                  <a:gd name="T50" fmla="*/ 948 w 982"/>
                  <a:gd name="T51" fmla="*/ 150 h 591"/>
                  <a:gd name="T52" fmla="*/ 980 w 982"/>
                  <a:gd name="T53" fmla="*/ 82 h 591"/>
                  <a:gd name="T54" fmla="*/ 982 w 982"/>
                  <a:gd name="T55" fmla="*/ 25 h 591"/>
                  <a:gd name="T56" fmla="*/ 974 w 982"/>
                  <a:gd name="T57" fmla="*/ 0 h 591"/>
                  <a:gd name="T58" fmla="*/ 971 w 982"/>
                  <a:gd name="T59" fmla="*/ 5 h 591"/>
                  <a:gd name="T60" fmla="*/ 929 w 982"/>
                  <a:gd name="T61" fmla="*/ 42 h 591"/>
                  <a:gd name="T62" fmla="*/ 873 w 982"/>
                  <a:gd name="T63" fmla="*/ 79 h 591"/>
                  <a:gd name="T64" fmla="*/ 833 w 982"/>
                  <a:gd name="T65" fmla="*/ 101 h 591"/>
                  <a:gd name="T66" fmla="*/ 790 w 982"/>
                  <a:gd name="T67" fmla="*/ 126 h 591"/>
                  <a:gd name="T68" fmla="*/ 713 w 982"/>
                  <a:gd name="T69" fmla="*/ 189 h 591"/>
                  <a:gd name="T70" fmla="*/ 608 w 982"/>
                  <a:gd name="T71" fmla="*/ 294 h 591"/>
                  <a:gd name="T72" fmla="*/ 540 w 982"/>
                  <a:gd name="T73" fmla="*/ 359 h 591"/>
                  <a:gd name="T74" fmla="*/ 509 w 982"/>
                  <a:gd name="T75" fmla="*/ 388 h 591"/>
                  <a:gd name="T76" fmla="*/ 464 w 982"/>
                  <a:gd name="T77" fmla="*/ 422 h 591"/>
                  <a:gd name="T78" fmla="*/ 430 w 982"/>
                  <a:gd name="T79" fmla="*/ 437 h 591"/>
                  <a:gd name="T80" fmla="*/ 386 w 982"/>
                  <a:gd name="T81" fmla="*/ 434 h 591"/>
                  <a:gd name="T82" fmla="*/ 358 w 982"/>
                  <a:gd name="T83" fmla="*/ 428 h 591"/>
                  <a:gd name="T84" fmla="*/ 322 w 982"/>
                  <a:gd name="T85" fmla="*/ 422 h 591"/>
                  <a:gd name="T86" fmla="*/ 228 w 982"/>
                  <a:gd name="T87" fmla="*/ 411 h 591"/>
                  <a:gd name="T88" fmla="*/ 127 w 982"/>
                  <a:gd name="T89" fmla="*/ 413 h 591"/>
                  <a:gd name="T90" fmla="*/ 57 w 982"/>
                  <a:gd name="T91" fmla="*/ 432 h 591"/>
                  <a:gd name="T92" fmla="*/ 16 w 982"/>
                  <a:gd name="T93" fmla="*/ 455 h 591"/>
                  <a:gd name="T94" fmla="*/ 0 w 982"/>
                  <a:gd name="T95" fmla="*/ 47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82" h="591">
                    <a:moveTo>
                      <a:pt x="0" y="471"/>
                    </a:moveTo>
                    <a:lnTo>
                      <a:pt x="18" y="467"/>
                    </a:lnTo>
                    <a:lnTo>
                      <a:pt x="123" y="455"/>
                    </a:lnTo>
                    <a:lnTo>
                      <a:pt x="211" y="457"/>
                    </a:lnTo>
                    <a:lnTo>
                      <a:pt x="255" y="464"/>
                    </a:lnTo>
                    <a:lnTo>
                      <a:pt x="299" y="474"/>
                    </a:lnTo>
                    <a:lnTo>
                      <a:pt x="389" y="511"/>
                    </a:lnTo>
                    <a:lnTo>
                      <a:pt x="480" y="553"/>
                    </a:lnTo>
                    <a:lnTo>
                      <a:pt x="575" y="585"/>
                    </a:lnTo>
                    <a:lnTo>
                      <a:pt x="624" y="589"/>
                    </a:lnTo>
                    <a:lnTo>
                      <a:pt x="669" y="591"/>
                    </a:lnTo>
                    <a:lnTo>
                      <a:pt x="716" y="581"/>
                    </a:lnTo>
                    <a:lnTo>
                      <a:pt x="732" y="553"/>
                    </a:lnTo>
                    <a:lnTo>
                      <a:pt x="729" y="547"/>
                    </a:lnTo>
                    <a:lnTo>
                      <a:pt x="718" y="549"/>
                    </a:lnTo>
                    <a:lnTo>
                      <a:pt x="666" y="539"/>
                    </a:lnTo>
                    <a:lnTo>
                      <a:pt x="640" y="520"/>
                    </a:lnTo>
                    <a:lnTo>
                      <a:pt x="627" y="501"/>
                    </a:lnTo>
                    <a:lnTo>
                      <a:pt x="623" y="488"/>
                    </a:lnTo>
                    <a:lnTo>
                      <a:pt x="618" y="474"/>
                    </a:lnTo>
                    <a:lnTo>
                      <a:pt x="621" y="449"/>
                    </a:lnTo>
                    <a:lnTo>
                      <a:pt x="640" y="411"/>
                    </a:lnTo>
                    <a:lnTo>
                      <a:pt x="733" y="329"/>
                    </a:lnTo>
                    <a:lnTo>
                      <a:pt x="833" y="259"/>
                    </a:lnTo>
                    <a:lnTo>
                      <a:pt x="882" y="223"/>
                    </a:lnTo>
                    <a:lnTo>
                      <a:pt x="948" y="150"/>
                    </a:lnTo>
                    <a:lnTo>
                      <a:pt x="980" y="82"/>
                    </a:lnTo>
                    <a:lnTo>
                      <a:pt x="982" y="25"/>
                    </a:lnTo>
                    <a:lnTo>
                      <a:pt x="974" y="0"/>
                    </a:lnTo>
                    <a:lnTo>
                      <a:pt x="971" y="5"/>
                    </a:lnTo>
                    <a:lnTo>
                      <a:pt x="929" y="42"/>
                    </a:lnTo>
                    <a:lnTo>
                      <a:pt x="873" y="79"/>
                    </a:lnTo>
                    <a:lnTo>
                      <a:pt x="833" y="101"/>
                    </a:lnTo>
                    <a:lnTo>
                      <a:pt x="790" y="126"/>
                    </a:lnTo>
                    <a:lnTo>
                      <a:pt x="713" y="189"/>
                    </a:lnTo>
                    <a:lnTo>
                      <a:pt x="608" y="294"/>
                    </a:lnTo>
                    <a:lnTo>
                      <a:pt x="540" y="359"/>
                    </a:lnTo>
                    <a:lnTo>
                      <a:pt x="509" y="388"/>
                    </a:lnTo>
                    <a:lnTo>
                      <a:pt x="464" y="422"/>
                    </a:lnTo>
                    <a:lnTo>
                      <a:pt x="430" y="437"/>
                    </a:lnTo>
                    <a:lnTo>
                      <a:pt x="386" y="434"/>
                    </a:lnTo>
                    <a:lnTo>
                      <a:pt x="358" y="428"/>
                    </a:lnTo>
                    <a:lnTo>
                      <a:pt x="322" y="422"/>
                    </a:lnTo>
                    <a:lnTo>
                      <a:pt x="228" y="411"/>
                    </a:lnTo>
                    <a:lnTo>
                      <a:pt x="127" y="413"/>
                    </a:lnTo>
                    <a:lnTo>
                      <a:pt x="57" y="432"/>
                    </a:lnTo>
                    <a:lnTo>
                      <a:pt x="16" y="455"/>
                    </a:ln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100F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46">
                <a:extLst>
                  <a:ext uri="{FF2B5EF4-FFF2-40B4-BE49-F238E27FC236}">
                    <a16:creationId xmlns:a16="http://schemas.microsoft.com/office/drawing/2014/main" id="{6DF5A041-D4EA-4F16-8A41-34909F46F5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34" y="-626"/>
                <a:ext cx="328" cy="197"/>
              </a:xfrm>
              <a:custGeom>
                <a:avLst/>
                <a:gdLst>
                  <a:gd name="T0" fmla="*/ 0 w 984"/>
                  <a:gd name="T1" fmla="*/ 471 h 591"/>
                  <a:gd name="T2" fmla="*/ 18 w 984"/>
                  <a:gd name="T3" fmla="*/ 467 h 591"/>
                  <a:gd name="T4" fmla="*/ 124 w 984"/>
                  <a:gd name="T5" fmla="*/ 455 h 591"/>
                  <a:gd name="T6" fmla="*/ 212 w 984"/>
                  <a:gd name="T7" fmla="*/ 457 h 591"/>
                  <a:gd name="T8" fmla="*/ 255 w 984"/>
                  <a:gd name="T9" fmla="*/ 464 h 591"/>
                  <a:gd name="T10" fmla="*/ 300 w 984"/>
                  <a:gd name="T11" fmla="*/ 474 h 591"/>
                  <a:gd name="T12" fmla="*/ 389 w 984"/>
                  <a:gd name="T13" fmla="*/ 511 h 591"/>
                  <a:gd name="T14" fmla="*/ 481 w 984"/>
                  <a:gd name="T15" fmla="*/ 553 h 591"/>
                  <a:gd name="T16" fmla="*/ 576 w 984"/>
                  <a:gd name="T17" fmla="*/ 583 h 591"/>
                  <a:gd name="T18" fmla="*/ 625 w 984"/>
                  <a:gd name="T19" fmla="*/ 589 h 591"/>
                  <a:gd name="T20" fmla="*/ 670 w 984"/>
                  <a:gd name="T21" fmla="*/ 591 h 591"/>
                  <a:gd name="T22" fmla="*/ 717 w 984"/>
                  <a:gd name="T23" fmla="*/ 579 h 591"/>
                  <a:gd name="T24" fmla="*/ 733 w 984"/>
                  <a:gd name="T25" fmla="*/ 553 h 591"/>
                  <a:gd name="T26" fmla="*/ 729 w 984"/>
                  <a:gd name="T27" fmla="*/ 547 h 591"/>
                  <a:gd name="T28" fmla="*/ 719 w 984"/>
                  <a:gd name="T29" fmla="*/ 549 h 591"/>
                  <a:gd name="T30" fmla="*/ 667 w 984"/>
                  <a:gd name="T31" fmla="*/ 539 h 591"/>
                  <a:gd name="T32" fmla="*/ 641 w 984"/>
                  <a:gd name="T33" fmla="*/ 520 h 591"/>
                  <a:gd name="T34" fmla="*/ 628 w 984"/>
                  <a:gd name="T35" fmla="*/ 501 h 591"/>
                  <a:gd name="T36" fmla="*/ 622 w 984"/>
                  <a:gd name="T37" fmla="*/ 488 h 591"/>
                  <a:gd name="T38" fmla="*/ 619 w 984"/>
                  <a:gd name="T39" fmla="*/ 474 h 591"/>
                  <a:gd name="T40" fmla="*/ 621 w 984"/>
                  <a:gd name="T41" fmla="*/ 448 h 591"/>
                  <a:gd name="T42" fmla="*/ 641 w 984"/>
                  <a:gd name="T43" fmla="*/ 411 h 591"/>
                  <a:gd name="T44" fmla="*/ 733 w 984"/>
                  <a:gd name="T45" fmla="*/ 329 h 591"/>
                  <a:gd name="T46" fmla="*/ 834 w 984"/>
                  <a:gd name="T47" fmla="*/ 259 h 591"/>
                  <a:gd name="T48" fmla="*/ 883 w 984"/>
                  <a:gd name="T49" fmla="*/ 223 h 591"/>
                  <a:gd name="T50" fmla="*/ 949 w 984"/>
                  <a:gd name="T51" fmla="*/ 150 h 591"/>
                  <a:gd name="T52" fmla="*/ 981 w 984"/>
                  <a:gd name="T53" fmla="*/ 82 h 591"/>
                  <a:gd name="T54" fmla="*/ 984 w 984"/>
                  <a:gd name="T55" fmla="*/ 23 h 591"/>
                  <a:gd name="T56" fmla="*/ 975 w 984"/>
                  <a:gd name="T57" fmla="*/ 0 h 591"/>
                  <a:gd name="T58" fmla="*/ 972 w 984"/>
                  <a:gd name="T59" fmla="*/ 5 h 591"/>
                  <a:gd name="T60" fmla="*/ 930 w 984"/>
                  <a:gd name="T61" fmla="*/ 42 h 591"/>
                  <a:gd name="T62" fmla="*/ 874 w 984"/>
                  <a:gd name="T63" fmla="*/ 79 h 591"/>
                  <a:gd name="T64" fmla="*/ 834 w 984"/>
                  <a:gd name="T65" fmla="*/ 101 h 591"/>
                  <a:gd name="T66" fmla="*/ 791 w 984"/>
                  <a:gd name="T67" fmla="*/ 125 h 591"/>
                  <a:gd name="T68" fmla="*/ 713 w 984"/>
                  <a:gd name="T69" fmla="*/ 189 h 591"/>
                  <a:gd name="T70" fmla="*/ 609 w 984"/>
                  <a:gd name="T71" fmla="*/ 294 h 591"/>
                  <a:gd name="T72" fmla="*/ 542 w 984"/>
                  <a:gd name="T73" fmla="*/ 359 h 591"/>
                  <a:gd name="T74" fmla="*/ 510 w 984"/>
                  <a:gd name="T75" fmla="*/ 388 h 591"/>
                  <a:gd name="T76" fmla="*/ 465 w 984"/>
                  <a:gd name="T77" fmla="*/ 422 h 591"/>
                  <a:gd name="T78" fmla="*/ 429 w 984"/>
                  <a:gd name="T79" fmla="*/ 436 h 591"/>
                  <a:gd name="T80" fmla="*/ 388 w 984"/>
                  <a:gd name="T81" fmla="*/ 434 h 591"/>
                  <a:gd name="T82" fmla="*/ 357 w 984"/>
                  <a:gd name="T83" fmla="*/ 428 h 591"/>
                  <a:gd name="T84" fmla="*/ 321 w 984"/>
                  <a:gd name="T85" fmla="*/ 422 h 591"/>
                  <a:gd name="T86" fmla="*/ 229 w 984"/>
                  <a:gd name="T87" fmla="*/ 411 h 591"/>
                  <a:gd name="T88" fmla="*/ 127 w 984"/>
                  <a:gd name="T89" fmla="*/ 413 h 591"/>
                  <a:gd name="T90" fmla="*/ 58 w 984"/>
                  <a:gd name="T91" fmla="*/ 432 h 591"/>
                  <a:gd name="T92" fmla="*/ 18 w 984"/>
                  <a:gd name="T93" fmla="*/ 455 h 591"/>
                  <a:gd name="T94" fmla="*/ 0 w 984"/>
                  <a:gd name="T95" fmla="*/ 47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84" h="591">
                    <a:moveTo>
                      <a:pt x="0" y="471"/>
                    </a:moveTo>
                    <a:lnTo>
                      <a:pt x="18" y="467"/>
                    </a:lnTo>
                    <a:lnTo>
                      <a:pt x="124" y="455"/>
                    </a:lnTo>
                    <a:lnTo>
                      <a:pt x="212" y="457"/>
                    </a:lnTo>
                    <a:lnTo>
                      <a:pt x="255" y="464"/>
                    </a:lnTo>
                    <a:lnTo>
                      <a:pt x="300" y="474"/>
                    </a:lnTo>
                    <a:lnTo>
                      <a:pt x="389" y="511"/>
                    </a:lnTo>
                    <a:lnTo>
                      <a:pt x="481" y="553"/>
                    </a:lnTo>
                    <a:lnTo>
                      <a:pt x="576" y="583"/>
                    </a:lnTo>
                    <a:lnTo>
                      <a:pt x="625" y="589"/>
                    </a:lnTo>
                    <a:lnTo>
                      <a:pt x="670" y="591"/>
                    </a:lnTo>
                    <a:lnTo>
                      <a:pt x="717" y="579"/>
                    </a:lnTo>
                    <a:lnTo>
                      <a:pt x="733" y="553"/>
                    </a:lnTo>
                    <a:lnTo>
                      <a:pt x="729" y="547"/>
                    </a:lnTo>
                    <a:lnTo>
                      <a:pt x="719" y="549"/>
                    </a:lnTo>
                    <a:lnTo>
                      <a:pt x="667" y="539"/>
                    </a:lnTo>
                    <a:lnTo>
                      <a:pt x="641" y="520"/>
                    </a:lnTo>
                    <a:lnTo>
                      <a:pt x="628" y="501"/>
                    </a:lnTo>
                    <a:lnTo>
                      <a:pt x="622" y="488"/>
                    </a:lnTo>
                    <a:lnTo>
                      <a:pt x="619" y="474"/>
                    </a:lnTo>
                    <a:lnTo>
                      <a:pt x="621" y="448"/>
                    </a:lnTo>
                    <a:lnTo>
                      <a:pt x="641" y="411"/>
                    </a:lnTo>
                    <a:lnTo>
                      <a:pt x="733" y="329"/>
                    </a:lnTo>
                    <a:lnTo>
                      <a:pt x="834" y="259"/>
                    </a:lnTo>
                    <a:lnTo>
                      <a:pt x="883" y="223"/>
                    </a:lnTo>
                    <a:lnTo>
                      <a:pt x="949" y="150"/>
                    </a:lnTo>
                    <a:lnTo>
                      <a:pt x="981" y="82"/>
                    </a:lnTo>
                    <a:lnTo>
                      <a:pt x="984" y="23"/>
                    </a:lnTo>
                    <a:lnTo>
                      <a:pt x="975" y="0"/>
                    </a:lnTo>
                    <a:lnTo>
                      <a:pt x="972" y="5"/>
                    </a:lnTo>
                    <a:lnTo>
                      <a:pt x="930" y="42"/>
                    </a:lnTo>
                    <a:lnTo>
                      <a:pt x="874" y="79"/>
                    </a:lnTo>
                    <a:lnTo>
                      <a:pt x="834" y="101"/>
                    </a:lnTo>
                    <a:lnTo>
                      <a:pt x="791" y="125"/>
                    </a:lnTo>
                    <a:lnTo>
                      <a:pt x="713" y="189"/>
                    </a:lnTo>
                    <a:lnTo>
                      <a:pt x="609" y="294"/>
                    </a:lnTo>
                    <a:lnTo>
                      <a:pt x="542" y="359"/>
                    </a:lnTo>
                    <a:lnTo>
                      <a:pt x="510" y="388"/>
                    </a:lnTo>
                    <a:lnTo>
                      <a:pt x="465" y="422"/>
                    </a:lnTo>
                    <a:lnTo>
                      <a:pt x="429" y="436"/>
                    </a:lnTo>
                    <a:lnTo>
                      <a:pt x="388" y="434"/>
                    </a:lnTo>
                    <a:lnTo>
                      <a:pt x="357" y="428"/>
                    </a:lnTo>
                    <a:lnTo>
                      <a:pt x="321" y="422"/>
                    </a:lnTo>
                    <a:lnTo>
                      <a:pt x="229" y="411"/>
                    </a:lnTo>
                    <a:lnTo>
                      <a:pt x="127" y="413"/>
                    </a:lnTo>
                    <a:lnTo>
                      <a:pt x="58" y="432"/>
                    </a:lnTo>
                    <a:lnTo>
                      <a:pt x="18" y="455"/>
                    </a:ln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100F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47">
                <a:extLst>
                  <a:ext uri="{FF2B5EF4-FFF2-40B4-BE49-F238E27FC236}">
                    <a16:creationId xmlns:a16="http://schemas.microsoft.com/office/drawing/2014/main" id="{0BF802B9-8173-449C-A7BB-E01C7AA96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8" y="726"/>
                <a:ext cx="890" cy="535"/>
              </a:xfrm>
              <a:custGeom>
                <a:avLst/>
                <a:gdLst>
                  <a:gd name="T0" fmla="*/ 0 w 984"/>
                  <a:gd name="T1" fmla="*/ 471 h 591"/>
                  <a:gd name="T2" fmla="*/ 19 w 984"/>
                  <a:gd name="T3" fmla="*/ 467 h 591"/>
                  <a:gd name="T4" fmla="*/ 124 w 984"/>
                  <a:gd name="T5" fmla="*/ 455 h 591"/>
                  <a:gd name="T6" fmla="*/ 212 w 984"/>
                  <a:gd name="T7" fmla="*/ 457 h 591"/>
                  <a:gd name="T8" fmla="*/ 257 w 984"/>
                  <a:gd name="T9" fmla="*/ 464 h 591"/>
                  <a:gd name="T10" fmla="*/ 300 w 984"/>
                  <a:gd name="T11" fmla="*/ 474 h 591"/>
                  <a:gd name="T12" fmla="*/ 389 w 984"/>
                  <a:gd name="T13" fmla="*/ 511 h 591"/>
                  <a:gd name="T14" fmla="*/ 481 w 984"/>
                  <a:gd name="T15" fmla="*/ 553 h 591"/>
                  <a:gd name="T16" fmla="*/ 576 w 984"/>
                  <a:gd name="T17" fmla="*/ 585 h 591"/>
                  <a:gd name="T18" fmla="*/ 625 w 984"/>
                  <a:gd name="T19" fmla="*/ 589 h 591"/>
                  <a:gd name="T20" fmla="*/ 670 w 984"/>
                  <a:gd name="T21" fmla="*/ 591 h 591"/>
                  <a:gd name="T22" fmla="*/ 717 w 984"/>
                  <a:gd name="T23" fmla="*/ 581 h 591"/>
                  <a:gd name="T24" fmla="*/ 733 w 984"/>
                  <a:gd name="T25" fmla="*/ 553 h 591"/>
                  <a:gd name="T26" fmla="*/ 730 w 984"/>
                  <a:gd name="T27" fmla="*/ 547 h 591"/>
                  <a:gd name="T28" fmla="*/ 719 w 984"/>
                  <a:gd name="T29" fmla="*/ 549 h 591"/>
                  <a:gd name="T30" fmla="*/ 667 w 984"/>
                  <a:gd name="T31" fmla="*/ 539 h 591"/>
                  <a:gd name="T32" fmla="*/ 641 w 984"/>
                  <a:gd name="T33" fmla="*/ 520 h 591"/>
                  <a:gd name="T34" fmla="*/ 628 w 984"/>
                  <a:gd name="T35" fmla="*/ 501 h 591"/>
                  <a:gd name="T36" fmla="*/ 622 w 984"/>
                  <a:gd name="T37" fmla="*/ 488 h 591"/>
                  <a:gd name="T38" fmla="*/ 619 w 984"/>
                  <a:gd name="T39" fmla="*/ 475 h 591"/>
                  <a:gd name="T40" fmla="*/ 622 w 984"/>
                  <a:gd name="T41" fmla="*/ 449 h 591"/>
                  <a:gd name="T42" fmla="*/ 641 w 984"/>
                  <a:gd name="T43" fmla="*/ 411 h 591"/>
                  <a:gd name="T44" fmla="*/ 735 w 984"/>
                  <a:gd name="T45" fmla="*/ 329 h 591"/>
                  <a:gd name="T46" fmla="*/ 834 w 984"/>
                  <a:gd name="T47" fmla="*/ 261 h 591"/>
                  <a:gd name="T48" fmla="*/ 883 w 984"/>
                  <a:gd name="T49" fmla="*/ 223 h 591"/>
                  <a:gd name="T50" fmla="*/ 949 w 984"/>
                  <a:gd name="T51" fmla="*/ 150 h 591"/>
                  <a:gd name="T52" fmla="*/ 981 w 984"/>
                  <a:gd name="T53" fmla="*/ 82 h 591"/>
                  <a:gd name="T54" fmla="*/ 984 w 984"/>
                  <a:gd name="T55" fmla="*/ 25 h 591"/>
                  <a:gd name="T56" fmla="*/ 975 w 984"/>
                  <a:gd name="T57" fmla="*/ 0 h 591"/>
                  <a:gd name="T58" fmla="*/ 972 w 984"/>
                  <a:gd name="T59" fmla="*/ 5 h 591"/>
                  <a:gd name="T60" fmla="*/ 930 w 984"/>
                  <a:gd name="T61" fmla="*/ 42 h 591"/>
                  <a:gd name="T62" fmla="*/ 874 w 984"/>
                  <a:gd name="T63" fmla="*/ 79 h 591"/>
                  <a:gd name="T64" fmla="*/ 834 w 984"/>
                  <a:gd name="T65" fmla="*/ 101 h 591"/>
                  <a:gd name="T66" fmla="*/ 791 w 984"/>
                  <a:gd name="T67" fmla="*/ 127 h 591"/>
                  <a:gd name="T68" fmla="*/ 714 w 984"/>
                  <a:gd name="T69" fmla="*/ 189 h 591"/>
                  <a:gd name="T70" fmla="*/ 609 w 984"/>
                  <a:gd name="T71" fmla="*/ 294 h 591"/>
                  <a:gd name="T72" fmla="*/ 542 w 984"/>
                  <a:gd name="T73" fmla="*/ 359 h 591"/>
                  <a:gd name="T74" fmla="*/ 510 w 984"/>
                  <a:gd name="T75" fmla="*/ 388 h 591"/>
                  <a:gd name="T76" fmla="*/ 465 w 984"/>
                  <a:gd name="T77" fmla="*/ 422 h 591"/>
                  <a:gd name="T78" fmla="*/ 431 w 984"/>
                  <a:gd name="T79" fmla="*/ 437 h 591"/>
                  <a:gd name="T80" fmla="*/ 388 w 984"/>
                  <a:gd name="T81" fmla="*/ 435 h 591"/>
                  <a:gd name="T82" fmla="*/ 357 w 984"/>
                  <a:gd name="T83" fmla="*/ 429 h 591"/>
                  <a:gd name="T84" fmla="*/ 323 w 984"/>
                  <a:gd name="T85" fmla="*/ 422 h 591"/>
                  <a:gd name="T86" fmla="*/ 229 w 984"/>
                  <a:gd name="T87" fmla="*/ 411 h 591"/>
                  <a:gd name="T88" fmla="*/ 127 w 984"/>
                  <a:gd name="T89" fmla="*/ 413 h 591"/>
                  <a:gd name="T90" fmla="*/ 58 w 984"/>
                  <a:gd name="T91" fmla="*/ 432 h 591"/>
                  <a:gd name="T92" fmla="*/ 18 w 984"/>
                  <a:gd name="T93" fmla="*/ 455 h 591"/>
                  <a:gd name="T94" fmla="*/ 0 w 984"/>
                  <a:gd name="T95" fmla="*/ 47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84" h="591">
                    <a:moveTo>
                      <a:pt x="0" y="471"/>
                    </a:moveTo>
                    <a:lnTo>
                      <a:pt x="19" y="467"/>
                    </a:lnTo>
                    <a:lnTo>
                      <a:pt x="124" y="455"/>
                    </a:lnTo>
                    <a:lnTo>
                      <a:pt x="212" y="457"/>
                    </a:lnTo>
                    <a:lnTo>
                      <a:pt x="257" y="464"/>
                    </a:lnTo>
                    <a:lnTo>
                      <a:pt x="300" y="474"/>
                    </a:lnTo>
                    <a:lnTo>
                      <a:pt x="389" y="511"/>
                    </a:lnTo>
                    <a:lnTo>
                      <a:pt x="481" y="553"/>
                    </a:lnTo>
                    <a:lnTo>
                      <a:pt x="576" y="585"/>
                    </a:lnTo>
                    <a:lnTo>
                      <a:pt x="625" y="589"/>
                    </a:lnTo>
                    <a:lnTo>
                      <a:pt x="670" y="591"/>
                    </a:lnTo>
                    <a:lnTo>
                      <a:pt x="717" y="581"/>
                    </a:lnTo>
                    <a:lnTo>
                      <a:pt x="733" y="553"/>
                    </a:lnTo>
                    <a:lnTo>
                      <a:pt x="730" y="547"/>
                    </a:lnTo>
                    <a:lnTo>
                      <a:pt x="719" y="549"/>
                    </a:lnTo>
                    <a:lnTo>
                      <a:pt x="667" y="539"/>
                    </a:lnTo>
                    <a:lnTo>
                      <a:pt x="641" y="520"/>
                    </a:lnTo>
                    <a:lnTo>
                      <a:pt x="628" y="501"/>
                    </a:lnTo>
                    <a:lnTo>
                      <a:pt x="622" y="488"/>
                    </a:lnTo>
                    <a:lnTo>
                      <a:pt x="619" y="475"/>
                    </a:lnTo>
                    <a:lnTo>
                      <a:pt x="622" y="449"/>
                    </a:lnTo>
                    <a:lnTo>
                      <a:pt x="641" y="411"/>
                    </a:lnTo>
                    <a:lnTo>
                      <a:pt x="735" y="329"/>
                    </a:lnTo>
                    <a:lnTo>
                      <a:pt x="834" y="261"/>
                    </a:lnTo>
                    <a:lnTo>
                      <a:pt x="883" y="223"/>
                    </a:lnTo>
                    <a:lnTo>
                      <a:pt x="949" y="150"/>
                    </a:lnTo>
                    <a:lnTo>
                      <a:pt x="981" y="82"/>
                    </a:lnTo>
                    <a:lnTo>
                      <a:pt x="984" y="25"/>
                    </a:lnTo>
                    <a:lnTo>
                      <a:pt x="975" y="0"/>
                    </a:lnTo>
                    <a:lnTo>
                      <a:pt x="972" y="5"/>
                    </a:lnTo>
                    <a:lnTo>
                      <a:pt x="930" y="42"/>
                    </a:lnTo>
                    <a:lnTo>
                      <a:pt x="874" y="79"/>
                    </a:lnTo>
                    <a:lnTo>
                      <a:pt x="834" y="101"/>
                    </a:lnTo>
                    <a:lnTo>
                      <a:pt x="791" y="127"/>
                    </a:lnTo>
                    <a:lnTo>
                      <a:pt x="714" y="189"/>
                    </a:lnTo>
                    <a:lnTo>
                      <a:pt x="609" y="294"/>
                    </a:lnTo>
                    <a:lnTo>
                      <a:pt x="542" y="359"/>
                    </a:lnTo>
                    <a:lnTo>
                      <a:pt x="510" y="388"/>
                    </a:lnTo>
                    <a:lnTo>
                      <a:pt x="465" y="422"/>
                    </a:lnTo>
                    <a:lnTo>
                      <a:pt x="431" y="437"/>
                    </a:lnTo>
                    <a:lnTo>
                      <a:pt x="388" y="435"/>
                    </a:lnTo>
                    <a:lnTo>
                      <a:pt x="357" y="429"/>
                    </a:lnTo>
                    <a:lnTo>
                      <a:pt x="323" y="422"/>
                    </a:lnTo>
                    <a:lnTo>
                      <a:pt x="229" y="411"/>
                    </a:lnTo>
                    <a:lnTo>
                      <a:pt x="127" y="413"/>
                    </a:lnTo>
                    <a:lnTo>
                      <a:pt x="58" y="432"/>
                    </a:lnTo>
                    <a:lnTo>
                      <a:pt x="18" y="455"/>
                    </a:ln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100F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357FB87F-C26F-4BEA-AB62-ABEC5895E541}"/>
                </a:ext>
              </a:extLst>
            </p:cNvPr>
            <p:cNvSpPr/>
            <p:nvPr/>
          </p:nvSpPr>
          <p:spPr>
            <a:xfrm>
              <a:off x="4631009" y="2577040"/>
              <a:ext cx="727742" cy="96017"/>
            </a:xfrm>
            <a:custGeom>
              <a:avLst/>
              <a:gdLst>
                <a:gd name="connsiteX0" fmla="*/ 0 w 1165860"/>
                <a:gd name="connsiteY0" fmla="*/ 60960 h 153821"/>
                <a:gd name="connsiteX1" fmla="*/ 137160 w 1165860"/>
                <a:gd name="connsiteY1" fmla="*/ 129540 h 153821"/>
                <a:gd name="connsiteX2" fmla="*/ 213360 w 1165860"/>
                <a:gd name="connsiteY2" fmla="*/ 137160 h 153821"/>
                <a:gd name="connsiteX3" fmla="*/ 274320 w 1165860"/>
                <a:gd name="connsiteY3" fmla="*/ 144780 h 153821"/>
                <a:gd name="connsiteX4" fmla="*/ 365760 w 1165860"/>
                <a:gd name="connsiteY4" fmla="*/ 137160 h 153821"/>
                <a:gd name="connsiteX5" fmla="*/ 388620 w 1165860"/>
                <a:gd name="connsiteY5" fmla="*/ 114300 h 153821"/>
                <a:gd name="connsiteX6" fmla="*/ 472440 w 1165860"/>
                <a:gd name="connsiteY6" fmla="*/ 114300 h 153821"/>
                <a:gd name="connsiteX7" fmla="*/ 525780 w 1165860"/>
                <a:gd name="connsiteY7" fmla="*/ 121920 h 153821"/>
                <a:gd name="connsiteX8" fmla="*/ 632460 w 1165860"/>
                <a:gd name="connsiteY8" fmla="*/ 129540 h 153821"/>
                <a:gd name="connsiteX9" fmla="*/ 838200 w 1165860"/>
                <a:gd name="connsiteY9" fmla="*/ 137160 h 153821"/>
                <a:gd name="connsiteX10" fmla="*/ 876300 w 1165860"/>
                <a:gd name="connsiteY10" fmla="*/ 114300 h 153821"/>
                <a:gd name="connsiteX11" fmla="*/ 891540 w 1165860"/>
                <a:gd name="connsiteY11" fmla="*/ 91440 h 153821"/>
                <a:gd name="connsiteX12" fmla="*/ 982980 w 1165860"/>
                <a:gd name="connsiteY12" fmla="*/ 114300 h 153821"/>
                <a:gd name="connsiteX13" fmla="*/ 1043940 w 1165860"/>
                <a:gd name="connsiteY13" fmla="*/ 106680 h 153821"/>
                <a:gd name="connsiteX14" fmla="*/ 1165860 w 1165860"/>
                <a:gd name="connsiteY14" fmla="*/ 106680 h 153821"/>
                <a:gd name="connsiteX15" fmla="*/ 1143000 w 1165860"/>
                <a:gd name="connsiteY15" fmla="*/ 76200 h 153821"/>
                <a:gd name="connsiteX16" fmla="*/ 1082040 w 1165860"/>
                <a:gd name="connsiteY16" fmla="*/ 68580 h 153821"/>
                <a:gd name="connsiteX17" fmla="*/ 982980 w 1165860"/>
                <a:gd name="connsiteY17" fmla="*/ 53340 h 153821"/>
                <a:gd name="connsiteX18" fmla="*/ 662940 w 1165860"/>
                <a:gd name="connsiteY18" fmla="*/ 38100 h 153821"/>
                <a:gd name="connsiteX19" fmla="*/ 632460 w 1165860"/>
                <a:gd name="connsiteY19" fmla="*/ 30480 h 153821"/>
                <a:gd name="connsiteX20" fmla="*/ 586740 w 1165860"/>
                <a:gd name="connsiteY20" fmla="*/ 15240 h 153821"/>
                <a:gd name="connsiteX21" fmla="*/ 518160 w 1165860"/>
                <a:gd name="connsiteY21" fmla="*/ 7620 h 153821"/>
                <a:gd name="connsiteX22" fmla="*/ 266700 w 1165860"/>
                <a:gd name="connsiteY22" fmla="*/ 0 h 153821"/>
                <a:gd name="connsiteX23" fmla="*/ 220980 w 1165860"/>
                <a:gd name="connsiteY23" fmla="*/ 7620 h 153821"/>
                <a:gd name="connsiteX24" fmla="*/ 137160 w 1165860"/>
                <a:gd name="connsiteY24" fmla="*/ 30480 h 153821"/>
                <a:gd name="connsiteX25" fmla="*/ 0 w 1165860"/>
                <a:gd name="connsiteY25" fmla="*/ 60960 h 15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5860" h="153821">
                  <a:moveTo>
                    <a:pt x="0" y="60960"/>
                  </a:moveTo>
                  <a:lnTo>
                    <a:pt x="137160" y="129540"/>
                  </a:lnTo>
                  <a:lnTo>
                    <a:pt x="213360" y="137160"/>
                  </a:lnTo>
                  <a:cubicBezTo>
                    <a:pt x="233713" y="139421"/>
                    <a:pt x="253842" y="144780"/>
                    <a:pt x="274320" y="144780"/>
                  </a:cubicBezTo>
                  <a:cubicBezTo>
                    <a:pt x="304906" y="144780"/>
                    <a:pt x="335280" y="139700"/>
                    <a:pt x="365760" y="137160"/>
                  </a:cubicBezTo>
                  <a:cubicBezTo>
                    <a:pt x="373380" y="129540"/>
                    <a:pt x="378772" y="118677"/>
                    <a:pt x="388620" y="114300"/>
                  </a:cubicBezTo>
                  <a:cubicBezTo>
                    <a:pt x="423991" y="98579"/>
                    <a:pt x="438574" y="108656"/>
                    <a:pt x="472440" y="114300"/>
                  </a:cubicBezTo>
                  <a:cubicBezTo>
                    <a:pt x="490156" y="117253"/>
                    <a:pt x="507900" y="120217"/>
                    <a:pt x="525780" y="121920"/>
                  </a:cubicBezTo>
                  <a:cubicBezTo>
                    <a:pt x="561270" y="125300"/>
                    <a:pt x="596900" y="127000"/>
                    <a:pt x="632460" y="129540"/>
                  </a:cubicBezTo>
                  <a:cubicBezTo>
                    <a:pt x="733450" y="154788"/>
                    <a:pt x="726694" y="165036"/>
                    <a:pt x="838200" y="137160"/>
                  </a:cubicBezTo>
                  <a:cubicBezTo>
                    <a:pt x="852568" y="133568"/>
                    <a:pt x="863600" y="121920"/>
                    <a:pt x="876300" y="114300"/>
                  </a:cubicBezTo>
                  <a:cubicBezTo>
                    <a:pt x="881380" y="106680"/>
                    <a:pt x="883920" y="96520"/>
                    <a:pt x="891540" y="91440"/>
                  </a:cubicBezTo>
                  <a:cubicBezTo>
                    <a:pt x="925303" y="68931"/>
                    <a:pt x="953343" y="99482"/>
                    <a:pt x="982980" y="114300"/>
                  </a:cubicBezTo>
                  <a:cubicBezTo>
                    <a:pt x="1003300" y="111760"/>
                    <a:pt x="1023462" y="106680"/>
                    <a:pt x="1043940" y="106680"/>
                  </a:cubicBezTo>
                  <a:cubicBezTo>
                    <a:pt x="1175717" y="106680"/>
                    <a:pt x="1105589" y="126770"/>
                    <a:pt x="1165860" y="106680"/>
                  </a:cubicBezTo>
                  <a:cubicBezTo>
                    <a:pt x="1158240" y="96520"/>
                    <a:pt x="1154562" y="81455"/>
                    <a:pt x="1143000" y="76200"/>
                  </a:cubicBezTo>
                  <a:cubicBezTo>
                    <a:pt x="1124357" y="67726"/>
                    <a:pt x="1102280" y="71694"/>
                    <a:pt x="1082040" y="68580"/>
                  </a:cubicBezTo>
                  <a:cubicBezTo>
                    <a:pt x="1027580" y="60201"/>
                    <a:pt x="1050910" y="57416"/>
                    <a:pt x="982980" y="53340"/>
                  </a:cubicBezTo>
                  <a:cubicBezTo>
                    <a:pt x="876371" y="46943"/>
                    <a:pt x="769620" y="43180"/>
                    <a:pt x="662940" y="38100"/>
                  </a:cubicBezTo>
                  <a:cubicBezTo>
                    <a:pt x="652780" y="35560"/>
                    <a:pt x="642491" y="33489"/>
                    <a:pt x="632460" y="30480"/>
                  </a:cubicBezTo>
                  <a:cubicBezTo>
                    <a:pt x="617073" y="25864"/>
                    <a:pt x="602492" y="18390"/>
                    <a:pt x="586740" y="15240"/>
                  </a:cubicBezTo>
                  <a:cubicBezTo>
                    <a:pt x="564186" y="10729"/>
                    <a:pt x="541135" y="8714"/>
                    <a:pt x="518160" y="7620"/>
                  </a:cubicBezTo>
                  <a:cubicBezTo>
                    <a:pt x="434396" y="3631"/>
                    <a:pt x="350520" y="2540"/>
                    <a:pt x="266700" y="0"/>
                  </a:cubicBezTo>
                  <a:cubicBezTo>
                    <a:pt x="251460" y="2540"/>
                    <a:pt x="236020" y="4081"/>
                    <a:pt x="220980" y="7620"/>
                  </a:cubicBezTo>
                  <a:cubicBezTo>
                    <a:pt x="192789" y="14253"/>
                    <a:pt x="165784" y="26076"/>
                    <a:pt x="137160" y="30480"/>
                  </a:cubicBezTo>
                  <a:cubicBezTo>
                    <a:pt x="-44564" y="58438"/>
                    <a:pt x="71582" y="21859"/>
                    <a:pt x="0" y="60960"/>
                  </a:cubicBezTo>
                  <a:close/>
                </a:path>
              </a:pathLst>
            </a:custGeom>
            <a:gradFill>
              <a:gsLst>
                <a:gs pos="59000">
                  <a:schemeClr val="accent1">
                    <a:lumMod val="5000"/>
                    <a:lumOff val="95000"/>
                  </a:schemeClr>
                </a:gs>
                <a:gs pos="70000">
                  <a:schemeClr val="bg1">
                    <a:alpha val="39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BD782C97-F0E0-4D12-A372-168DA89D81D0}"/>
                </a:ext>
              </a:extLst>
            </p:cNvPr>
            <p:cNvSpPr/>
            <p:nvPr/>
          </p:nvSpPr>
          <p:spPr>
            <a:xfrm>
              <a:off x="5383326" y="2601615"/>
              <a:ext cx="400337" cy="45583"/>
            </a:xfrm>
            <a:custGeom>
              <a:avLst/>
              <a:gdLst>
                <a:gd name="connsiteX0" fmla="*/ 0 w 641350"/>
                <a:gd name="connsiteY0" fmla="*/ 31750 h 73025"/>
                <a:gd name="connsiteX1" fmla="*/ 0 w 641350"/>
                <a:gd name="connsiteY1" fmla="*/ 31750 h 73025"/>
                <a:gd name="connsiteX2" fmla="*/ 98425 w 641350"/>
                <a:gd name="connsiteY2" fmla="*/ 57150 h 73025"/>
                <a:gd name="connsiteX3" fmla="*/ 107950 w 641350"/>
                <a:gd name="connsiteY3" fmla="*/ 50800 h 73025"/>
                <a:gd name="connsiteX4" fmla="*/ 158750 w 641350"/>
                <a:gd name="connsiteY4" fmla="*/ 63500 h 73025"/>
                <a:gd name="connsiteX5" fmla="*/ 180975 w 641350"/>
                <a:gd name="connsiteY5" fmla="*/ 66675 h 73025"/>
                <a:gd name="connsiteX6" fmla="*/ 257175 w 641350"/>
                <a:gd name="connsiteY6" fmla="*/ 73025 h 73025"/>
                <a:gd name="connsiteX7" fmla="*/ 333375 w 641350"/>
                <a:gd name="connsiteY7" fmla="*/ 69850 h 73025"/>
                <a:gd name="connsiteX8" fmla="*/ 371475 w 641350"/>
                <a:gd name="connsiteY8" fmla="*/ 57150 h 73025"/>
                <a:gd name="connsiteX9" fmla="*/ 396875 w 641350"/>
                <a:gd name="connsiteY9" fmla="*/ 47625 h 73025"/>
                <a:gd name="connsiteX10" fmla="*/ 419100 w 641350"/>
                <a:gd name="connsiteY10" fmla="*/ 53975 h 73025"/>
                <a:gd name="connsiteX11" fmla="*/ 463550 w 641350"/>
                <a:gd name="connsiteY11" fmla="*/ 44450 h 73025"/>
                <a:gd name="connsiteX12" fmla="*/ 488950 w 641350"/>
                <a:gd name="connsiteY12" fmla="*/ 50800 h 73025"/>
                <a:gd name="connsiteX13" fmla="*/ 517525 w 641350"/>
                <a:gd name="connsiteY13" fmla="*/ 57150 h 73025"/>
                <a:gd name="connsiteX14" fmla="*/ 565150 w 641350"/>
                <a:gd name="connsiteY14" fmla="*/ 53975 h 73025"/>
                <a:gd name="connsiteX15" fmla="*/ 590550 w 641350"/>
                <a:gd name="connsiteY15" fmla="*/ 57150 h 73025"/>
                <a:gd name="connsiteX16" fmla="*/ 641350 w 641350"/>
                <a:gd name="connsiteY16" fmla="*/ 44450 h 73025"/>
                <a:gd name="connsiteX17" fmla="*/ 628650 w 641350"/>
                <a:gd name="connsiteY17" fmla="*/ 34925 h 73025"/>
                <a:gd name="connsiteX18" fmla="*/ 587375 w 641350"/>
                <a:gd name="connsiteY18" fmla="*/ 28575 h 73025"/>
                <a:gd name="connsiteX19" fmla="*/ 542925 w 641350"/>
                <a:gd name="connsiteY19" fmla="*/ 19050 h 73025"/>
                <a:gd name="connsiteX20" fmla="*/ 533400 w 641350"/>
                <a:gd name="connsiteY20" fmla="*/ 15875 h 73025"/>
                <a:gd name="connsiteX21" fmla="*/ 298450 w 641350"/>
                <a:gd name="connsiteY21" fmla="*/ 0 h 73025"/>
                <a:gd name="connsiteX22" fmla="*/ 266700 w 641350"/>
                <a:gd name="connsiteY22" fmla="*/ 3175 h 73025"/>
                <a:gd name="connsiteX23" fmla="*/ 92075 w 641350"/>
                <a:gd name="connsiteY23" fmla="*/ 12700 h 73025"/>
                <a:gd name="connsiteX24" fmla="*/ 76200 w 641350"/>
                <a:gd name="connsiteY24" fmla="*/ 22225 h 73025"/>
                <a:gd name="connsiteX25" fmla="*/ 0 w 641350"/>
                <a:gd name="connsiteY25" fmla="*/ 3175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41350" h="73025">
                  <a:moveTo>
                    <a:pt x="0" y="31750"/>
                  </a:moveTo>
                  <a:lnTo>
                    <a:pt x="0" y="31750"/>
                  </a:lnTo>
                  <a:cubicBezTo>
                    <a:pt x="46602" y="69879"/>
                    <a:pt x="26560" y="66524"/>
                    <a:pt x="98425" y="57150"/>
                  </a:cubicBezTo>
                  <a:cubicBezTo>
                    <a:pt x="102209" y="56656"/>
                    <a:pt x="104775" y="52917"/>
                    <a:pt x="107950" y="50800"/>
                  </a:cubicBezTo>
                  <a:cubicBezTo>
                    <a:pt x="202986" y="59440"/>
                    <a:pt x="104362" y="45371"/>
                    <a:pt x="158750" y="63500"/>
                  </a:cubicBezTo>
                  <a:cubicBezTo>
                    <a:pt x="165850" y="65867"/>
                    <a:pt x="173526" y="65954"/>
                    <a:pt x="180975" y="66675"/>
                  </a:cubicBezTo>
                  <a:cubicBezTo>
                    <a:pt x="206345" y="69130"/>
                    <a:pt x="231775" y="70908"/>
                    <a:pt x="257175" y="73025"/>
                  </a:cubicBezTo>
                  <a:cubicBezTo>
                    <a:pt x="282575" y="71967"/>
                    <a:pt x="308064" y="72223"/>
                    <a:pt x="333375" y="69850"/>
                  </a:cubicBezTo>
                  <a:cubicBezTo>
                    <a:pt x="358612" y="67484"/>
                    <a:pt x="353548" y="64620"/>
                    <a:pt x="371475" y="57150"/>
                  </a:cubicBezTo>
                  <a:cubicBezTo>
                    <a:pt x="379822" y="53672"/>
                    <a:pt x="388408" y="50800"/>
                    <a:pt x="396875" y="47625"/>
                  </a:cubicBezTo>
                  <a:cubicBezTo>
                    <a:pt x="404283" y="49742"/>
                    <a:pt x="411395" y="53975"/>
                    <a:pt x="419100" y="53975"/>
                  </a:cubicBezTo>
                  <a:cubicBezTo>
                    <a:pt x="426306" y="53975"/>
                    <a:pt x="452033" y="47329"/>
                    <a:pt x="463550" y="44450"/>
                  </a:cubicBezTo>
                  <a:lnTo>
                    <a:pt x="488950" y="50800"/>
                  </a:lnTo>
                  <a:cubicBezTo>
                    <a:pt x="541350" y="62892"/>
                    <a:pt x="473515" y="46148"/>
                    <a:pt x="517525" y="57150"/>
                  </a:cubicBezTo>
                  <a:cubicBezTo>
                    <a:pt x="533400" y="56092"/>
                    <a:pt x="549240" y="53975"/>
                    <a:pt x="565150" y="53975"/>
                  </a:cubicBezTo>
                  <a:cubicBezTo>
                    <a:pt x="573683" y="53975"/>
                    <a:pt x="582083" y="58208"/>
                    <a:pt x="590550" y="57150"/>
                  </a:cubicBezTo>
                  <a:cubicBezTo>
                    <a:pt x="607870" y="54985"/>
                    <a:pt x="624417" y="48683"/>
                    <a:pt x="641350" y="44450"/>
                  </a:cubicBezTo>
                  <a:cubicBezTo>
                    <a:pt x="637117" y="41275"/>
                    <a:pt x="633244" y="37550"/>
                    <a:pt x="628650" y="34925"/>
                  </a:cubicBezTo>
                  <a:cubicBezTo>
                    <a:pt x="618941" y="29377"/>
                    <a:pt x="590971" y="28935"/>
                    <a:pt x="587375" y="28575"/>
                  </a:cubicBezTo>
                  <a:cubicBezTo>
                    <a:pt x="540898" y="16956"/>
                    <a:pt x="636600" y="40667"/>
                    <a:pt x="542925" y="19050"/>
                  </a:cubicBezTo>
                  <a:cubicBezTo>
                    <a:pt x="539664" y="18297"/>
                    <a:pt x="536716" y="16327"/>
                    <a:pt x="533400" y="15875"/>
                  </a:cubicBezTo>
                  <a:cubicBezTo>
                    <a:pt x="460068" y="5875"/>
                    <a:pt x="363618" y="3555"/>
                    <a:pt x="298450" y="0"/>
                  </a:cubicBezTo>
                  <a:cubicBezTo>
                    <a:pt x="287867" y="1058"/>
                    <a:pt x="277322" y="2635"/>
                    <a:pt x="266700" y="3175"/>
                  </a:cubicBezTo>
                  <a:cubicBezTo>
                    <a:pt x="90661" y="12126"/>
                    <a:pt x="164061" y="702"/>
                    <a:pt x="92075" y="12700"/>
                  </a:cubicBezTo>
                  <a:cubicBezTo>
                    <a:pt x="86783" y="15875"/>
                    <a:pt x="81839" y="19719"/>
                    <a:pt x="76200" y="22225"/>
                  </a:cubicBezTo>
                  <a:cubicBezTo>
                    <a:pt x="63281" y="27967"/>
                    <a:pt x="12700" y="30163"/>
                    <a:pt x="0" y="31750"/>
                  </a:cubicBezTo>
                  <a:close/>
                </a:path>
              </a:pathLst>
            </a:custGeom>
            <a:gradFill>
              <a:gsLst>
                <a:gs pos="59000">
                  <a:schemeClr val="accent1">
                    <a:lumMod val="5000"/>
                    <a:lumOff val="95000"/>
                  </a:schemeClr>
                </a:gs>
                <a:gs pos="70000">
                  <a:schemeClr val="bg1">
                    <a:alpha val="39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FC3831E8-56E0-498A-9D78-B9FBEB6DB9CC}"/>
                </a:ext>
              </a:extLst>
            </p:cNvPr>
            <p:cNvGrpSpPr/>
            <p:nvPr/>
          </p:nvGrpSpPr>
          <p:grpSpPr>
            <a:xfrm>
              <a:off x="4602470" y="2368319"/>
              <a:ext cx="1168678" cy="296716"/>
              <a:chOff x="0" y="-435367"/>
              <a:chExt cx="3868691" cy="982222"/>
            </a:xfrm>
          </p:grpSpPr>
          <p:sp>
            <p:nvSpPr>
              <p:cNvPr id="129" name="Freeform 5">
                <a:extLst>
                  <a:ext uri="{FF2B5EF4-FFF2-40B4-BE49-F238E27FC236}">
                    <a16:creationId xmlns:a16="http://schemas.microsoft.com/office/drawing/2014/main" id="{95A4DEDF-DB6B-45EF-A209-3BDBF650B04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15706" y="-324794"/>
                <a:ext cx="38313" cy="49952"/>
              </a:xfrm>
              <a:custGeom>
                <a:avLst/>
                <a:gdLst>
                  <a:gd name="T0" fmla="*/ 0 w 236"/>
                  <a:gd name="T1" fmla="*/ 0 h 310"/>
                  <a:gd name="T2" fmla="*/ 25 w 236"/>
                  <a:gd name="T3" fmla="*/ 16 h 310"/>
                  <a:gd name="T4" fmla="*/ 84 w 236"/>
                  <a:gd name="T5" fmla="*/ 40 h 310"/>
                  <a:gd name="T6" fmla="*/ 141 w 236"/>
                  <a:gd name="T7" fmla="*/ 65 h 310"/>
                  <a:gd name="T8" fmla="*/ 172 w 236"/>
                  <a:gd name="T9" fmla="*/ 96 h 310"/>
                  <a:gd name="T10" fmla="*/ 185 w 236"/>
                  <a:gd name="T11" fmla="*/ 124 h 310"/>
                  <a:gd name="T12" fmla="*/ 189 w 236"/>
                  <a:gd name="T13" fmla="*/ 141 h 310"/>
                  <a:gd name="T14" fmla="*/ 192 w 236"/>
                  <a:gd name="T15" fmla="*/ 185 h 310"/>
                  <a:gd name="T16" fmla="*/ 198 w 236"/>
                  <a:gd name="T17" fmla="*/ 249 h 310"/>
                  <a:gd name="T18" fmla="*/ 212 w 236"/>
                  <a:gd name="T19" fmla="*/ 271 h 310"/>
                  <a:gd name="T20" fmla="*/ 226 w 236"/>
                  <a:gd name="T21" fmla="*/ 281 h 310"/>
                  <a:gd name="T22" fmla="*/ 236 w 236"/>
                  <a:gd name="T23" fmla="*/ 282 h 310"/>
                  <a:gd name="T24" fmla="*/ 225 w 236"/>
                  <a:gd name="T25" fmla="*/ 293 h 310"/>
                  <a:gd name="T26" fmla="*/ 205 w 236"/>
                  <a:gd name="T27" fmla="*/ 306 h 310"/>
                  <a:gd name="T28" fmla="*/ 186 w 236"/>
                  <a:gd name="T29" fmla="*/ 310 h 310"/>
                  <a:gd name="T30" fmla="*/ 169 w 236"/>
                  <a:gd name="T31" fmla="*/ 306 h 310"/>
                  <a:gd name="T32" fmla="*/ 145 w 236"/>
                  <a:gd name="T33" fmla="*/ 287 h 310"/>
                  <a:gd name="T34" fmla="*/ 116 w 236"/>
                  <a:gd name="T35" fmla="*/ 243 h 310"/>
                  <a:gd name="T36" fmla="*/ 77 w 236"/>
                  <a:gd name="T37" fmla="*/ 153 h 310"/>
                  <a:gd name="T38" fmla="*/ 40 w 236"/>
                  <a:gd name="T39" fmla="*/ 62 h 310"/>
                  <a:gd name="T40" fmla="*/ 14 w 236"/>
                  <a:gd name="T41" fmla="*/ 14 h 310"/>
                  <a:gd name="T42" fmla="*/ 0 w 236"/>
                  <a:gd name="T43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6" h="310">
                    <a:moveTo>
                      <a:pt x="0" y="0"/>
                    </a:moveTo>
                    <a:lnTo>
                      <a:pt x="25" y="16"/>
                    </a:lnTo>
                    <a:lnTo>
                      <a:pt x="84" y="40"/>
                    </a:lnTo>
                    <a:lnTo>
                      <a:pt x="141" y="65"/>
                    </a:lnTo>
                    <a:lnTo>
                      <a:pt x="172" y="96"/>
                    </a:lnTo>
                    <a:lnTo>
                      <a:pt x="185" y="124"/>
                    </a:lnTo>
                    <a:lnTo>
                      <a:pt x="189" y="141"/>
                    </a:lnTo>
                    <a:lnTo>
                      <a:pt x="192" y="185"/>
                    </a:lnTo>
                    <a:lnTo>
                      <a:pt x="198" y="249"/>
                    </a:lnTo>
                    <a:lnTo>
                      <a:pt x="212" y="271"/>
                    </a:lnTo>
                    <a:lnTo>
                      <a:pt x="226" y="281"/>
                    </a:lnTo>
                    <a:lnTo>
                      <a:pt x="236" y="282"/>
                    </a:lnTo>
                    <a:lnTo>
                      <a:pt x="225" y="293"/>
                    </a:lnTo>
                    <a:lnTo>
                      <a:pt x="205" y="306"/>
                    </a:lnTo>
                    <a:lnTo>
                      <a:pt x="186" y="310"/>
                    </a:lnTo>
                    <a:lnTo>
                      <a:pt x="169" y="306"/>
                    </a:lnTo>
                    <a:lnTo>
                      <a:pt x="145" y="287"/>
                    </a:lnTo>
                    <a:lnTo>
                      <a:pt x="116" y="243"/>
                    </a:lnTo>
                    <a:lnTo>
                      <a:pt x="77" y="153"/>
                    </a:lnTo>
                    <a:lnTo>
                      <a:pt x="40" y="62"/>
                    </a:lnTo>
                    <a:lnTo>
                      <a:pt x="1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6">
                <a:extLst>
                  <a:ext uri="{FF2B5EF4-FFF2-40B4-BE49-F238E27FC236}">
                    <a16:creationId xmlns:a16="http://schemas.microsoft.com/office/drawing/2014/main" id="{E0E5A1F1-5401-4F78-A070-71ABA01D1D0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-180272"/>
                <a:ext cx="53832" cy="129487"/>
              </a:xfrm>
              <a:custGeom>
                <a:avLst/>
                <a:gdLst>
                  <a:gd name="T0" fmla="*/ 50 w 332"/>
                  <a:gd name="T1" fmla="*/ 0 h 801"/>
                  <a:gd name="T2" fmla="*/ 88 w 332"/>
                  <a:gd name="T3" fmla="*/ 43 h 801"/>
                  <a:gd name="T4" fmla="*/ 155 w 332"/>
                  <a:gd name="T5" fmla="*/ 129 h 801"/>
                  <a:gd name="T6" fmla="*/ 209 w 332"/>
                  <a:gd name="T7" fmla="*/ 217 h 801"/>
                  <a:gd name="T8" fmla="*/ 252 w 332"/>
                  <a:gd name="T9" fmla="*/ 308 h 801"/>
                  <a:gd name="T10" fmla="*/ 285 w 332"/>
                  <a:gd name="T11" fmla="*/ 404 h 801"/>
                  <a:gd name="T12" fmla="*/ 308 w 332"/>
                  <a:gd name="T13" fmla="*/ 506 h 801"/>
                  <a:gd name="T14" fmla="*/ 324 w 332"/>
                  <a:gd name="T15" fmla="*/ 617 h 801"/>
                  <a:gd name="T16" fmla="*/ 331 w 332"/>
                  <a:gd name="T17" fmla="*/ 737 h 801"/>
                  <a:gd name="T18" fmla="*/ 332 w 332"/>
                  <a:gd name="T19" fmla="*/ 801 h 801"/>
                  <a:gd name="T20" fmla="*/ 312 w 332"/>
                  <a:gd name="T21" fmla="*/ 789 h 801"/>
                  <a:gd name="T22" fmla="*/ 281 w 332"/>
                  <a:gd name="T23" fmla="*/ 754 h 801"/>
                  <a:gd name="T24" fmla="*/ 251 w 332"/>
                  <a:gd name="T25" fmla="*/ 688 h 801"/>
                  <a:gd name="T26" fmla="*/ 220 w 332"/>
                  <a:gd name="T27" fmla="*/ 621 h 801"/>
                  <a:gd name="T28" fmla="*/ 192 w 332"/>
                  <a:gd name="T29" fmla="*/ 585 h 801"/>
                  <a:gd name="T30" fmla="*/ 150 w 332"/>
                  <a:gd name="T31" fmla="*/ 562 h 801"/>
                  <a:gd name="T32" fmla="*/ 90 w 332"/>
                  <a:gd name="T33" fmla="*/ 557 h 801"/>
                  <a:gd name="T34" fmla="*/ 50 w 332"/>
                  <a:gd name="T35" fmla="*/ 565 h 801"/>
                  <a:gd name="T36" fmla="*/ 64 w 332"/>
                  <a:gd name="T37" fmla="*/ 548 h 801"/>
                  <a:gd name="T38" fmla="*/ 84 w 332"/>
                  <a:gd name="T39" fmla="*/ 513 h 801"/>
                  <a:gd name="T40" fmla="*/ 96 w 332"/>
                  <a:gd name="T41" fmla="*/ 478 h 801"/>
                  <a:gd name="T42" fmla="*/ 99 w 332"/>
                  <a:gd name="T43" fmla="*/ 442 h 801"/>
                  <a:gd name="T44" fmla="*/ 91 w 332"/>
                  <a:gd name="T45" fmla="*/ 389 h 801"/>
                  <a:gd name="T46" fmla="*/ 66 w 332"/>
                  <a:gd name="T47" fmla="*/ 318 h 801"/>
                  <a:gd name="T48" fmla="*/ 34 w 332"/>
                  <a:gd name="T49" fmla="*/ 247 h 801"/>
                  <a:gd name="T50" fmla="*/ 8 w 332"/>
                  <a:gd name="T51" fmla="*/ 176 h 801"/>
                  <a:gd name="T52" fmla="*/ 0 w 332"/>
                  <a:gd name="T53" fmla="*/ 123 h 801"/>
                  <a:gd name="T54" fmla="*/ 3 w 332"/>
                  <a:gd name="T55" fmla="*/ 87 h 801"/>
                  <a:gd name="T56" fmla="*/ 14 w 332"/>
                  <a:gd name="T57" fmla="*/ 52 h 801"/>
                  <a:gd name="T58" fmla="*/ 35 w 332"/>
                  <a:gd name="T59" fmla="*/ 17 h 801"/>
                  <a:gd name="T60" fmla="*/ 50 w 332"/>
                  <a:gd name="T61" fmla="*/ 0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2" h="801">
                    <a:moveTo>
                      <a:pt x="50" y="0"/>
                    </a:moveTo>
                    <a:lnTo>
                      <a:pt x="88" y="43"/>
                    </a:lnTo>
                    <a:lnTo>
                      <a:pt x="155" y="129"/>
                    </a:lnTo>
                    <a:lnTo>
                      <a:pt x="209" y="217"/>
                    </a:lnTo>
                    <a:lnTo>
                      <a:pt x="252" y="308"/>
                    </a:lnTo>
                    <a:lnTo>
                      <a:pt x="285" y="404"/>
                    </a:lnTo>
                    <a:lnTo>
                      <a:pt x="308" y="506"/>
                    </a:lnTo>
                    <a:lnTo>
                      <a:pt x="324" y="617"/>
                    </a:lnTo>
                    <a:lnTo>
                      <a:pt x="331" y="737"/>
                    </a:lnTo>
                    <a:lnTo>
                      <a:pt x="332" y="801"/>
                    </a:lnTo>
                    <a:lnTo>
                      <a:pt x="312" y="789"/>
                    </a:lnTo>
                    <a:lnTo>
                      <a:pt x="281" y="754"/>
                    </a:lnTo>
                    <a:lnTo>
                      <a:pt x="251" y="688"/>
                    </a:lnTo>
                    <a:lnTo>
                      <a:pt x="220" y="621"/>
                    </a:lnTo>
                    <a:lnTo>
                      <a:pt x="192" y="585"/>
                    </a:lnTo>
                    <a:lnTo>
                      <a:pt x="150" y="562"/>
                    </a:lnTo>
                    <a:lnTo>
                      <a:pt x="90" y="557"/>
                    </a:lnTo>
                    <a:lnTo>
                      <a:pt x="50" y="565"/>
                    </a:lnTo>
                    <a:lnTo>
                      <a:pt x="64" y="548"/>
                    </a:lnTo>
                    <a:lnTo>
                      <a:pt x="84" y="513"/>
                    </a:lnTo>
                    <a:lnTo>
                      <a:pt x="96" y="478"/>
                    </a:lnTo>
                    <a:lnTo>
                      <a:pt x="99" y="442"/>
                    </a:lnTo>
                    <a:lnTo>
                      <a:pt x="91" y="389"/>
                    </a:lnTo>
                    <a:lnTo>
                      <a:pt x="66" y="318"/>
                    </a:lnTo>
                    <a:lnTo>
                      <a:pt x="34" y="247"/>
                    </a:lnTo>
                    <a:lnTo>
                      <a:pt x="8" y="176"/>
                    </a:lnTo>
                    <a:lnTo>
                      <a:pt x="0" y="123"/>
                    </a:lnTo>
                    <a:lnTo>
                      <a:pt x="3" y="87"/>
                    </a:lnTo>
                    <a:lnTo>
                      <a:pt x="14" y="52"/>
                    </a:lnTo>
                    <a:lnTo>
                      <a:pt x="35" y="17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7">
                <a:extLst>
                  <a:ext uri="{FF2B5EF4-FFF2-40B4-BE49-F238E27FC236}">
                    <a16:creationId xmlns:a16="http://schemas.microsoft.com/office/drawing/2014/main" id="{90FA8747-E833-4C1F-8B4F-3EC3A5726C9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46062" y="-35266"/>
                <a:ext cx="33948" cy="91175"/>
              </a:xfrm>
              <a:custGeom>
                <a:avLst/>
                <a:gdLst>
                  <a:gd name="T0" fmla="*/ 48 w 208"/>
                  <a:gd name="T1" fmla="*/ 0 h 565"/>
                  <a:gd name="T2" fmla="*/ 81 w 208"/>
                  <a:gd name="T3" fmla="*/ 70 h 565"/>
                  <a:gd name="T4" fmla="*/ 148 w 208"/>
                  <a:gd name="T5" fmla="*/ 204 h 565"/>
                  <a:gd name="T6" fmla="*/ 186 w 208"/>
                  <a:gd name="T7" fmla="*/ 307 h 565"/>
                  <a:gd name="T8" fmla="*/ 202 w 208"/>
                  <a:gd name="T9" fmla="*/ 376 h 565"/>
                  <a:gd name="T10" fmla="*/ 208 w 208"/>
                  <a:gd name="T11" fmla="*/ 448 h 565"/>
                  <a:gd name="T12" fmla="*/ 200 w 208"/>
                  <a:gd name="T13" fmla="*/ 525 h 565"/>
                  <a:gd name="T14" fmla="*/ 189 w 208"/>
                  <a:gd name="T15" fmla="*/ 565 h 565"/>
                  <a:gd name="T16" fmla="*/ 173 w 208"/>
                  <a:gd name="T17" fmla="*/ 552 h 565"/>
                  <a:gd name="T18" fmla="*/ 133 w 208"/>
                  <a:gd name="T19" fmla="*/ 533 h 565"/>
                  <a:gd name="T20" fmla="*/ 85 w 208"/>
                  <a:gd name="T21" fmla="*/ 521 h 565"/>
                  <a:gd name="T22" fmla="*/ 30 w 208"/>
                  <a:gd name="T23" fmla="*/ 517 h 565"/>
                  <a:gd name="T24" fmla="*/ 0 w 208"/>
                  <a:gd name="T25" fmla="*/ 519 h 565"/>
                  <a:gd name="T26" fmla="*/ 29 w 208"/>
                  <a:gd name="T27" fmla="*/ 450 h 565"/>
                  <a:gd name="T28" fmla="*/ 60 w 208"/>
                  <a:gd name="T29" fmla="*/ 327 h 565"/>
                  <a:gd name="T30" fmla="*/ 65 w 208"/>
                  <a:gd name="T31" fmla="*/ 210 h 565"/>
                  <a:gd name="T32" fmla="*/ 56 w 208"/>
                  <a:gd name="T33" fmla="*/ 78 h 565"/>
                  <a:gd name="T34" fmla="*/ 48 w 208"/>
                  <a:gd name="T35" fmla="*/ 0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8" h="565">
                    <a:moveTo>
                      <a:pt x="48" y="0"/>
                    </a:moveTo>
                    <a:lnTo>
                      <a:pt x="81" y="70"/>
                    </a:lnTo>
                    <a:lnTo>
                      <a:pt x="148" y="204"/>
                    </a:lnTo>
                    <a:lnTo>
                      <a:pt x="186" y="307"/>
                    </a:lnTo>
                    <a:lnTo>
                      <a:pt x="202" y="376"/>
                    </a:lnTo>
                    <a:lnTo>
                      <a:pt x="208" y="448"/>
                    </a:lnTo>
                    <a:lnTo>
                      <a:pt x="200" y="525"/>
                    </a:lnTo>
                    <a:lnTo>
                      <a:pt x="189" y="565"/>
                    </a:lnTo>
                    <a:lnTo>
                      <a:pt x="173" y="552"/>
                    </a:lnTo>
                    <a:lnTo>
                      <a:pt x="133" y="533"/>
                    </a:lnTo>
                    <a:lnTo>
                      <a:pt x="85" y="521"/>
                    </a:lnTo>
                    <a:lnTo>
                      <a:pt x="30" y="517"/>
                    </a:lnTo>
                    <a:lnTo>
                      <a:pt x="0" y="519"/>
                    </a:lnTo>
                    <a:lnTo>
                      <a:pt x="29" y="450"/>
                    </a:lnTo>
                    <a:lnTo>
                      <a:pt x="60" y="327"/>
                    </a:lnTo>
                    <a:lnTo>
                      <a:pt x="65" y="210"/>
                    </a:lnTo>
                    <a:lnTo>
                      <a:pt x="56" y="7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8">
                <a:extLst>
                  <a:ext uri="{FF2B5EF4-FFF2-40B4-BE49-F238E27FC236}">
                    <a16:creationId xmlns:a16="http://schemas.microsoft.com/office/drawing/2014/main" id="{0C388B12-83CF-4249-BEE2-37783089D00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52953" y="138354"/>
                <a:ext cx="61106" cy="28128"/>
              </a:xfrm>
              <a:custGeom>
                <a:avLst/>
                <a:gdLst>
                  <a:gd name="T0" fmla="*/ 376 w 376"/>
                  <a:gd name="T1" fmla="*/ 58 h 174"/>
                  <a:gd name="T2" fmla="*/ 376 w 376"/>
                  <a:gd name="T3" fmla="*/ 104 h 174"/>
                  <a:gd name="T4" fmla="*/ 348 w 376"/>
                  <a:gd name="T5" fmla="*/ 127 h 174"/>
                  <a:gd name="T6" fmla="*/ 293 w 376"/>
                  <a:gd name="T7" fmla="*/ 158 h 174"/>
                  <a:gd name="T8" fmla="*/ 243 w 376"/>
                  <a:gd name="T9" fmla="*/ 172 h 174"/>
                  <a:gd name="T10" fmla="*/ 195 w 376"/>
                  <a:gd name="T11" fmla="*/ 174 h 174"/>
                  <a:gd name="T12" fmla="*/ 148 w 376"/>
                  <a:gd name="T13" fmla="*/ 164 h 174"/>
                  <a:gd name="T14" fmla="*/ 104 w 376"/>
                  <a:gd name="T15" fmla="*/ 143 h 174"/>
                  <a:gd name="T16" fmla="*/ 40 w 376"/>
                  <a:gd name="T17" fmla="*/ 98 h 174"/>
                  <a:gd name="T18" fmla="*/ 0 w 376"/>
                  <a:gd name="T19" fmla="*/ 58 h 174"/>
                  <a:gd name="T20" fmla="*/ 16 w 376"/>
                  <a:gd name="T21" fmla="*/ 34 h 174"/>
                  <a:gd name="T22" fmla="*/ 53 w 376"/>
                  <a:gd name="T23" fmla="*/ 7 h 174"/>
                  <a:gd name="T24" fmla="*/ 97 w 376"/>
                  <a:gd name="T25" fmla="*/ 0 h 174"/>
                  <a:gd name="T26" fmla="*/ 147 w 376"/>
                  <a:gd name="T27" fmla="*/ 7 h 174"/>
                  <a:gd name="T28" fmla="*/ 224 w 376"/>
                  <a:gd name="T29" fmla="*/ 32 h 174"/>
                  <a:gd name="T30" fmla="*/ 303 w 376"/>
                  <a:gd name="T31" fmla="*/ 55 h 174"/>
                  <a:gd name="T32" fmla="*/ 352 w 376"/>
                  <a:gd name="T33" fmla="*/ 60 h 174"/>
                  <a:gd name="T34" fmla="*/ 376 w 376"/>
                  <a:gd name="T35" fmla="*/ 58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6" h="174">
                    <a:moveTo>
                      <a:pt x="376" y="58"/>
                    </a:moveTo>
                    <a:lnTo>
                      <a:pt x="376" y="104"/>
                    </a:lnTo>
                    <a:lnTo>
                      <a:pt x="348" y="127"/>
                    </a:lnTo>
                    <a:lnTo>
                      <a:pt x="293" y="158"/>
                    </a:lnTo>
                    <a:lnTo>
                      <a:pt x="243" y="172"/>
                    </a:lnTo>
                    <a:lnTo>
                      <a:pt x="195" y="174"/>
                    </a:lnTo>
                    <a:lnTo>
                      <a:pt x="148" y="164"/>
                    </a:lnTo>
                    <a:lnTo>
                      <a:pt x="104" y="143"/>
                    </a:lnTo>
                    <a:lnTo>
                      <a:pt x="40" y="98"/>
                    </a:lnTo>
                    <a:lnTo>
                      <a:pt x="0" y="58"/>
                    </a:lnTo>
                    <a:lnTo>
                      <a:pt x="16" y="34"/>
                    </a:lnTo>
                    <a:lnTo>
                      <a:pt x="53" y="7"/>
                    </a:lnTo>
                    <a:lnTo>
                      <a:pt x="97" y="0"/>
                    </a:lnTo>
                    <a:lnTo>
                      <a:pt x="147" y="7"/>
                    </a:lnTo>
                    <a:lnTo>
                      <a:pt x="224" y="32"/>
                    </a:lnTo>
                    <a:lnTo>
                      <a:pt x="303" y="55"/>
                    </a:lnTo>
                    <a:lnTo>
                      <a:pt x="352" y="60"/>
                    </a:lnTo>
                    <a:lnTo>
                      <a:pt x="376" y="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9">
                <a:extLst>
                  <a:ext uri="{FF2B5EF4-FFF2-40B4-BE49-F238E27FC236}">
                    <a16:creationId xmlns:a16="http://schemas.microsoft.com/office/drawing/2014/main" id="{6FA6490D-2B18-4ACE-897A-2D2CF2209D6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20188" y="160662"/>
                <a:ext cx="45587" cy="40253"/>
              </a:xfrm>
              <a:custGeom>
                <a:avLst/>
                <a:gdLst>
                  <a:gd name="T0" fmla="*/ 0 w 282"/>
                  <a:gd name="T1" fmla="*/ 60 h 248"/>
                  <a:gd name="T2" fmla="*/ 2 w 282"/>
                  <a:gd name="T3" fmla="*/ 45 h 248"/>
                  <a:gd name="T4" fmla="*/ 10 w 282"/>
                  <a:gd name="T5" fmla="*/ 24 h 248"/>
                  <a:gd name="T6" fmla="*/ 24 w 282"/>
                  <a:gd name="T7" fmla="*/ 9 h 248"/>
                  <a:gd name="T8" fmla="*/ 40 w 282"/>
                  <a:gd name="T9" fmla="*/ 3 h 248"/>
                  <a:gd name="T10" fmla="*/ 68 w 282"/>
                  <a:gd name="T11" fmla="*/ 0 h 248"/>
                  <a:gd name="T12" fmla="*/ 112 w 282"/>
                  <a:gd name="T13" fmla="*/ 12 h 248"/>
                  <a:gd name="T14" fmla="*/ 177 w 282"/>
                  <a:gd name="T15" fmla="*/ 39 h 248"/>
                  <a:gd name="T16" fmla="*/ 225 w 282"/>
                  <a:gd name="T17" fmla="*/ 48 h 248"/>
                  <a:gd name="T18" fmla="*/ 238 w 282"/>
                  <a:gd name="T19" fmla="*/ 32 h 248"/>
                  <a:gd name="T20" fmla="*/ 235 w 282"/>
                  <a:gd name="T21" fmla="*/ 12 h 248"/>
                  <a:gd name="T22" fmla="*/ 247 w 282"/>
                  <a:gd name="T23" fmla="*/ 16 h 248"/>
                  <a:gd name="T24" fmla="*/ 263 w 282"/>
                  <a:gd name="T25" fmla="*/ 29 h 248"/>
                  <a:gd name="T26" fmla="*/ 277 w 282"/>
                  <a:gd name="T27" fmla="*/ 59 h 248"/>
                  <a:gd name="T28" fmla="*/ 281 w 282"/>
                  <a:gd name="T29" fmla="*/ 144 h 248"/>
                  <a:gd name="T30" fmla="*/ 282 w 282"/>
                  <a:gd name="T31" fmla="*/ 201 h 248"/>
                  <a:gd name="T32" fmla="*/ 263 w 282"/>
                  <a:gd name="T33" fmla="*/ 205 h 248"/>
                  <a:gd name="T34" fmla="*/ 230 w 282"/>
                  <a:gd name="T35" fmla="*/ 201 h 248"/>
                  <a:gd name="T36" fmla="*/ 190 w 282"/>
                  <a:gd name="T37" fmla="*/ 181 h 248"/>
                  <a:gd name="T38" fmla="*/ 162 w 282"/>
                  <a:gd name="T39" fmla="*/ 163 h 248"/>
                  <a:gd name="T40" fmla="*/ 149 w 282"/>
                  <a:gd name="T41" fmla="*/ 163 h 248"/>
                  <a:gd name="T42" fmla="*/ 142 w 282"/>
                  <a:gd name="T43" fmla="*/ 179 h 248"/>
                  <a:gd name="T44" fmla="*/ 140 w 282"/>
                  <a:gd name="T45" fmla="*/ 217 h 248"/>
                  <a:gd name="T46" fmla="*/ 141 w 282"/>
                  <a:gd name="T47" fmla="*/ 248 h 248"/>
                  <a:gd name="T48" fmla="*/ 117 w 282"/>
                  <a:gd name="T49" fmla="*/ 240 h 248"/>
                  <a:gd name="T50" fmla="*/ 85 w 282"/>
                  <a:gd name="T51" fmla="*/ 225 h 248"/>
                  <a:gd name="T52" fmla="*/ 68 w 282"/>
                  <a:gd name="T53" fmla="*/ 211 h 248"/>
                  <a:gd name="T54" fmla="*/ 64 w 282"/>
                  <a:gd name="T55" fmla="*/ 193 h 248"/>
                  <a:gd name="T56" fmla="*/ 70 w 282"/>
                  <a:gd name="T57" fmla="*/ 161 h 248"/>
                  <a:gd name="T58" fmla="*/ 89 w 282"/>
                  <a:gd name="T59" fmla="*/ 101 h 248"/>
                  <a:gd name="T60" fmla="*/ 94 w 282"/>
                  <a:gd name="T61" fmla="*/ 60 h 248"/>
                  <a:gd name="T62" fmla="*/ 0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0" y="60"/>
                    </a:moveTo>
                    <a:lnTo>
                      <a:pt x="2" y="45"/>
                    </a:lnTo>
                    <a:lnTo>
                      <a:pt x="10" y="24"/>
                    </a:lnTo>
                    <a:lnTo>
                      <a:pt x="24" y="9"/>
                    </a:lnTo>
                    <a:lnTo>
                      <a:pt x="40" y="3"/>
                    </a:lnTo>
                    <a:lnTo>
                      <a:pt x="68" y="0"/>
                    </a:lnTo>
                    <a:lnTo>
                      <a:pt x="112" y="12"/>
                    </a:lnTo>
                    <a:lnTo>
                      <a:pt x="177" y="39"/>
                    </a:lnTo>
                    <a:lnTo>
                      <a:pt x="225" y="48"/>
                    </a:lnTo>
                    <a:lnTo>
                      <a:pt x="238" y="32"/>
                    </a:lnTo>
                    <a:lnTo>
                      <a:pt x="235" y="12"/>
                    </a:lnTo>
                    <a:lnTo>
                      <a:pt x="247" y="16"/>
                    </a:lnTo>
                    <a:lnTo>
                      <a:pt x="263" y="29"/>
                    </a:lnTo>
                    <a:lnTo>
                      <a:pt x="277" y="59"/>
                    </a:lnTo>
                    <a:lnTo>
                      <a:pt x="281" y="144"/>
                    </a:lnTo>
                    <a:lnTo>
                      <a:pt x="282" y="201"/>
                    </a:lnTo>
                    <a:lnTo>
                      <a:pt x="263" y="205"/>
                    </a:lnTo>
                    <a:lnTo>
                      <a:pt x="230" y="201"/>
                    </a:lnTo>
                    <a:lnTo>
                      <a:pt x="190" y="181"/>
                    </a:lnTo>
                    <a:lnTo>
                      <a:pt x="162" y="163"/>
                    </a:lnTo>
                    <a:lnTo>
                      <a:pt x="149" y="163"/>
                    </a:lnTo>
                    <a:lnTo>
                      <a:pt x="142" y="179"/>
                    </a:lnTo>
                    <a:lnTo>
                      <a:pt x="140" y="217"/>
                    </a:lnTo>
                    <a:lnTo>
                      <a:pt x="141" y="248"/>
                    </a:lnTo>
                    <a:lnTo>
                      <a:pt x="117" y="240"/>
                    </a:lnTo>
                    <a:lnTo>
                      <a:pt x="85" y="225"/>
                    </a:lnTo>
                    <a:lnTo>
                      <a:pt x="68" y="211"/>
                    </a:lnTo>
                    <a:lnTo>
                      <a:pt x="64" y="193"/>
                    </a:lnTo>
                    <a:lnTo>
                      <a:pt x="70" y="161"/>
                    </a:lnTo>
                    <a:lnTo>
                      <a:pt x="89" y="101"/>
                    </a:lnTo>
                    <a:lnTo>
                      <a:pt x="94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10">
                <a:extLst>
                  <a:ext uri="{FF2B5EF4-FFF2-40B4-BE49-F238E27FC236}">
                    <a16:creationId xmlns:a16="http://schemas.microsoft.com/office/drawing/2014/main" id="{010B4D21-CABE-4B20-93BA-D53FB6F293D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91266" y="170362"/>
                <a:ext cx="37828" cy="43647"/>
              </a:xfrm>
              <a:custGeom>
                <a:avLst/>
                <a:gdLst>
                  <a:gd name="T0" fmla="*/ 46 w 235"/>
                  <a:gd name="T1" fmla="*/ 0 h 269"/>
                  <a:gd name="T2" fmla="*/ 54 w 235"/>
                  <a:gd name="T3" fmla="*/ 17 h 269"/>
                  <a:gd name="T4" fmla="*/ 77 w 235"/>
                  <a:gd name="T5" fmla="*/ 48 h 269"/>
                  <a:gd name="T6" fmla="*/ 121 w 235"/>
                  <a:gd name="T7" fmla="*/ 85 h 269"/>
                  <a:gd name="T8" fmla="*/ 182 w 235"/>
                  <a:gd name="T9" fmla="*/ 129 h 269"/>
                  <a:gd name="T10" fmla="*/ 217 w 235"/>
                  <a:gd name="T11" fmla="*/ 173 h 269"/>
                  <a:gd name="T12" fmla="*/ 231 w 235"/>
                  <a:gd name="T13" fmla="*/ 212 h 269"/>
                  <a:gd name="T14" fmla="*/ 235 w 235"/>
                  <a:gd name="T15" fmla="*/ 235 h 269"/>
                  <a:gd name="T16" fmla="*/ 219 w 235"/>
                  <a:gd name="T17" fmla="*/ 251 h 269"/>
                  <a:gd name="T18" fmla="*/ 190 w 235"/>
                  <a:gd name="T19" fmla="*/ 267 h 269"/>
                  <a:gd name="T20" fmla="*/ 163 w 235"/>
                  <a:gd name="T21" fmla="*/ 269 h 269"/>
                  <a:gd name="T22" fmla="*/ 137 w 235"/>
                  <a:gd name="T23" fmla="*/ 261 h 269"/>
                  <a:gd name="T24" fmla="*/ 96 w 235"/>
                  <a:gd name="T25" fmla="*/ 239 h 269"/>
                  <a:gd name="T26" fmla="*/ 34 w 235"/>
                  <a:gd name="T27" fmla="*/ 201 h 269"/>
                  <a:gd name="T28" fmla="*/ 0 w 235"/>
                  <a:gd name="T29" fmla="*/ 188 h 269"/>
                  <a:gd name="T30" fmla="*/ 0 w 235"/>
                  <a:gd name="T31" fmla="*/ 159 h 269"/>
                  <a:gd name="T32" fmla="*/ 14 w 235"/>
                  <a:gd name="T33" fmla="*/ 115 h 269"/>
                  <a:gd name="T34" fmla="*/ 36 w 235"/>
                  <a:gd name="T35" fmla="*/ 76 h 269"/>
                  <a:gd name="T36" fmla="*/ 48 w 235"/>
                  <a:gd name="T37" fmla="*/ 31 h 269"/>
                  <a:gd name="T38" fmla="*/ 46 w 235"/>
                  <a:gd name="T39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5" h="269">
                    <a:moveTo>
                      <a:pt x="46" y="0"/>
                    </a:moveTo>
                    <a:lnTo>
                      <a:pt x="54" y="17"/>
                    </a:lnTo>
                    <a:lnTo>
                      <a:pt x="77" y="48"/>
                    </a:lnTo>
                    <a:lnTo>
                      <a:pt x="121" y="85"/>
                    </a:lnTo>
                    <a:lnTo>
                      <a:pt x="182" y="129"/>
                    </a:lnTo>
                    <a:lnTo>
                      <a:pt x="217" y="173"/>
                    </a:lnTo>
                    <a:lnTo>
                      <a:pt x="231" y="212"/>
                    </a:lnTo>
                    <a:lnTo>
                      <a:pt x="235" y="235"/>
                    </a:lnTo>
                    <a:lnTo>
                      <a:pt x="219" y="251"/>
                    </a:lnTo>
                    <a:lnTo>
                      <a:pt x="190" y="267"/>
                    </a:lnTo>
                    <a:lnTo>
                      <a:pt x="163" y="269"/>
                    </a:lnTo>
                    <a:lnTo>
                      <a:pt x="137" y="261"/>
                    </a:lnTo>
                    <a:lnTo>
                      <a:pt x="96" y="239"/>
                    </a:lnTo>
                    <a:lnTo>
                      <a:pt x="34" y="201"/>
                    </a:lnTo>
                    <a:lnTo>
                      <a:pt x="0" y="188"/>
                    </a:lnTo>
                    <a:lnTo>
                      <a:pt x="0" y="159"/>
                    </a:lnTo>
                    <a:lnTo>
                      <a:pt x="14" y="115"/>
                    </a:lnTo>
                    <a:lnTo>
                      <a:pt x="36" y="76"/>
                    </a:lnTo>
                    <a:lnTo>
                      <a:pt x="48" y="31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11">
                <a:extLst>
                  <a:ext uri="{FF2B5EF4-FFF2-40B4-BE49-F238E27FC236}">
                    <a16:creationId xmlns:a16="http://schemas.microsoft.com/office/drawing/2014/main" id="{3FDBD8B8-F8A2-4E5E-86DD-59CC9ED4AAB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37434" y="199945"/>
                <a:ext cx="46557" cy="23764"/>
              </a:xfrm>
              <a:custGeom>
                <a:avLst/>
                <a:gdLst>
                  <a:gd name="T0" fmla="*/ 286 w 290"/>
                  <a:gd name="T1" fmla="*/ 145 h 145"/>
                  <a:gd name="T2" fmla="*/ 4 w 290"/>
                  <a:gd name="T3" fmla="*/ 145 h 145"/>
                  <a:gd name="T4" fmla="*/ 0 w 290"/>
                  <a:gd name="T5" fmla="*/ 128 h 145"/>
                  <a:gd name="T6" fmla="*/ 0 w 290"/>
                  <a:gd name="T7" fmla="*/ 96 h 145"/>
                  <a:gd name="T8" fmla="*/ 8 w 290"/>
                  <a:gd name="T9" fmla="*/ 68 h 145"/>
                  <a:gd name="T10" fmla="*/ 24 w 290"/>
                  <a:gd name="T11" fmla="*/ 45 h 145"/>
                  <a:gd name="T12" fmla="*/ 56 w 290"/>
                  <a:gd name="T13" fmla="*/ 19 h 145"/>
                  <a:gd name="T14" fmla="*/ 115 w 290"/>
                  <a:gd name="T15" fmla="*/ 0 h 145"/>
                  <a:gd name="T16" fmla="*/ 177 w 290"/>
                  <a:gd name="T17" fmla="*/ 0 h 145"/>
                  <a:gd name="T18" fmla="*/ 235 w 290"/>
                  <a:gd name="T19" fmla="*/ 19 h 145"/>
                  <a:gd name="T20" fmla="*/ 268 w 290"/>
                  <a:gd name="T21" fmla="*/ 45 h 145"/>
                  <a:gd name="T22" fmla="*/ 282 w 290"/>
                  <a:gd name="T23" fmla="*/ 68 h 145"/>
                  <a:gd name="T24" fmla="*/ 290 w 290"/>
                  <a:gd name="T25" fmla="*/ 96 h 145"/>
                  <a:gd name="T26" fmla="*/ 290 w 290"/>
                  <a:gd name="T27" fmla="*/ 128 h 145"/>
                  <a:gd name="T28" fmla="*/ 286 w 290"/>
                  <a:gd name="T2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0" h="145">
                    <a:moveTo>
                      <a:pt x="286" y="145"/>
                    </a:moveTo>
                    <a:lnTo>
                      <a:pt x="4" y="145"/>
                    </a:lnTo>
                    <a:lnTo>
                      <a:pt x="0" y="128"/>
                    </a:lnTo>
                    <a:lnTo>
                      <a:pt x="0" y="96"/>
                    </a:lnTo>
                    <a:lnTo>
                      <a:pt x="8" y="68"/>
                    </a:lnTo>
                    <a:lnTo>
                      <a:pt x="24" y="45"/>
                    </a:lnTo>
                    <a:lnTo>
                      <a:pt x="56" y="19"/>
                    </a:lnTo>
                    <a:lnTo>
                      <a:pt x="115" y="0"/>
                    </a:lnTo>
                    <a:lnTo>
                      <a:pt x="177" y="0"/>
                    </a:lnTo>
                    <a:lnTo>
                      <a:pt x="235" y="19"/>
                    </a:lnTo>
                    <a:lnTo>
                      <a:pt x="268" y="45"/>
                    </a:lnTo>
                    <a:lnTo>
                      <a:pt x="282" y="68"/>
                    </a:lnTo>
                    <a:lnTo>
                      <a:pt x="290" y="96"/>
                    </a:lnTo>
                    <a:lnTo>
                      <a:pt x="290" y="128"/>
                    </a:lnTo>
                    <a:lnTo>
                      <a:pt x="286" y="14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12">
                <a:extLst>
                  <a:ext uri="{FF2B5EF4-FFF2-40B4-BE49-F238E27FC236}">
                    <a16:creationId xmlns:a16="http://schemas.microsoft.com/office/drawing/2014/main" id="{B804C48B-484F-4C3F-9097-A784F0CA276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14561" y="229528"/>
                <a:ext cx="68866" cy="47527"/>
              </a:xfrm>
              <a:custGeom>
                <a:avLst/>
                <a:gdLst>
                  <a:gd name="T0" fmla="*/ 425 w 427"/>
                  <a:gd name="T1" fmla="*/ 152 h 294"/>
                  <a:gd name="T2" fmla="*/ 398 w 427"/>
                  <a:gd name="T3" fmla="*/ 135 h 294"/>
                  <a:gd name="T4" fmla="*/ 356 w 427"/>
                  <a:gd name="T5" fmla="*/ 120 h 294"/>
                  <a:gd name="T6" fmla="*/ 331 w 427"/>
                  <a:gd name="T7" fmla="*/ 124 h 294"/>
                  <a:gd name="T8" fmla="*/ 318 w 427"/>
                  <a:gd name="T9" fmla="*/ 142 h 294"/>
                  <a:gd name="T10" fmla="*/ 310 w 427"/>
                  <a:gd name="T11" fmla="*/ 187 h 294"/>
                  <a:gd name="T12" fmla="*/ 304 w 427"/>
                  <a:gd name="T13" fmla="*/ 243 h 294"/>
                  <a:gd name="T14" fmla="*/ 294 w 427"/>
                  <a:gd name="T15" fmla="*/ 278 h 294"/>
                  <a:gd name="T16" fmla="*/ 284 w 427"/>
                  <a:gd name="T17" fmla="*/ 294 h 294"/>
                  <a:gd name="T18" fmla="*/ 258 w 427"/>
                  <a:gd name="T19" fmla="*/ 287 h 294"/>
                  <a:gd name="T20" fmla="*/ 215 w 427"/>
                  <a:gd name="T21" fmla="*/ 266 h 294"/>
                  <a:gd name="T22" fmla="*/ 171 w 427"/>
                  <a:gd name="T23" fmla="*/ 226 h 294"/>
                  <a:gd name="T24" fmla="*/ 138 w 427"/>
                  <a:gd name="T25" fmla="*/ 188 h 294"/>
                  <a:gd name="T26" fmla="*/ 112 w 427"/>
                  <a:gd name="T27" fmla="*/ 174 h 294"/>
                  <a:gd name="T28" fmla="*/ 78 w 427"/>
                  <a:gd name="T29" fmla="*/ 170 h 294"/>
                  <a:gd name="T30" fmla="*/ 32 w 427"/>
                  <a:gd name="T31" fmla="*/ 184 h 294"/>
                  <a:gd name="T32" fmla="*/ 2 w 427"/>
                  <a:gd name="T33" fmla="*/ 199 h 294"/>
                  <a:gd name="T34" fmla="*/ 0 w 427"/>
                  <a:gd name="T35" fmla="*/ 184 h 294"/>
                  <a:gd name="T36" fmla="*/ 6 w 427"/>
                  <a:gd name="T37" fmla="*/ 155 h 294"/>
                  <a:gd name="T38" fmla="*/ 22 w 427"/>
                  <a:gd name="T39" fmla="*/ 126 h 294"/>
                  <a:gd name="T40" fmla="*/ 46 w 427"/>
                  <a:gd name="T41" fmla="*/ 98 h 294"/>
                  <a:gd name="T42" fmla="*/ 92 w 427"/>
                  <a:gd name="T43" fmla="*/ 60 h 294"/>
                  <a:gd name="T44" fmla="*/ 171 w 427"/>
                  <a:gd name="T45" fmla="*/ 20 h 294"/>
                  <a:gd name="T46" fmla="*/ 255 w 427"/>
                  <a:gd name="T47" fmla="*/ 0 h 294"/>
                  <a:gd name="T48" fmla="*/ 315 w 427"/>
                  <a:gd name="T49" fmla="*/ 0 h 294"/>
                  <a:gd name="T50" fmla="*/ 351 w 427"/>
                  <a:gd name="T51" fmla="*/ 8 h 294"/>
                  <a:gd name="T52" fmla="*/ 382 w 427"/>
                  <a:gd name="T53" fmla="*/ 24 h 294"/>
                  <a:gd name="T54" fmla="*/ 406 w 427"/>
                  <a:gd name="T55" fmla="*/ 50 h 294"/>
                  <a:gd name="T56" fmla="*/ 421 w 427"/>
                  <a:gd name="T57" fmla="*/ 83 h 294"/>
                  <a:gd name="T58" fmla="*/ 427 w 427"/>
                  <a:gd name="T59" fmla="*/ 126 h 294"/>
                  <a:gd name="T60" fmla="*/ 425 w 427"/>
                  <a:gd name="T61" fmla="*/ 152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425" y="152"/>
                    </a:moveTo>
                    <a:lnTo>
                      <a:pt x="398" y="135"/>
                    </a:lnTo>
                    <a:lnTo>
                      <a:pt x="356" y="120"/>
                    </a:lnTo>
                    <a:lnTo>
                      <a:pt x="331" y="124"/>
                    </a:lnTo>
                    <a:lnTo>
                      <a:pt x="318" y="142"/>
                    </a:lnTo>
                    <a:lnTo>
                      <a:pt x="310" y="187"/>
                    </a:lnTo>
                    <a:lnTo>
                      <a:pt x="304" y="243"/>
                    </a:lnTo>
                    <a:lnTo>
                      <a:pt x="294" y="278"/>
                    </a:lnTo>
                    <a:lnTo>
                      <a:pt x="284" y="294"/>
                    </a:lnTo>
                    <a:lnTo>
                      <a:pt x="258" y="287"/>
                    </a:lnTo>
                    <a:lnTo>
                      <a:pt x="215" y="266"/>
                    </a:lnTo>
                    <a:lnTo>
                      <a:pt x="171" y="226"/>
                    </a:lnTo>
                    <a:lnTo>
                      <a:pt x="138" y="188"/>
                    </a:lnTo>
                    <a:lnTo>
                      <a:pt x="112" y="174"/>
                    </a:lnTo>
                    <a:lnTo>
                      <a:pt x="78" y="170"/>
                    </a:lnTo>
                    <a:lnTo>
                      <a:pt x="32" y="184"/>
                    </a:lnTo>
                    <a:lnTo>
                      <a:pt x="2" y="199"/>
                    </a:lnTo>
                    <a:lnTo>
                      <a:pt x="0" y="184"/>
                    </a:lnTo>
                    <a:lnTo>
                      <a:pt x="6" y="155"/>
                    </a:lnTo>
                    <a:lnTo>
                      <a:pt x="22" y="126"/>
                    </a:lnTo>
                    <a:lnTo>
                      <a:pt x="46" y="98"/>
                    </a:lnTo>
                    <a:lnTo>
                      <a:pt x="92" y="60"/>
                    </a:lnTo>
                    <a:lnTo>
                      <a:pt x="171" y="20"/>
                    </a:lnTo>
                    <a:lnTo>
                      <a:pt x="255" y="0"/>
                    </a:lnTo>
                    <a:lnTo>
                      <a:pt x="315" y="0"/>
                    </a:lnTo>
                    <a:lnTo>
                      <a:pt x="351" y="8"/>
                    </a:lnTo>
                    <a:lnTo>
                      <a:pt x="382" y="24"/>
                    </a:lnTo>
                    <a:lnTo>
                      <a:pt x="406" y="50"/>
                    </a:lnTo>
                    <a:lnTo>
                      <a:pt x="421" y="83"/>
                    </a:lnTo>
                    <a:lnTo>
                      <a:pt x="427" y="126"/>
                    </a:lnTo>
                    <a:lnTo>
                      <a:pt x="425" y="15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Freeform 13">
                <a:extLst>
                  <a:ext uri="{FF2B5EF4-FFF2-40B4-BE49-F238E27FC236}">
                    <a16:creationId xmlns:a16="http://schemas.microsoft.com/office/drawing/2014/main" id="{460ACD57-455F-458F-B9EC-42BFE8B9FC0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01173" y="238743"/>
                <a:ext cx="44617" cy="99419"/>
              </a:xfrm>
              <a:custGeom>
                <a:avLst/>
                <a:gdLst>
                  <a:gd name="T0" fmla="*/ 276 w 276"/>
                  <a:gd name="T1" fmla="*/ 2 h 615"/>
                  <a:gd name="T2" fmla="*/ 273 w 276"/>
                  <a:gd name="T3" fmla="*/ 24 h 615"/>
                  <a:gd name="T4" fmla="*/ 267 w 276"/>
                  <a:gd name="T5" fmla="*/ 63 h 615"/>
                  <a:gd name="T6" fmla="*/ 253 w 276"/>
                  <a:gd name="T7" fmla="*/ 98 h 615"/>
                  <a:gd name="T8" fmla="*/ 235 w 276"/>
                  <a:gd name="T9" fmla="*/ 127 h 615"/>
                  <a:gd name="T10" fmla="*/ 212 w 276"/>
                  <a:gd name="T11" fmla="*/ 150 h 615"/>
                  <a:gd name="T12" fmla="*/ 183 w 276"/>
                  <a:gd name="T13" fmla="*/ 168 h 615"/>
                  <a:gd name="T14" fmla="*/ 148 w 276"/>
                  <a:gd name="T15" fmla="*/ 182 h 615"/>
                  <a:gd name="T16" fmla="*/ 109 w 276"/>
                  <a:gd name="T17" fmla="*/ 188 h 615"/>
                  <a:gd name="T18" fmla="*/ 87 w 276"/>
                  <a:gd name="T19" fmla="*/ 190 h 615"/>
                  <a:gd name="T20" fmla="*/ 105 w 276"/>
                  <a:gd name="T21" fmla="*/ 214 h 615"/>
                  <a:gd name="T22" fmla="*/ 127 w 276"/>
                  <a:gd name="T23" fmla="*/ 266 h 615"/>
                  <a:gd name="T24" fmla="*/ 133 w 276"/>
                  <a:gd name="T25" fmla="*/ 320 h 615"/>
                  <a:gd name="T26" fmla="*/ 128 w 276"/>
                  <a:gd name="T27" fmla="*/ 378 h 615"/>
                  <a:gd name="T28" fmla="*/ 104 w 276"/>
                  <a:gd name="T29" fmla="*/ 463 h 615"/>
                  <a:gd name="T30" fmla="*/ 59 w 276"/>
                  <a:gd name="T31" fmla="*/ 569 h 615"/>
                  <a:gd name="T32" fmla="*/ 40 w 276"/>
                  <a:gd name="T33" fmla="*/ 615 h 615"/>
                  <a:gd name="T34" fmla="*/ 25 w 276"/>
                  <a:gd name="T35" fmla="*/ 593 h 615"/>
                  <a:gd name="T36" fmla="*/ 7 w 276"/>
                  <a:gd name="T37" fmla="*/ 547 h 615"/>
                  <a:gd name="T38" fmla="*/ 0 w 276"/>
                  <a:gd name="T39" fmla="*/ 492 h 615"/>
                  <a:gd name="T40" fmla="*/ 0 w 276"/>
                  <a:gd name="T41" fmla="*/ 433 h 615"/>
                  <a:gd name="T42" fmla="*/ 12 w 276"/>
                  <a:gd name="T43" fmla="*/ 334 h 615"/>
                  <a:gd name="T44" fmla="*/ 33 w 276"/>
                  <a:gd name="T45" fmla="*/ 180 h 615"/>
                  <a:gd name="T46" fmla="*/ 40 w 276"/>
                  <a:gd name="T47" fmla="*/ 96 h 615"/>
                  <a:gd name="T48" fmla="*/ 72 w 276"/>
                  <a:gd name="T49" fmla="*/ 87 h 615"/>
                  <a:gd name="T50" fmla="*/ 123 w 276"/>
                  <a:gd name="T51" fmla="*/ 55 h 615"/>
                  <a:gd name="T52" fmla="*/ 172 w 276"/>
                  <a:gd name="T53" fmla="*/ 23 h 615"/>
                  <a:gd name="T54" fmla="*/ 217 w 276"/>
                  <a:gd name="T55" fmla="*/ 6 h 615"/>
                  <a:gd name="T56" fmla="*/ 255 w 276"/>
                  <a:gd name="T57" fmla="*/ 0 h 615"/>
                  <a:gd name="T58" fmla="*/ 276 w 276"/>
                  <a:gd name="T59" fmla="*/ 2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276" y="2"/>
                    </a:moveTo>
                    <a:lnTo>
                      <a:pt x="273" y="24"/>
                    </a:lnTo>
                    <a:lnTo>
                      <a:pt x="267" y="63"/>
                    </a:lnTo>
                    <a:lnTo>
                      <a:pt x="253" y="98"/>
                    </a:lnTo>
                    <a:lnTo>
                      <a:pt x="235" y="127"/>
                    </a:lnTo>
                    <a:lnTo>
                      <a:pt x="212" y="150"/>
                    </a:lnTo>
                    <a:lnTo>
                      <a:pt x="183" y="168"/>
                    </a:lnTo>
                    <a:lnTo>
                      <a:pt x="148" y="182"/>
                    </a:lnTo>
                    <a:lnTo>
                      <a:pt x="109" y="188"/>
                    </a:lnTo>
                    <a:lnTo>
                      <a:pt x="87" y="190"/>
                    </a:lnTo>
                    <a:lnTo>
                      <a:pt x="105" y="214"/>
                    </a:lnTo>
                    <a:lnTo>
                      <a:pt x="127" y="266"/>
                    </a:lnTo>
                    <a:lnTo>
                      <a:pt x="133" y="320"/>
                    </a:lnTo>
                    <a:lnTo>
                      <a:pt x="128" y="378"/>
                    </a:lnTo>
                    <a:lnTo>
                      <a:pt x="104" y="463"/>
                    </a:lnTo>
                    <a:lnTo>
                      <a:pt x="59" y="569"/>
                    </a:lnTo>
                    <a:lnTo>
                      <a:pt x="40" y="615"/>
                    </a:lnTo>
                    <a:lnTo>
                      <a:pt x="25" y="593"/>
                    </a:lnTo>
                    <a:lnTo>
                      <a:pt x="7" y="547"/>
                    </a:lnTo>
                    <a:lnTo>
                      <a:pt x="0" y="492"/>
                    </a:lnTo>
                    <a:lnTo>
                      <a:pt x="0" y="433"/>
                    </a:lnTo>
                    <a:lnTo>
                      <a:pt x="12" y="334"/>
                    </a:lnTo>
                    <a:lnTo>
                      <a:pt x="33" y="180"/>
                    </a:lnTo>
                    <a:lnTo>
                      <a:pt x="40" y="96"/>
                    </a:lnTo>
                    <a:lnTo>
                      <a:pt x="72" y="87"/>
                    </a:lnTo>
                    <a:lnTo>
                      <a:pt x="123" y="55"/>
                    </a:lnTo>
                    <a:lnTo>
                      <a:pt x="172" y="23"/>
                    </a:lnTo>
                    <a:lnTo>
                      <a:pt x="217" y="6"/>
                    </a:lnTo>
                    <a:lnTo>
                      <a:pt x="255" y="0"/>
                    </a:lnTo>
                    <a:lnTo>
                      <a:pt x="276" y="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Freeform 14">
                <a:extLst>
                  <a:ext uri="{FF2B5EF4-FFF2-40B4-BE49-F238E27FC236}">
                    <a16:creationId xmlns:a16="http://schemas.microsoft.com/office/drawing/2014/main" id="{DF58A18B-304D-4D3E-88B3-0CD4C2A6739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14059" y="299849"/>
                <a:ext cx="30553" cy="76140"/>
              </a:xfrm>
              <a:custGeom>
                <a:avLst/>
                <a:gdLst>
                  <a:gd name="T0" fmla="*/ 47 w 189"/>
                  <a:gd name="T1" fmla="*/ 0 h 472"/>
                  <a:gd name="T2" fmla="*/ 76 w 189"/>
                  <a:gd name="T3" fmla="*/ 19 h 472"/>
                  <a:gd name="T4" fmla="*/ 125 w 189"/>
                  <a:gd name="T5" fmla="*/ 40 h 472"/>
                  <a:gd name="T6" fmla="*/ 165 w 189"/>
                  <a:gd name="T7" fmla="*/ 46 h 472"/>
                  <a:gd name="T8" fmla="*/ 189 w 189"/>
                  <a:gd name="T9" fmla="*/ 46 h 472"/>
                  <a:gd name="T10" fmla="*/ 176 w 189"/>
                  <a:gd name="T11" fmla="*/ 184 h 472"/>
                  <a:gd name="T12" fmla="*/ 176 w 189"/>
                  <a:gd name="T13" fmla="*/ 333 h 472"/>
                  <a:gd name="T14" fmla="*/ 189 w 189"/>
                  <a:gd name="T15" fmla="*/ 472 h 472"/>
                  <a:gd name="T16" fmla="*/ 173 w 189"/>
                  <a:gd name="T17" fmla="*/ 469 h 472"/>
                  <a:gd name="T18" fmla="*/ 156 w 189"/>
                  <a:gd name="T19" fmla="*/ 450 h 472"/>
                  <a:gd name="T20" fmla="*/ 147 w 189"/>
                  <a:gd name="T21" fmla="*/ 406 h 472"/>
                  <a:gd name="T22" fmla="*/ 141 w 189"/>
                  <a:gd name="T23" fmla="*/ 377 h 472"/>
                  <a:gd name="T24" fmla="*/ 113 w 189"/>
                  <a:gd name="T25" fmla="*/ 396 h 472"/>
                  <a:gd name="T26" fmla="*/ 64 w 189"/>
                  <a:gd name="T27" fmla="*/ 417 h 472"/>
                  <a:gd name="T28" fmla="*/ 24 w 189"/>
                  <a:gd name="T29" fmla="*/ 424 h 472"/>
                  <a:gd name="T30" fmla="*/ 0 w 189"/>
                  <a:gd name="T31" fmla="*/ 424 h 472"/>
                  <a:gd name="T32" fmla="*/ 7 w 189"/>
                  <a:gd name="T33" fmla="*/ 385 h 472"/>
                  <a:gd name="T34" fmla="*/ 29 w 189"/>
                  <a:gd name="T35" fmla="*/ 320 h 472"/>
                  <a:gd name="T36" fmla="*/ 71 w 189"/>
                  <a:gd name="T37" fmla="*/ 237 h 472"/>
                  <a:gd name="T38" fmla="*/ 103 w 189"/>
                  <a:gd name="T39" fmla="*/ 169 h 472"/>
                  <a:gd name="T40" fmla="*/ 111 w 189"/>
                  <a:gd name="T41" fmla="*/ 125 h 472"/>
                  <a:gd name="T42" fmla="*/ 103 w 189"/>
                  <a:gd name="T43" fmla="*/ 80 h 472"/>
                  <a:gd name="T44" fmla="*/ 73 w 189"/>
                  <a:gd name="T45" fmla="*/ 28 h 472"/>
                  <a:gd name="T46" fmla="*/ 47 w 189"/>
                  <a:gd name="T47" fmla="*/ 0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9" h="472">
                    <a:moveTo>
                      <a:pt x="47" y="0"/>
                    </a:moveTo>
                    <a:lnTo>
                      <a:pt x="76" y="19"/>
                    </a:lnTo>
                    <a:lnTo>
                      <a:pt x="125" y="40"/>
                    </a:lnTo>
                    <a:lnTo>
                      <a:pt x="165" y="46"/>
                    </a:lnTo>
                    <a:lnTo>
                      <a:pt x="189" y="46"/>
                    </a:lnTo>
                    <a:lnTo>
                      <a:pt x="176" y="184"/>
                    </a:lnTo>
                    <a:lnTo>
                      <a:pt x="176" y="333"/>
                    </a:lnTo>
                    <a:lnTo>
                      <a:pt x="189" y="472"/>
                    </a:lnTo>
                    <a:lnTo>
                      <a:pt x="173" y="469"/>
                    </a:lnTo>
                    <a:lnTo>
                      <a:pt x="156" y="450"/>
                    </a:lnTo>
                    <a:lnTo>
                      <a:pt x="147" y="406"/>
                    </a:lnTo>
                    <a:lnTo>
                      <a:pt x="141" y="377"/>
                    </a:lnTo>
                    <a:lnTo>
                      <a:pt x="113" y="396"/>
                    </a:lnTo>
                    <a:lnTo>
                      <a:pt x="64" y="417"/>
                    </a:lnTo>
                    <a:lnTo>
                      <a:pt x="24" y="424"/>
                    </a:lnTo>
                    <a:lnTo>
                      <a:pt x="0" y="424"/>
                    </a:lnTo>
                    <a:lnTo>
                      <a:pt x="7" y="385"/>
                    </a:lnTo>
                    <a:lnTo>
                      <a:pt x="29" y="320"/>
                    </a:lnTo>
                    <a:lnTo>
                      <a:pt x="71" y="237"/>
                    </a:lnTo>
                    <a:lnTo>
                      <a:pt x="103" y="169"/>
                    </a:lnTo>
                    <a:lnTo>
                      <a:pt x="111" y="125"/>
                    </a:lnTo>
                    <a:lnTo>
                      <a:pt x="103" y="80"/>
                    </a:lnTo>
                    <a:lnTo>
                      <a:pt x="73" y="28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 15">
                <a:extLst>
                  <a:ext uri="{FF2B5EF4-FFF2-40B4-BE49-F238E27FC236}">
                    <a16:creationId xmlns:a16="http://schemas.microsoft.com/office/drawing/2014/main" id="{9FF568ED-45C5-4B98-B4B1-B6232574DF8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429296" y="330402"/>
                <a:ext cx="67896" cy="76625"/>
              </a:xfrm>
              <a:custGeom>
                <a:avLst/>
                <a:gdLst>
                  <a:gd name="T0" fmla="*/ 328 w 421"/>
                  <a:gd name="T1" fmla="*/ 0 h 474"/>
                  <a:gd name="T2" fmla="*/ 328 w 421"/>
                  <a:gd name="T3" fmla="*/ 48 h 474"/>
                  <a:gd name="T4" fmla="*/ 340 w 421"/>
                  <a:gd name="T5" fmla="*/ 62 h 474"/>
                  <a:gd name="T6" fmla="*/ 351 w 421"/>
                  <a:gd name="T7" fmla="*/ 97 h 474"/>
                  <a:gd name="T8" fmla="*/ 351 w 421"/>
                  <a:gd name="T9" fmla="*/ 153 h 474"/>
                  <a:gd name="T10" fmla="*/ 344 w 421"/>
                  <a:gd name="T11" fmla="*/ 212 h 474"/>
                  <a:gd name="T12" fmla="*/ 347 w 421"/>
                  <a:gd name="T13" fmla="*/ 249 h 474"/>
                  <a:gd name="T14" fmla="*/ 363 w 421"/>
                  <a:gd name="T15" fmla="*/ 285 h 474"/>
                  <a:gd name="T16" fmla="*/ 396 w 421"/>
                  <a:gd name="T17" fmla="*/ 317 h 474"/>
                  <a:gd name="T18" fmla="*/ 421 w 421"/>
                  <a:gd name="T19" fmla="*/ 330 h 474"/>
                  <a:gd name="T20" fmla="*/ 397 w 421"/>
                  <a:gd name="T21" fmla="*/ 338 h 474"/>
                  <a:gd name="T22" fmla="*/ 353 w 421"/>
                  <a:gd name="T23" fmla="*/ 358 h 474"/>
                  <a:gd name="T24" fmla="*/ 293 w 421"/>
                  <a:gd name="T25" fmla="*/ 397 h 474"/>
                  <a:gd name="T26" fmla="*/ 235 w 421"/>
                  <a:gd name="T27" fmla="*/ 434 h 474"/>
                  <a:gd name="T28" fmla="*/ 191 w 421"/>
                  <a:gd name="T29" fmla="*/ 455 h 474"/>
                  <a:gd name="T30" fmla="*/ 140 w 421"/>
                  <a:gd name="T31" fmla="*/ 469 h 474"/>
                  <a:gd name="T32" fmla="*/ 80 w 421"/>
                  <a:gd name="T33" fmla="*/ 474 h 474"/>
                  <a:gd name="T34" fmla="*/ 44 w 421"/>
                  <a:gd name="T35" fmla="*/ 471 h 474"/>
                  <a:gd name="T36" fmla="*/ 28 w 421"/>
                  <a:gd name="T37" fmla="*/ 455 h 474"/>
                  <a:gd name="T38" fmla="*/ 8 w 421"/>
                  <a:gd name="T39" fmla="*/ 422 h 474"/>
                  <a:gd name="T40" fmla="*/ 0 w 421"/>
                  <a:gd name="T41" fmla="*/ 389 h 474"/>
                  <a:gd name="T42" fmla="*/ 2 w 421"/>
                  <a:gd name="T43" fmla="*/ 356 h 474"/>
                  <a:gd name="T44" fmla="*/ 14 w 421"/>
                  <a:gd name="T45" fmla="*/ 304 h 474"/>
                  <a:gd name="T46" fmla="*/ 38 w 421"/>
                  <a:gd name="T47" fmla="*/ 229 h 474"/>
                  <a:gd name="T48" fmla="*/ 44 w 421"/>
                  <a:gd name="T49" fmla="*/ 189 h 474"/>
                  <a:gd name="T50" fmla="*/ 58 w 421"/>
                  <a:gd name="T51" fmla="*/ 190 h 474"/>
                  <a:gd name="T52" fmla="*/ 76 w 421"/>
                  <a:gd name="T53" fmla="*/ 201 h 474"/>
                  <a:gd name="T54" fmla="*/ 95 w 421"/>
                  <a:gd name="T55" fmla="*/ 228 h 474"/>
                  <a:gd name="T56" fmla="*/ 115 w 421"/>
                  <a:gd name="T57" fmla="*/ 266 h 474"/>
                  <a:gd name="T58" fmla="*/ 140 w 421"/>
                  <a:gd name="T59" fmla="*/ 285 h 474"/>
                  <a:gd name="T60" fmla="*/ 168 w 421"/>
                  <a:gd name="T61" fmla="*/ 286 h 474"/>
                  <a:gd name="T62" fmla="*/ 185 w 421"/>
                  <a:gd name="T63" fmla="*/ 284 h 474"/>
                  <a:gd name="T64" fmla="*/ 211 w 421"/>
                  <a:gd name="T65" fmla="*/ 272 h 474"/>
                  <a:gd name="T66" fmla="*/ 236 w 421"/>
                  <a:gd name="T67" fmla="*/ 246 h 474"/>
                  <a:gd name="T68" fmla="*/ 240 w 421"/>
                  <a:gd name="T69" fmla="*/ 216 h 474"/>
                  <a:gd name="T70" fmla="*/ 229 w 421"/>
                  <a:gd name="T71" fmla="*/ 184 h 474"/>
                  <a:gd name="T72" fmla="*/ 201 w 421"/>
                  <a:gd name="T73" fmla="*/ 128 h 474"/>
                  <a:gd name="T74" fmla="*/ 179 w 421"/>
                  <a:gd name="T75" fmla="*/ 66 h 474"/>
                  <a:gd name="T76" fmla="*/ 179 w 421"/>
                  <a:gd name="T77" fmla="*/ 22 h 474"/>
                  <a:gd name="T78" fmla="*/ 185 w 421"/>
                  <a:gd name="T79" fmla="*/ 0 h 474"/>
                  <a:gd name="T80" fmla="*/ 328 w 421"/>
                  <a:gd name="T81" fmla="*/ 0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21" h="474">
                    <a:moveTo>
                      <a:pt x="328" y="0"/>
                    </a:moveTo>
                    <a:lnTo>
                      <a:pt x="328" y="48"/>
                    </a:lnTo>
                    <a:lnTo>
                      <a:pt x="340" y="62"/>
                    </a:lnTo>
                    <a:lnTo>
                      <a:pt x="351" y="97"/>
                    </a:lnTo>
                    <a:lnTo>
                      <a:pt x="351" y="153"/>
                    </a:lnTo>
                    <a:lnTo>
                      <a:pt x="344" y="212"/>
                    </a:lnTo>
                    <a:lnTo>
                      <a:pt x="347" y="249"/>
                    </a:lnTo>
                    <a:lnTo>
                      <a:pt x="363" y="285"/>
                    </a:lnTo>
                    <a:lnTo>
                      <a:pt x="396" y="317"/>
                    </a:lnTo>
                    <a:lnTo>
                      <a:pt x="421" y="330"/>
                    </a:lnTo>
                    <a:lnTo>
                      <a:pt x="397" y="338"/>
                    </a:lnTo>
                    <a:lnTo>
                      <a:pt x="353" y="358"/>
                    </a:lnTo>
                    <a:lnTo>
                      <a:pt x="293" y="397"/>
                    </a:lnTo>
                    <a:lnTo>
                      <a:pt x="235" y="434"/>
                    </a:lnTo>
                    <a:lnTo>
                      <a:pt x="191" y="455"/>
                    </a:lnTo>
                    <a:lnTo>
                      <a:pt x="140" y="469"/>
                    </a:lnTo>
                    <a:lnTo>
                      <a:pt x="80" y="474"/>
                    </a:lnTo>
                    <a:lnTo>
                      <a:pt x="44" y="471"/>
                    </a:lnTo>
                    <a:lnTo>
                      <a:pt x="28" y="455"/>
                    </a:lnTo>
                    <a:lnTo>
                      <a:pt x="8" y="422"/>
                    </a:lnTo>
                    <a:lnTo>
                      <a:pt x="0" y="389"/>
                    </a:lnTo>
                    <a:lnTo>
                      <a:pt x="2" y="356"/>
                    </a:lnTo>
                    <a:lnTo>
                      <a:pt x="14" y="304"/>
                    </a:lnTo>
                    <a:lnTo>
                      <a:pt x="38" y="229"/>
                    </a:lnTo>
                    <a:lnTo>
                      <a:pt x="44" y="189"/>
                    </a:lnTo>
                    <a:lnTo>
                      <a:pt x="58" y="190"/>
                    </a:lnTo>
                    <a:lnTo>
                      <a:pt x="76" y="201"/>
                    </a:lnTo>
                    <a:lnTo>
                      <a:pt x="95" y="228"/>
                    </a:lnTo>
                    <a:lnTo>
                      <a:pt x="115" y="266"/>
                    </a:lnTo>
                    <a:lnTo>
                      <a:pt x="140" y="285"/>
                    </a:lnTo>
                    <a:lnTo>
                      <a:pt x="168" y="286"/>
                    </a:lnTo>
                    <a:lnTo>
                      <a:pt x="185" y="284"/>
                    </a:lnTo>
                    <a:lnTo>
                      <a:pt x="211" y="272"/>
                    </a:lnTo>
                    <a:lnTo>
                      <a:pt x="236" y="246"/>
                    </a:lnTo>
                    <a:lnTo>
                      <a:pt x="240" y="216"/>
                    </a:lnTo>
                    <a:lnTo>
                      <a:pt x="229" y="184"/>
                    </a:lnTo>
                    <a:lnTo>
                      <a:pt x="201" y="128"/>
                    </a:lnTo>
                    <a:lnTo>
                      <a:pt x="179" y="66"/>
                    </a:lnTo>
                    <a:lnTo>
                      <a:pt x="179" y="22"/>
                    </a:lnTo>
                    <a:lnTo>
                      <a:pt x="185" y="0"/>
                    </a:lnTo>
                    <a:lnTo>
                      <a:pt x="328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 16">
                <a:extLst>
                  <a:ext uri="{FF2B5EF4-FFF2-40B4-BE49-F238E27FC236}">
                    <a16:creationId xmlns:a16="http://schemas.microsoft.com/office/drawing/2014/main" id="{44204E69-7640-4AA3-8CBF-1209D5BB6B7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58298" y="398783"/>
                <a:ext cx="69351" cy="24734"/>
              </a:xfrm>
              <a:custGeom>
                <a:avLst/>
                <a:gdLst>
                  <a:gd name="T0" fmla="*/ 5 w 429"/>
                  <a:gd name="T1" fmla="*/ 0 h 153"/>
                  <a:gd name="T2" fmla="*/ 98 w 429"/>
                  <a:gd name="T3" fmla="*/ 0 h 153"/>
                  <a:gd name="T4" fmla="*/ 110 w 429"/>
                  <a:gd name="T5" fmla="*/ 14 h 153"/>
                  <a:gd name="T6" fmla="*/ 142 w 429"/>
                  <a:gd name="T7" fmla="*/ 36 h 153"/>
                  <a:gd name="T8" fmla="*/ 205 w 429"/>
                  <a:gd name="T9" fmla="*/ 53 h 153"/>
                  <a:gd name="T10" fmla="*/ 302 w 429"/>
                  <a:gd name="T11" fmla="*/ 61 h 153"/>
                  <a:gd name="T12" fmla="*/ 373 w 429"/>
                  <a:gd name="T13" fmla="*/ 70 h 153"/>
                  <a:gd name="T14" fmla="*/ 413 w 429"/>
                  <a:gd name="T15" fmla="*/ 84 h 153"/>
                  <a:gd name="T16" fmla="*/ 429 w 429"/>
                  <a:gd name="T17" fmla="*/ 93 h 153"/>
                  <a:gd name="T18" fmla="*/ 414 w 429"/>
                  <a:gd name="T19" fmla="*/ 108 h 153"/>
                  <a:gd name="T20" fmla="*/ 361 w 429"/>
                  <a:gd name="T21" fmla="*/ 132 h 153"/>
                  <a:gd name="T22" fmla="*/ 290 w 429"/>
                  <a:gd name="T23" fmla="*/ 148 h 153"/>
                  <a:gd name="T24" fmla="*/ 210 w 429"/>
                  <a:gd name="T25" fmla="*/ 153 h 153"/>
                  <a:gd name="T26" fmla="*/ 131 w 429"/>
                  <a:gd name="T27" fmla="*/ 148 h 153"/>
                  <a:gd name="T28" fmla="*/ 64 w 429"/>
                  <a:gd name="T29" fmla="*/ 126 h 153"/>
                  <a:gd name="T30" fmla="*/ 26 w 429"/>
                  <a:gd name="T31" fmla="*/ 100 h 153"/>
                  <a:gd name="T32" fmla="*/ 9 w 429"/>
                  <a:gd name="T33" fmla="*/ 77 h 153"/>
                  <a:gd name="T34" fmla="*/ 0 w 429"/>
                  <a:gd name="T35" fmla="*/ 50 h 153"/>
                  <a:gd name="T36" fmla="*/ 0 w 429"/>
                  <a:gd name="T37" fmla="*/ 17 h 153"/>
                  <a:gd name="T38" fmla="*/ 5 w 429"/>
                  <a:gd name="T3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9" h="153">
                    <a:moveTo>
                      <a:pt x="5" y="0"/>
                    </a:moveTo>
                    <a:lnTo>
                      <a:pt x="98" y="0"/>
                    </a:lnTo>
                    <a:lnTo>
                      <a:pt x="110" y="14"/>
                    </a:lnTo>
                    <a:lnTo>
                      <a:pt x="142" y="36"/>
                    </a:lnTo>
                    <a:lnTo>
                      <a:pt x="205" y="53"/>
                    </a:lnTo>
                    <a:lnTo>
                      <a:pt x="302" y="61"/>
                    </a:lnTo>
                    <a:lnTo>
                      <a:pt x="373" y="70"/>
                    </a:lnTo>
                    <a:lnTo>
                      <a:pt x="413" y="84"/>
                    </a:lnTo>
                    <a:lnTo>
                      <a:pt x="429" y="93"/>
                    </a:lnTo>
                    <a:lnTo>
                      <a:pt x="414" y="108"/>
                    </a:lnTo>
                    <a:lnTo>
                      <a:pt x="361" y="132"/>
                    </a:lnTo>
                    <a:lnTo>
                      <a:pt x="290" y="148"/>
                    </a:lnTo>
                    <a:lnTo>
                      <a:pt x="210" y="153"/>
                    </a:lnTo>
                    <a:lnTo>
                      <a:pt x="131" y="148"/>
                    </a:lnTo>
                    <a:lnTo>
                      <a:pt x="64" y="126"/>
                    </a:lnTo>
                    <a:lnTo>
                      <a:pt x="26" y="100"/>
                    </a:lnTo>
                    <a:lnTo>
                      <a:pt x="9" y="77"/>
                    </a:lnTo>
                    <a:lnTo>
                      <a:pt x="0" y="50"/>
                    </a:lnTo>
                    <a:lnTo>
                      <a:pt x="0" y="1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Freeform 17">
                <a:extLst>
                  <a:ext uri="{FF2B5EF4-FFF2-40B4-BE49-F238E27FC236}">
                    <a16:creationId xmlns:a16="http://schemas.microsoft.com/office/drawing/2014/main" id="{D5F1C6A3-0355-4A23-9678-209023A4234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275560" y="398783"/>
                <a:ext cx="206598" cy="22794"/>
              </a:xfrm>
              <a:custGeom>
                <a:avLst/>
                <a:gdLst>
                  <a:gd name="T0" fmla="*/ 942 w 1278"/>
                  <a:gd name="T1" fmla="*/ 0 h 141"/>
                  <a:gd name="T2" fmla="*/ 1037 w 1278"/>
                  <a:gd name="T3" fmla="*/ 0 h 141"/>
                  <a:gd name="T4" fmla="*/ 1045 w 1278"/>
                  <a:gd name="T5" fmla="*/ 16 h 141"/>
                  <a:gd name="T6" fmla="*/ 1074 w 1278"/>
                  <a:gd name="T7" fmla="*/ 33 h 141"/>
                  <a:gd name="T8" fmla="*/ 1137 w 1278"/>
                  <a:gd name="T9" fmla="*/ 41 h 141"/>
                  <a:gd name="T10" fmla="*/ 1206 w 1278"/>
                  <a:gd name="T11" fmla="*/ 42 h 141"/>
                  <a:gd name="T12" fmla="*/ 1245 w 1278"/>
                  <a:gd name="T13" fmla="*/ 50 h 141"/>
                  <a:gd name="T14" fmla="*/ 1265 w 1278"/>
                  <a:gd name="T15" fmla="*/ 65 h 141"/>
                  <a:gd name="T16" fmla="*/ 1274 w 1278"/>
                  <a:gd name="T17" fmla="*/ 80 h 141"/>
                  <a:gd name="T18" fmla="*/ 1278 w 1278"/>
                  <a:gd name="T19" fmla="*/ 110 h 141"/>
                  <a:gd name="T20" fmla="*/ 1273 w 1278"/>
                  <a:gd name="T21" fmla="*/ 141 h 141"/>
                  <a:gd name="T22" fmla="*/ 0 w 1278"/>
                  <a:gd name="T23" fmla="*/ 141 h 141"/>
                  <a:gd name="T24" fmla="*/ 14 w 1278"/>
                  <a:gd name="T25" fmla="*/ 125 h 141"/>
                  <a:gd name="T26" fmla="*/ 50 w 1278"/>
                  <a:gd name="T27" fmla="*/ 98 h 141"/>
                  <a:gd name="T28" fmla="*/ 91 w 1278"/>
                  <a:gd name="T29" fmla="*/ 80 h 141"/>
                  <a:gd name="T30" fmla="*/ 139 w 1278"/>
                  <a:gd name="T31" fmla="*/ 66 h 141"/>
                  <a:gd name="T32" fmla="*/ 221 w 1278"/>
                  <a:gd name="T33" fmla="*/ 54 h 141"/>
                  <a:gd name="T34" fmla="*/ 347 w 1278"/>
                  <a:gd name="T35" fmla="*/ 50 h 141"/>
                  <a:gd name="T36" fmla="*/ 552 w 1278"/>
                  <a:gd name="T37" fmla="*/ 54 h 141"/>
                  <a:gd name="T38" fmla="*/ 757 w 1278"/>
                  <a:gd name="T39" fmla="*/ 45 h 141"/>
                  <a:gd name="T40" fmla="*/ 854 w 1278"/>
                  <a:gd name="T41" fmla="*/ 29 h 141"/>
                  <a:gd name="T42" fmla="*/ 914 w 1278"/>
                  <a:gd name="T43" fmla="*/ 10 h 141"/>
                  <a:gd name="T44" fmla="*/ 942 w 1278"/>
                  <a:gd name="T4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78" h="141">
                    <a:moveTo>
                      <a:pt x="942" y="0"/>
                    </a:moveTo>
                    <a:lnTo>
                      <a:pt x="1037" y="0"/>
                    </a:lnTo>
                    <a:lnTo>
                      <a:pt x="1045" y="16"/>
                    </a:lnTo>
                    <a:lnTo>
                      <a:pt x="1074" y="33"/>
                    </a:lnTo>
                    <a:lnTo>
                      <a:pt x="1137" y="41"/>
                    </a:lnTo>
                    <a:lnTo>
                      <a:pt x="1206" y="42"/>
                    </a:lnTo>
                    <a:lnTo>
                      <a:pt x="1245" y="50"/>
                    </a:lnTo>
                    <a:lnTo>
                      <a:pt x="1265" y="65"/>
                    </a:lnTo>
                    <a:lnTo>
                      <a:pt x="1274" y="80"/>
                    </a:lnTo>
                    <a:lnTo>
                      <a:pt x="1278" y="110"/>
                    </a:lnTo>
                    <a:lnTo>
                      <a:pt x="1273" y="141"/>
                    </a:lnTo>
                    <a:lnTo>
                      <a:pt x="0" y="141"/>
                    </a:lnTo>
                    <a:lnTo>
                      <a:pt x="14" y="125"/>
                    </a:lnTo>
                    <a:lnTo>
                      <a:pt x="50" y="98"/>
                    </a:lnTo>
                    <a:lnTo>
                      <a:pt x="91" y="80"/>
                    </a:lnTo>
                    <a:lnTo>
                      <a:pt x="139" y="66"/>
                    </a:lnTo>
                    <a:lnTo>
                      <a:pt x="221" y="54"/>
                    </a:lnTo>
                    <a:lnTo>
                      <a:pt x="347" y="50"/>
                    </a:lnTo>
                    <a:lnTo>
                      <a:pt x="552" y="54"/>
                    </a:lnTo>
                    <a:lnTo>
                      <a:pt x="757" y="45"/>
                    </a:lnTo>
                    <a:lnTo>
                      <a:pt x="854" y="29"/>
                    </a:lnTo>
                    <a:lnTo>
                      <a:pt x="914" y="10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Freeform 18">
                <a:extLst>
                  <a:ext uri="{FF2B5EF4-FFF2-40B4-BE49-F238E27FC236}">
                    <a16:creationId xmlns:a16="http://schemas.microsoft.com/office/drawing/2014/main" id="{08BF3363-0342-49E8-B45B-B1CD302A3B9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4220" y="10321"/>
                <a:ext cx="167800" cy="213387"/>
              </a:xfrm>
              <a:custGeom>
                <a:avLst/>
                <a:gdLst>
                  <a:gd name="T0" fmla="*/ 0 w 1037"/>
                  <a:gd name="T1" fmla="*/ 0 h 1319"/>
                  <a:gd name="T2" fmla="*/ 83 w 1037"/>
                  <a:gd name="T3" fmla="*/ 65 h 1319"/>
                  <a:gd name="T4" fmla="*/ 234 w 1037"/>
                  <a:gd name="T5" fmla="*/ 207 h 1319"/>
                  <a:gd name="T6" fmla="*/ 374 w 1037"/>
                  <a:gd name="T7" fmla="*/ 361 h 1319"/>
                  <a:gd name="T8" fmla="*/ 505 w 1037"/>
                  <a:gd name="T9" fmla="*/ 526 h 1319"/>
                  <a:gd name="T10" fmla="*/ 686 w 1037"/>
                  <a:gd name="T11" fmla="*/ 786 h 1319"/>
                  <a:gd name="T12" fmla="*/ 918 w 1037"/>
                  <a:gd name="T13" fmla="*/ 1143 h 1319"/>
                  <a:gd name="T14" fmla="*/ 1037 w 1037"/>
                  <a:gd name="T15" fmla="*/ 1319 h 1319"/>
                  <a:gd name="T16" fmla="*/ 877 w 1037"/>
                  <a:gd name="T17" fmla="*/ 1125 h 1319"/>
                  <a:gd name="T18" fmla="*/ 618 w 1037"/>
                  <a:gd name="T19" fmla="*/ 797 h 1319"/>
                  <a:gd name="T20" fmla="*/ 277 w 1037"/>
                  <a:gd name="T21" fmla="*/ 354 h 1319"/>
                  <a:gd name="T22" fmla="*/ 0 w 1037"/>
                  <a:gd name="T23" fmla="*/ 0 h 1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37" h="1319">
                    <a:moveTo>
                      <a:pt x="0" y="0"/>
                    </a:moveTo>
                    <a:lnTo>
                      <a:pt x="83" y="65"/>
                    </a:lnTo>
                    <a:lnTo>
                      <a:pt x="234" y="207"/>
                    </a:lnTo>
                    <a:lnTo>
                      <a:pt x="374" y="361"/>
                    </a:lnTo>
                    <a:lnTo>
                      <a:pt x="505" y="526"/>
                    </a:lnTo>
                    <a:lnTo>
                      <a:pt x="686" y="786"/>
                    </a:lnTo>
                    <a:lnTo>
                      <a:pt x="918" y="1143"/>
                    </a:lnTo>
                    <a:lnTo>
                      <a:pt x="1037" y="1319"/>
                    </a:lnTo>
                    <a:lnTo>
                      <a:pt x="877" y="1125"/>
                    </a:lnTo>
                    <a:lnTo>
                      <a:pt x="618" y="797"/>
                    </a:lnTo>
                    <a:lnTo>
                      <a:pt x="277" y="3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 19">
                <a:extLst>
                  <a:ext uri="{FF2B5EF4-FFF2-40B4-BE49-F238E27FC236}">
                    <a16:creationId xmlns:a16="http://schemas.microsoft.com/office/drawing/2014/main" id="{A1F50693-315B-4D4A-A5C8-2CB5B819FB9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09294" y="10321"/>
                <a:ext cx="46072" cy="53347"/>
              </a:xfrm>
              <a:custGeom>
                <a:avLst/>
                <a:gdLst>
                  <a:gd name="T0" fmla="*/ 0 w 283"/>
                  <a:gd name="T1" fmla="*/ 95 h 330"/>
                  <a:gd name="T2" fmla="*/ 20 w 283"/>
                  <a:gd name="T3" fmla="*/ 112 h 330"/>
                  <a:gd name="T4" fmla="*/ 54 w 283"/>
                  <a:gd name="T5" fmla="*/ 127 h 330"/>
                  <a:gd name="T6" fmla="*/ 86 w 283"/>
                  <a:gd name="T7" fmla="*/ 121 h 330"/>
                  <a:gd name="T8" fmla="*/ 117 w 283"/>
                  <a:gd name="T9" fmla="*/ 104 h 330"/>
                  <a:gd name="T10" fmla="*/ 165 w 283"/>
                  <a:gd name="T11" fmla="*/ 63 h 330"/>
                  <a:gd name="T12" fmla="*/ 218 w 283"/>
                  <a:gd name="T13" fmla="*/ 21 h 330"/>
                  <a:gd name="T14" fmla="*/ 259 w 283"/>
                  <a:gd name="T15" fmla="*/ 4 h 330"/>
                  <a:gd name="T16" fmla="*/ 283 w 283"/>
                  <a:gd name="T17" fmla="*/ 0 h 330"/>
                  <a:gd name="T18" fmla="*/ 237 w 283"/>
                  <a:gd name="T19" fmla="*/ 49 h 330"/>
                  <a:gd name="T20" fmla="*/ 162 w 283"/>
                  <a:gd name="T21" fmla="*/ 115 h 330"/>
                  <a:gd name="T22" fmla="*/ 131 w 283"/>
                  <a:gd name="T23" fmla="*/ 157 h 330"/>
                  <a:gd name="T24" fmla="*/ 126 w 283"/>
                  <a:gd name="T25" fmla="*/ 192 h 330"/>
                  <a:gd name="T26" fmla="*/ 137 w 283"/>
                  <a:gd name="T27" fmla="*/ 236 h 330"/>
                  <a:gd name="T28" fmla="*/ 166 w 283"/>
                  <a:gd name="T29" fmla="*/ 293 h 330"/>
                  <a:gd name="T30" fmla="*/ 189 w 283"/>
                  <a:gd name="T31" fmla="*/ 330 h 330"/>
                  <a:gd name="T32" fmla="*/ 130 w 283"/>
                  <a:gd name="T33" fmla="*/ 282 h 330"/>
                  <a:gd name="T34" fmla="*/ 50 w 283"/>
                  <a:gd name="T35" fmla="*/ 203 h 330"/>
                  <a:gd name="T36" fmla="*/ 12 w 283"/>
                  <a:gd name="T37" fmla="*/ 136 h 330"/>
                  <a:gd name="T38" fmla="*/ 0 w 283"/>
                  <a:gd name="T39" fmla="*/ 95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3" h="330">
                    <a:moveTo>
                      <a:pt x="0" y="95"/>
                    </a:moveTo>
                    <a:lnTo>
                      <a:pt x="20" y="112"/>
                    </a:lnTo>
                    <a:lnTo>
                      <a:pt x="54" y="127"/>
                    </a:lnTo>
                    <a:lnTo>
                      <a:pt x="86" y="121"/>
                    </a:lnTo>
                    <a:lnTo>
                      <a:pt x="117" y="104"/>
                    </a:lnTo>
                    <a:lnTo>
                      <a:pt x="165" y="63"/>
                    </a:lnTo>
                    <a:lnTo>
                      <a:pt x="218" y="21"/>
                    </a:lnTo>
                    <a:lnTo>
                      <a:pt x="259" y="4"/>
                    </a:lnTo>
                    <a:lnTo>
                      <a:pt x="283" y="0"/>
                    </a:lnTo>
                    <a:lnTo>
                      <a:pt x="237" y="49"/>
                    </a:lnTo>
                    <a:lnTo>
                      <a:pt x="162" y="115"/>
                    </a:lnTo>
                    <a:lnTo>
                      <a:pt x="131" y="157"/>
                    </a:lnTo>
                    <a:lnTo>
                      <a:pt x="126" y="192"/>
                    </a:lnTo>
                    <a:lnTo>
                      <a:pt x="137" y="236"/>
                    </a:lnTo>
                    <a:lnTo>
                      <a:pt x="166" y="293"/>
                    </a:lnTo>
                    <a:lnTo>
                      <a:pt x="189" y="330"/>
                    </a:lnTo>
                    <a:lnTo>
                      <a:pt x="130" y="282"/>
                    </a:lnTo>
                    <a:lnTo>
                      <a:pt x="50" y="203"/>
                    </a:lnTo>
                    <a:lnTo>
                      <a:pt x="12" y="13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 20">
                <a:extLst>
                  <a:ext uri="{FF2B5EF4-FFF2-40B4-BE49-F238E27FC236}">
                    <a16:creationId xmlns:a16="http://schemas.microsoft.com/office/drawing/2014/main" id="{54AFA5C1-2161-4185-94FE-68AFBB654DF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91548" y="161147"/>
                <a:ext cx="83415" cy="32008"/>
              </a:xfrm>
              <a:custGeom>
                <a:avLst/>
                <a:gdLst>
                  <a:gd name="T0" fmla="*/ 0 w 518"/>
                  <a:gd name="T1" fmla="*/ 56 h 197"/>
                  <a:gd name="T2" fmla="*/ 16 w 518"/>
                  <a:gd name="T3" fmla="*/ 43 h 197"/>
                  <a:gd name="T4" fmla="*/ 51 w 518"/>
                  <a:gd name="T5" fmla="*/ 24 h 197"/>
                  <a:gd name="T6" fmla="*/ 107 w 518"/>
                  <a:gd name="T7" fmla="*/ 5 h 197"/>
                  <a:gd name="T8" fmla="*/ 184 w 518"/>
                  <a:gd name="T9" fmla="*/ 0 h 197"/>
                  <a:gd name="T10" fmla="*/ 263 w 518"/>
                  <a:gd name="T11" fmla="*/ 13 h 197"/>
                  <a:gd name="T12" fmla="*/ 338 w 518"/>
                  <a:gd name="T13" fmla="*/ 40 h 197"/>
                  <a:gd name="T14" fmla="*/ 406 w 518"/>
                  <a:gd name="T15" fmla="*/ 79 h 197"/>
                  <a:gd name="T16" fmla="*/ 464 w 518"/>
                  <a:gd name="T17" fmla="*/ 124 h 197"/>
                  <a:gd name="T18" fmla="*/ 505 w 518"/>
                  <a:gd name="T19" fmla="*/ 172 h 197"/>
                  <a:gd name="T20" fmla="*/ 518 w 518"/>
                  <a:gd name="T21" fmla="*/ 197 h 197"/>
                  <a:gd name="T22" fmla="*/ 466 w 518"/>
                  <a:gd name="T23" fmla="*/ 167 h 197"/>
                  <a:gd name="T24" fmla="*/ 362 w 518"/>
                  <a:gd name="T25" fmla="*/ 105 h 197"/>
                  <a:gd name="T26" fmla="*/ 276 w 518"/>
                  <a:gd name="T27" fmla="*/ 69 h 197"/>
                  <a:gd name="T28" fmla="*/ 209 w 518"/>
                  <a:gd name="T29" fmla="*/ 52 h 197"/>
                  <a:gd name="T30" fmla="*/ 135 w 518"/>
                  <a:gd name="T31" fmla="*/ 45 h 197"/>
                  <a:gd name="T32" fmla="*/ 48 w 518"/>
                  <a:gd name="T33" fmla="*/ 48 h 197"/>
                  <a:gd name="T34" fmla="*/ 0 w 518"/>
                  <a:gd name="T35" fmla="*/ 56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18" h="197">
                    <a:moveTo>
                      <a:pt x="0" y="56"/>
                    </a:moveTo>
                    <a:lnTo>
                      <a:pt x="16" y="43"/>
                    </a:lnTo>
                    <a:lnTo>
                      <a:pt x="51" y="24"/>
                    </a:lnTo>
                    <a:lnTo>
                      <a:pt x="107" y="5"/>
                    </a:lnTo>
                    <a:lnTo>
                      <a:pt x="184" y="0"/>
                    </a:lnTo>
                    <a:lnTo>
                      <a:pt x="263" y="13"/>
                    </a:lnTo>
                    <a:lnTo>
                      <a:pt x="338" y="40"/>
                    </a:lnTo>
                    <a:lnTo>
                      <a:pt x="406" y="79"/>
                    </a:lnTo>
                    <a:lnTo>
                      <a:pt x="464" y="124"/>
                    </a:lnTo>
                    <a:lnTo>
                      <a:pt x="505" y="172"/>
                    </a:lnTo>
                    <a:lnTo>
                      <a:pt x="518" y="197"/>
                    </a:lnTo>
                    <a:lnTo>
                      <a:pt x="466" y="167"/>
                    </a:lnTo>
                    <a:lnTo>
                      <a:pt x="362" y="105"/>
                    </a:lnTo>
                    <a:lnTo>
                      <a:pt x="276" y="69"/>
                    </a:lnTo>
                    <a:lnTo>
                      <a:pt x="209" y="52"/>
                    </a:lnTo>
                    <a:lnTo>
                      <a:pt x="135" y="45"/>
                    </a:lnTo>
                    <a:lnTo>
                      <a:pt x="48" y="48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21">
                <a:extLst>
                  <a:ext uri="{FF2B5EF4-FFF2-40B4-BE49-F238E27FC236}">
                    <a16:creationId xmlns:a16="http://schemas.microsoft.com/office/drawing/2014/main" id="{E190FB0E-2A35-484C-A240-3D168AB0201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82722" y="-248653"/>
                <a:ext cx="320081" cy="419015"/>
              </a:xfrm>
              <a:custGeom>
                <a:avLst/>
                <a:gdLst>
                  <a:gd name="T0" fmla="*/ 447 w 1979"/>
                  <a:gd name="T1" fmla="*/ 280 h 2592"/>
                  <a:gd name="T2" fmla="*/ 1140 w 1979"/>
                  <a:gd name="T3" fmla="*/ 1575 h 2592"/>
                  <a:gd name="T4" fmla="*/ 1505 w 1979"/>
                  <a:gd name="T5" fmla="*/ 2138 h 2592"/>
                  <a:gd name="T6" fmla="*/ 1902 w 1979"/>
                  <a:gd name="T7" fmla="*/ 2536 h 2592"/>
                  <a:gd name="T8" fmla="*/ 1910 w 1979"/>
                  <a:gd name="T9" fmla="*/ 2584 h 2592"/>
                  <a:gd name="T10" fmla="*/ 1753 w 1979"/>
                  <a:gd name="T11" fmla="*/ 2497 h 2592"/>
                  <a:gd name="T12" fmla="*/ 1391 w 1979"/>
                  <a:gd name="T13" fmla="*/ 2063 h 2592"/>
                  <a:gd name="T14" fmla="*/ 1295 w 1979"/>
                  <a:gd name="T15" fmla="*/ 1992 h 2592"/>
                  <a:gd name="T16" fmla="*/ 1320 w 1979"/>
                  <a:gd name="T17" fmla="*/ 2079 h 2592"/>
                  <a:gd name="T18" fmla="*/ 1288 w 1979"/>
                  <a:gd name="T19" fmla="*/ 2099 h 2592"/>
                  <a:gd name="T20" fmla="*/ 1225 w 1979"/>
                  <a:gd name="T21" fmla="*/ 2120 h 2592"/>
                  <a:gd name="T22" fmla="*/ 1132 w 1979"/>
                  <a:gd name="T23" fmla="*/ 1908 h 2592"/>
                  <a:gd name="T24" fmla="*/ 999 w 1979"/>
                  <a:gd name="T25" fmla="*/ 1341 h 2592"/>
                  <a:gd name="T26" fmla="*/ 896 w 1979"/>
                  <a:gd name="T27" fmla="*/ 1170 h 2592"/>
                  <a:gd name="T28" fmla="*/ 754 w 1979"/>
                  <a:gd name="T29" fmla="*/ 1084 h 2592"/>
                  <a:gd name="T30" fmla="*/ 654 w 1979"/>
                  <a:gd name="T31" fmla="*/ 731 h 2592"/>
                  <a:gd name="T32" fmla="*/ 517 w 1979"/>
                  <a:gd name="T33" fmla="*/ 477 h 2592"/>
                  <a:gd name="T34" fmla="*/ 411 w 1979"/>
                  <a:gd name="T35" fmla="*/ 381 h 2592"/>
                  <a:gd name="T36" fmla="*/ 346 w 1979"/>
                  <a:gd name="T37" fmla="*/ 423 h 2592"/>
                  <a:gd name="T38" fmla="*/ 313 w 1979"/>
                  <a:gd name="T39" fmla="*/ 485 h 2592"/>
                  <a:gd name="T40" fmla="*/ 259 w 1979"/>
                  <a:gd name="T41" fmla="*/ 685 h 2592"/>
                  <a:gd name="T42" fmla="*/ 174 w 1979"/>
                  <a:gd name="T43" fmla="*/ 683 h 2592"/>
                  <a:gd name="T44" fmla="*/ 135 w 1979"/>
                  <a:gd name="T45" fmla="*/ 744 h 2592"/>
                  <a:gd name="T46" fmla="*/ 194 w 1979"/>
                  <a:gd name="T47" fmla="*/ 952 h 2592"/>
                  <a:gd name="T48" fmla="*/ 171 w 1979"/>
                  <a:gd name="T49" fmla="*/ 1033 h 2592"/>
                  <a:gd name="T50" fmla="*/ 108 w 1979"/>
                  <a:gd name="T51" fmla="*/ 1062 h 2592"/>
                  <a:gd name="T52" fmla="*/ 113 w 1979"/>
                  <a:gd name="T53" fmla="*/ 1118 h 2592"/>
                  <a:gd name="T54" fmla="*/ 127 w 1979"/>
                  <a:gd name="T55" fmla="*/ 1128 h 2592"/>
                  <a:gd name="T56" fmla="*/ 46 w 1979"/>
                  <a:gd name="T57" fmla="*/ 1026 h 2592"/>
                  <a:gd name="T58" fmla="*/ 34 w 1979"/>
                  <a:gd name="T59" fmla="*/ 741 h 2592"/>
                  <a:gd name="T60" fmla="*/ 94 w 1979"/>
                  <a:gd name="T61" fmla="*/ 424 h 2592"/>
                  <a:gd name="T62" fmla="*/ 135 w 1979"/>
                  <a:gd name="T63" fmla="*/ 471 h 2592"/>
                  <a:gd name="T64" fmla="*/ 154 w 1979"/>
                  <a:gd name="T65" fmla="*/ 599 h 2592"/>
                  <a:gd name="T66" fmla="*/ 223 w 1979"/>
                  <a:gd name="T67" fmla="*/ 376 h 2592"/>
                  <a:gd name="T68" fmla="*/ 202 w 1979"/>
                  <a:gd name="T69" fmla="*/ 228 h 2592"/>
                  <a:gd name="T70" fmla="*/ 141 w 1979"/>
                  <a:gd name="T71" fmla="*/ 142 h 2592"/>
                  <a:gd name="T72" fmla="*/ 96 w 1979"/>
                  <a:gd name="T73" fmla="*/ 166 h 2592"/>
                  <a:gd name="T74" fmla="*/ 94 w 1979"/>
                  <a:gd name="T75" fmla="*/ 353 h 2592"/>
                  <a:gd name="T76" fmla="*/ 46 w 1979"/>
                  <a:gd name="T77" fmla="*/ 388 h 2592"/>
                  <a:gd name="T78" fmla="*/ 13 w 1979"/>
                  <a:gd name="T79" fmla="*/ 363 h 2592"/>
                  <a:gd name="T80" fmla="*/ 48 w 1979"/>
                  <a:gd name="T81" fmla="*/ 106 h 2592"/>
                  <a:gd name="T82" fmla="*/ 80 w 1979"/>
                  <a:gd name="T83" fmla="*/ 20 h 2592"/>
                  <a:gd name="T84" fmla="*/ 110 w 1979"/>
                  <a:gd name="T85" fmla="*/ 92 h 2592"/>
                  <a:gd name="T86" fmla="*/ 141 w 1979"/>
                  <a:gd name="T87" fmla="*/ 0 h 2592"/>
                  <a:gd name="T88" fmla="*/ 183 w 1979"/>
                  <a:gd name="T89" fmla="*/ 47 h 2592"/>
                  <a:gd name="T90" fmla="*/ 206 w 1979"/>
                  <a:gd name="T91" fmla="*/ 191 h 2592"/>
                  <a:gd name="T92" fmla="*/ 267 w 1979"/>
                  <a:gd name="T93" fmla="*/ 164 h 2592"/>
                  <a:gd name="T94" fmla="*/ 283 w 1979"/>
                  <a:gd name="T95" fmla="*/ 47 h 2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79" h="2592">
                    <a:moveTo>
                      <a:pt x="283" y="47"/>
                    </a:moveTo>
                    <a:lnTo>
                      <a:pt x="339" y="123"/>
                    </a:lnTo>
                    <a:lnTo>
                      <a:pt x="447" y="280"/>
                    </a:lnTo>
                    <a:lnTo>
                      <a:pt x="596" y="528"/>
                    </a:lnTo>
                    <a:lnTo>
                      <a:pt x="870" y="1050"/>
                    </a:lnTo>
                    <a:lnTo>
                      <a:pt x="1140" y="1575"/>
                    </a:lnTo>
                    <a:lnTo>
                      <a:pt x="1287" y="1826"/>
                    </a:lnTo>
                    <a:lnTo>
                      <a:pt x="1392" y="1986"/>
                    </a:lnTo>
                    <a:lnTo>
                      <a:pt x="1505" y="2138"/>
                    </a:lnTo>
                    <a:lnTo>
                      <a:pt x="1626" y="2282"/>
                    </a:lnTo>
                    <a:lnTo>
                      <a:pt x="1758" y="2415"/>
                    </a:lnTo>
                    <a:lnTo>
                      <a:pt x="1902" y="2536"/>
                    </a:lnTo>
                    <a:lnTo>
                      <a:pt x="1979" y="2592"/>
                    </a:lnTo>
                    <a:lnTo>
                      <a:pt x="1955" y="2592"/>
                    </a:lnTo>
                    <a:lnTo>
                      <a:pt x="1910" y="2584"/>
                    </a:lnTo>
                    <a:lnTo>
                      <a:pt x="1865" y="2568"/>
                    </a:lnTo>
                    <a:lnTo>
                      <a:pt x="1820" y="2545"/>
                    </a:lnTo>
                    <a:lnTo>
                      <a:pt x="1753" y="2497"/>
                    </a:lnTo>
                    <a:lnTo>
                      <a:pt x="1668" y="2415"/>
                    </a:lnTo>
                    <a:lnTo>
                      <a:pt x="1544" y="2268"/>
                    </a:lnTo>
                    <a:lnTo>
                      <a:pt x="1391" y="2063"/>
                    </a:lnTo>
                    <a:lnTo>
                      <a:pt x="1320" y="1979"/>
                    </a:lnTo>
                    <a:lnTo>
                      <a:pt x="1308" y="1983"/>
                    </a:lnTo>
                    <a:lnTo>
                      <a:pt x="1295" y="1992"/>
                    </a:lnTo>
                    <a:lnTo>
                      <a:pt x="1293" y="2011"/>
                    </a:lnTo>
                    <a:lnTo>
                      <a:pt x="1309" y="2044"/>
                    </a:lnTo>
                    <a:lnTo>
                      <a:pt x="1320" y="2079"/>
                    </a:lnTo>
                    <a:lnTo>
                      <a:pt x="1323" y="2106"/>
                    </a:lnTo>
                    <a:lnTo>
                      <a:pt x="1320" y="2120"/>
                    </a:lnTo>
                    <a:lnTo>
                      <a:pt x="1288" y="2099"/>
                    </a:lnTo>
                    <a:lnTo>
                      <a:pt x="1248" y="2087"/>
                    </a:lnTo>
                    <a:lnTo>
                      <a:pt x="1229" y="2102"/>
                    </a:lnTo>
                    <a:lnTo>
                      <a:pt x="1225" y="2120"/>
                    </a:lnTo>
                    <a:lnTo>
                      <a:pt x="1205" y="2088"/>
                    </a:lnTo>
                    <a:lnTo>
                      <a:pt x="1172" y="2019"/>
                    </a:lnTo>
                    <a:lnTo>
                      <a:pt x="1132" y="1908"/>
                    </a:lnTo>
                    <a:lnTo>
                      <a:pt x="1079" y="1674"/>
                    </a:lnTo>
                    <a:lnTo>
                      <a:pt x="1032" y="1445"/>
                    </a:lnTo>
                    <a:lnTo>
                      <a:pt x="999" y="1341"/>
                    </a:lnTo>
                    <a:lnTo>
                      <a:pt x="971" y="1278"/>
                    </a:lnTo>
                    <a:lnTo>
                      <a:pt x="938" y="1221"/>
                    </a:lnTo>
                    <a:lnTo>
                      <a:pt x="896" y="1170"/>
                    </a:lnTo>
                    <a:lnTo>
                      <a:pt x="847" y="1129"/>
                    </a:lnTo>
                    <a:lnTo>
                      <a:pt x="788" y="1096"/>
                    </a:lnTo>
                    <a:lnTo>
                      <a:pt x="754" y="1084"/>
                    </a:lnTo>
                    <a:lnTo>
                      <a:pt x="731" y="977"/>
                    </a:lnTo>
                    <a:lnTo>
                      <a:pt x="688" y="825"/>
                    </a:lnTo>
                    <a:lnTo>
                      <a:pt x="654" y="731"/>
                    </a:lnTo>
                    <a:lnTo>
                      <a:pt x="615" y="640"/>
                    </a:lnTo>
                    <a:lnTo>
                      <a:pt x="570" y="556"/>
                    </a:lnTo>
                    <a:lnTo>
                      <a:pt x="517" y="477"/>
                    </a:lnTo>
                    <a:lnTo>
                      <a:pt x="458" y="408"/>
                    </a:lnTo>
                    <a:lnTo>
                      <a:pt x="425" y="376"/>
                    </a:lnTo>
                    <a:lnTo>
                      <a:pt x="411" y="381"/>
                    </a:lnTo>
                    <a:lnTo>
                      <a:pt x="390" y="396"/>
                    </a:lnTo>
                    <a:lnTo>
                      <a:pt x="370" y="412"/>
                    </a:lnTo>
                    <a:lnTo>
                      <a:pt x="346" y="423"/>
                    </a:lnTo>
                    <a:lnTo>
                      <a:pt x="330" y="424"/>
                    </a:lnTo>
                    <a:lnTo>
                      <a:pt x="323" y="440"/>
                    </a:lnTo>
                    <a:lnTo>
                      <a:pt x="313" y="485"/>
                    </a:lnTo>
                    <a:lnTo>
                      <a:pt x="302" y="571"/>
                    </a:lnTo>
                    <a:lnTo>
                      <a:pt x="282" y="649"/>
                    </a:lnTo>
                    <a:lnTo>
                      <a:pt x="259" y="685"/>
                    </a:lnTo>
                    <a:lnTo>
                      <a:pt x="234" y="697"/>
                    </a:lnTo>
                    <a:lnTo>
                      <a:pt x="213" y="697"/>
                    </a:lnTo>
                    <a:lnTo>
                      <a:pt x="174" y="683"/>
                    </a:lnTo>
                    <a:lnTo>
                      <a:pt x="141" y="660"/>
                    </a:lnTo>
                    <a:lnTo>
                      <a:pt x="137" y="691"/>
                    </a:lnTo>
                    <a:lnTo>
                      <a:pt x="135" y="744"/>
                    </a:lnTo>
                    <a:lnTo>
                      <a:pt x="150" y="810"/>
                    </a:lnTo>
                    <a:lnTo>
                      <a:pt x="179" y="886"/>
                    </a:lnTo>
                    <a:lnTo>
                      <a:pt x="194" y="952"/>
                    </a:lnTo>
                    <a:lnTo>
                      <a:pt x="194" y="1005"/>
                    </a:lnTo>
                    <a:lnTo>
                      <a:pt x="189" y="1037"/>
                    </a:lnTo>
                    <a:lnTo>
                      <a:pt x="171" y="1033"/>
                    </a:lnTo>
                    <a:lnTo>
                      <a:pt x="142" y="1034"/>
                    </a:lnTo>
                    <a:lnTo>
                      <a:pt x="121" y="1046"/>
                    </a:lnTo>
                    <a:lnTo>
                      <a:pt x="108" y="1062"/>
                    </a:lnTo>
                    <a:lnTo>
                      <a:pt x="102" y="1082"/>
                    </a:lnTo>
                    <a:lnTo>
                      <a:pt x="104" y="1102"/>
                    </a:lnTo>
                    <a:lnTo>
                      <a:pt x="113" y="1118"/>
                    </a:lnTo>
                    <a:lnTo>
                      <a:pt x="130" y="1129"/>
                    </a:lnTo>
                    <a:lnTo>
                      <a:pt x="141" y="1130"/>
                    </a:lnTo>
                    <a:lnTo>
                      <a:pt x="127" y="1128"/>
                    </a:lnTo>
                    <a:lnTo>
                      <a:pt x="104" y="1114"/>
                    </a:lnTo>
                    <a:lnTo>
                      <a:pt x="73" y="1086"/>
                    </a:lnTo>
                    <a:lnTo>
                      <a:pt x="46" y="1026"/>
                    </a:lnTo>
                    <a:lnTo>
                      <a:pt x="30" y="946"/>
                    </a:lnTo>
                    <a:lnTo>
                      <a:pt x="26" y="850"/>
                    </a:lnTo>
                    <a:lnTo>
                      <a:pt x="34" y="741"/>
                    </a:lnTo>
                    <a:lnTo>
                      <a:pt x="52" y="620"/>
                    </a:lnTo>
                    <a:lnTo>
                      <a:pt x="78" y="491"/>
                    </a:lnTo>
                    <a:lnTo>
                      <a:pt x="94" y="424"/>
                    </a:lnTo>
                    <a:lnTo>
                      <a:pt x="106" y="427"/>
                    </a:lnTo>
                    <a:lnTo>
                      <a:pt x="122" y="440"/>
                    </a:lnTo>
                    <a:lnTo>
                      <a:pt x="135" y="471"/>
                    </a:lnTo>
                    <a:lnTo>
                      <a:pt x="139" y="555"/>
                    </a:lnTo>
                    <a:lnTo>
                      <a:pt x="141" y="612"/>
                    </a:lnTo>
                    <a:lnTo>
                      <a:pt x="154" y="599"/>
                    </a:lnTo>
                    <a:lnTo>
                      <a:pt x="174" y="567"/>
                    </a:lnTo>
                    <a:lnTo>
                      <a:pt x="198" y="509"/>
                    </a:lnTo>
                    <a:lnTo>
                      <a:pt x="223" y="376"/>
                    </a:lnTo>
                    <a:lnTo>
                      <a:pt x="235" y="283"/>
                    </a:lnTo>
                    <a:lnTo>
                      <a:pt x="227" y="260"/>
                    </a:lnTo>
                    <a:lnTo>
                      <a:pt x="202" y="228"/>
                    </a:lnTo>
                    <a:lnTo>
                      <a:pt x="171" y="199"/>
                    </a:lnTo>
                    <a:lnTo>
                      <a:pt x="147" y="164"/>
                    </a:lnTo>
                    <a:lnTo>
                      <a:pt x="141" y="142"/>
                    </a:lnTo>
                    <a:lnTo>
                      <a:pt x="129" y="140"/>
                    </a:lnTo>
                    <a:lnTo>
                      <a:pt x="112" y="147"/>
                    </a:lnTo>
                    <a:lnTo>
                      <a:pt x="96" y="166"/>
                    </a:lnTo>
                    <a:lnTo>
                      <a:pt x="89" y="231"/>
                    </a:lnTo>
                    <a:lnTo>
                      <a:pt x="97" y="308"/>
                    </a:lnTo>
                    <a:lnTo>
                      <a:pt x="94" y="353"/>
                    </a:lnTo>
                    <a:lnTo>
                      <a:pt x="82" y="376"/>
                    </a:lnTo>
                    <a:lnTo>
                      <a:pt x="68" y="385"/>
                    </a:lnTo>
                    <a:lnTo>
                      <a:pt x="46" y="388"/>
                    </a:lnTo>
                    <a:lnTo>
                      <a:pt x="18" y="383"/>
                    </a:lnTo>
                    <a:lnTo>
                      <a:pt x="0" y="376"/>
                    </a:lnTo>
                    <a:lnTo>
                      <a:pt x="13" y="363"/>
                    </a:lnTo>
                    <a:lnTo>
                      <a:pt x="32" y="328"/>
                    </a:lnTo>
                    <a:lnTo>
                      <a:pt x="46" y="264"/>
                    </a:lnTo>
                    <a:lnTo>
                      <a:pt x="48" y="106"/>
                    </a:lnTo>
                    <a:lnTo>
                      <a:pt x="48" y="0"/>
                    </a:lnTo>
                    <a:lnTo>
                      <a:pt x="62" y="2"/>
                    </a:lnTo>
                    <a:lnTo>
                      <a:pt x="80" y="20"/>
                    </a:lnTo>
                    <a:lnTo>
                      <a:pt x="89" y="64"/>
                    </a:lnTo>
                    <a:lnTo>
                      <a:pt x="94" y="94"/>
                    </a:lnTo>
                    <a:lnTo>
                      <a:pt x="110" y="92"/>
                    </a:lnTo>
                    <a:lnTo>
                      <a:pt x="127" y="74"/>
                    </a:lnTo>
                    <a:lnTo>
                      <a:pt x="135" y="30"/>
                    </a:lnTo>
                    <a:lnTo>
                      <a:pt x="141" y="0"/>
                    </a:lnTo>
                    <a:lnTo>
                      <a:pt x="153" y="3"/>
                    </a:lnTo>
                    <a:lnTo>
                      <a:pt x="169" y="16"/>
                    </a:lnTo>
                    <a:lnTo>
                      <a:pt x="183" y="47"/>
                    </a:lnTo>
                    <a:lnTo>
                      <a:pt x="186" y="131"/>
                    </a:lnTo>
                    <a:lnTo>
                      <a:pt x="189" y="188"/>
                    </a:lnTo>
                    <a:lnTo>
                      <a:pt x="206" y="191"/>
                    </a:lnTo>
                    <a:lnTo>
                      <a:pt x="234" y="190"/>
                    </a:lnTo>
                    <a:lnTo>
                      <a:pt x="254" y="180"/>
                    </a:lnTo>
                    <a:lnTo>
                      <a:pt x="267" y="164"/>
                    </a:lnTo>
                    <a:lnTo>
                      <a:pt x="278" y="131"/>
                    </a:lnTo>
                    <a:lnTo>
                      <a:pt x="282" y="75"/>
                    </a:lnTo>
                    <a:lnTo>
                      <a:pt x="283" y="4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Freeform 22">
                <a:extLst>
                  <a:ext uri="{FF2B5EF4-FFF2-40B4-BE49-F238E27FC236}">
                    <a16:creationId xmlns:a16="http://schemas.microsoft.com/office/drawing/2014/main" id="{1213F6A2-C02C-4900-BD9E-5A2A2CEE7E5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5044" y="-293270"/>
                <a:ext cx="76141" cy="30068"/>
              </a:xfrm>
              <a:custGeom>
                <a:avLst/>
                <a:gdLst>
                  <a:gd name="T0" fmla="*/ 0 w 472"/>
                  <a:gd name="T1" fmla="*/ 41 h 188"/>
                  <a:gd name="T2" fmla="*/ 13 w 472"/>
                  <a:gd name="T3" fmla="*/ 27 h 188"/>
                  <a:gd name="T4" fmla="*/ 40 w 472"/>
                  <a:gd name="T5" fmla="*/ 8 h 188"/>
                  <a:gd name="T6" fmla="*/ 67 w 472"/>
                  <a:gd name="T7" fmla="*/ 0 h 188"/>
                  <a:gd name="T8" fmla="*/ 95 w 472"/>
                  <a:gd name="T9" fmla="*/ 3 h 188"/>
                  <a:gd name="T10" fmla="*/ 134 w 472"/>
                  <a:gd name="T11" fmla="*/ 19 h 188"/>
                  <a:gd name="T12" fmla="*/ 189 w 472"/>
                  <a:gd name="T13" fmla="*/ 57 h 188"/>
                  <a:gd name="T14" fmla="*/ 246 w 472"/>
                  <a:gd name="T15" fmla="*/ 101 h 188"/>
                  <a:gd name="T16" fmla="*/ 305 w 472"/>
                  <a:gd name="T17" fmla="*/ 136 h 188"/>
                  <a:gd name="T18" fmla="*/ 352 w 472"/>
                  <a:gd name="T19" fmla="*/ 147 h 188"/>
                  <a:gd name="T20" fmla="*/ 385 w 472"/>
                  <a:gd name="T21" fmla="*/ 144 h 188"/>
                  <a:gd name="T22" fmla="*/ 418 w 472"/>
                  <a:gd name="T23" fmla="*/ 132 h 188"/>
                  <a:gd name="T24" fmla="*/ 453 w 472"/>
                  <a:gd name="T25" fmla="*/ 107 h 188"/>
                  <a:gd name="T26" fmla="*/ 472 w 472"/>
                  <a:gd name="T27" fmla="*/ 88 h 188"/>
                  <a:gd name="T28" fmla="*/ 458 w 472"/>
                  <a:gd name="T29" fmla="*/ 111 h 188"/>
                  <a:gd name="T30" fmla="*/ 434 w 472"/>
                  <a:gd name="T31" fmla="*/ 147 h 188"/>
                  <a:gd name="T32" fmla="*/ 408 w 472"/>
                  <a:gd name="T33" fmla="*/ 171 h 188"/>
                  <a:gd name="T34" fmla="*/ 382 w 472"/>
                  <a:gd name="T35" fmla="*/ 183 h 188"/>
                  <a:gd name="T36" fmla="*/ 356 w 472"/>
                  <a:gd name="T37" fmla="*/ 188 h 188"/>
                  <a:gd name="T38" fmla="*/ 328 w 472"/>
                  <a:gd name="T39" fmla="*/ 184 h 188"/>
                  <a:gd name="T40" fmla="*/ 286 w 472"/>
                  <a:gd name="T41" fmla="*/ 169 h 188"/>
                  <a:gd name="T42" fmla="*/ 198 w 472"/>
                  <a:gd name="T43" fmla="*/ 113 h 188"/>
                  <a:gd name="T44" fmla="*/ 103 w 472"/>
                  <a:gd name="T45" fmla="*/ 57 h 188"/>
                  <a:gd name="T46" fmla="*/ 52 w 472"/>
                  <a:gd name="T47" fmla="*/ 43 h 188"/>
                  <a:gd name="T48" fmla="*/ 17 w 472"/>
                  <a:gd name="T49" fmla="*/ 39 h 188"/>
                  <a:gd name="T50" fmla="*/ 0 w 472"/>
                  <a:gd name="T51" fmla="*/ 41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72" h="188">
                    <a:moveTo>
                      <a:pt x="0" y="41"/>
                    </a:moveTo>
                    <a:lnTo>
                      <a:pt x="13" y="27"/>
                    </a:lnTo>
                    <a:lnTo>
                      <a:pt x="40" y="8"/>
                    </a:lnTo>
                    <a:lnTo>
                      <a:pt x="67" y="0"/>
                    </a:lnTo>
                    <a:lnTo>
                      <a:pt x="95" y="3"/>
                    </a:lnTo>
                    <a:lnTo>
                      <a:pt x="134" y="19"/>
                    </a:lnTo>
                    <a:lnTo>
                      <a:pt x="189" y="57"/>
                    </a:lnTo>
                    <a:lnTo>
                      <a:pt x="246" y="101"/>
                    </a:lnTo>
                    <a:lnTo>
                      <a:pt x="305" y="136"/>
                    </a:lnTo>
                    <a:lnTo>
                      <a:pt x="352" y="147"/>
                    </a:lnTo>
                    <a:lnTo>
                      <a:pt x="385" y="144"/>
                    </a:lnTo>
                    <a:lnTo>
                      <a:pt x="418" y="132"/>
                    </a:lnTo>
                    <a:lnTo>
                      <a:pt x="453" y="107"/>
                    </a:lnTo>
                    <a:lnTo>
                      <a:pt x="472" y="88"/>
                    </a:lnTo>
                    <a:lnTo>
                      <a:pt x="458" y="111"/>
                    </a:lnTo>
                    <a:lnTo>
                      <a:pt x="434" y="147"/>
                    </a:lnTo>
                    <a:lnTo>
                      <a:pt x="408" y="171"/>
                    </a:lnTo>
                    <a:lnTo>
                      <a:pt x="382" y="183"/>
                    </a:lnTo>
                    <a:lnTo>
                      <a:pt x="356" y="188"/>
                    </a:lnTo>
                    <a:lnTo>
                      <a:pt x="328" y="184"/>
                    </a:lnTo>
                    <a:lnTo>
                      <a:pt x="286" y="169"/>
                    </a:lnTo>
                    <a:lnTo>
                      <a:pt x="198" y="113"/>
                    </a:lnTo>
                    <a:lnTo>
                      <a:pt x="103" y="57"/>
                    </a:lnTo>
                    <a:lnTo>
                      <a:pt x="52" y="43"/>
                    </a:lnTo>
                    <a:lnTo>
                      <a:pt x="17" y="39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Freeform 23">
                <a:extLst>
                  <a:ext uri="{FF2B5EF4-FFF2-40B4-BE49-F238E27FC236}">
                    <a16:creationId xmlns:a16="http://schemas.microsoft.com/office/drawing/2014/main" id="{FC5A9A1D-4139-4CB6-B2D5-2821FB95613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76812" y="-435367"/>
                <a:ext cx="205628" cy="178954"/>
              </a:xfrm>
              <a:custGeom>
                <a:avLst/>
                <a:gdLst>
                  <a:gd name="T0" fmla="*/ 16 w 1273"/>
                  <a:gd name="T1" fmla="*/ 55 h 1107"/>
                  <a:gd name="T2" fmla="*/ 75 w 1273"/>
                  <a:gd name="T3" fmla="*/ 11 h 1107"/>
                  <a:gd name="T4" fmla="*/ 133 w 1273"/>
                  <a:gd name="T5" fmla="*/ 0 h 1107"/>
                  <a:gd name="T6" fmla="*/ 204 w 1273"/>
                  <a:gd name="T7" fmla="*/ 23 h 1107"/>
                  <a:gd name="T8" fmla="*/ 323 w 1273"/>
                  <a:gd name="T9" fmla="*/ 129 h 1107"/>
                  <a:gd name="T10" fmla="*/ 556 w 1273"/>
                  <a:gd name="T11" fmla="*/ 421 h 1107"/>
                  <a:gd name="T12" fmla="*/ 764 w 1273"/>
                  <a:gd name="T13" fmla="*/ 622 h 1107"/>
                  <a:gd name="T14" fmla="*/ 965 w 1273"/>
                  <a:gd name="T15" fmla="*/ 728 h 1107"/>
                  <a:gd name="T16" fmla="*/ 1110 w 1273"/>
                  <a:gd name="T17" fmla="*/ 750 h 1107"/>
                  <a:gd name="T18" fmla="*/ 1239 w 1273"/>
                  <a:gd name="T19" fmla="*/ 738 h 1107"/>
                  <a:gd name="T20" fmla="*/ 1263 w 1273"/>
                  <a:gd name="T21" fmla="*/ 753 h 1107"/>
                  <a:gd name="T22" fmla="*/ 1203 w 1273"/>
                  <a:gd name="T23" fmla="*/ 788 h 1107"/>
                  <a:gd name="T24" fmla="*/ 1103 w 1273"/>
                  <a:gd name="T25" fmla="*/ 760 h 1107"/>
                  <a:gd name="T26" fmla="*/ 1006 w 1273"/>
                  <a:gd name="T27" fmla="*/ 729 h 1107"/>
                  <a:gd name="T28" fmla="*/ 967 w 1273"/>
                  <a:gd name="T29" fmla="*/ 738 h 1107"/>
                  <a:gd name="T30" fmla="*/ 951 w 1273"/>
                  <a:gd name="T31" fmla="*/ 769 h 1107"/>
                  <a:gd name="T32" fmla="*/ 999 w 1273"/>
                  <a:gd name="T33" fmla="*/ 806 h 1107"/>
                  <a:gd name="T34" fmla="*/ 1045 w 1273"/>
                  <a:gd name="T35" fmla="*/ 861 h 1107"/>
                  <a:gd name="T36" fmla="*/ 1037 w 1273"/>
                  <a:gd name="T37" fmla="*/ 919 h 1107"/>
                  <a:gd name="T38" fmla="*/ 950 w 1273"/>
                  <a:gd name="T39" fmla="*/ 891 h 1107"/>
                  <a:gd name="T40" fmla="*/ 907 w 1273"/>
                  <a:gd name="T41" fmla="*/ 921 h 1107"/>
                  <a:gd name="T42" fmla="*/ 869 w 1273"/>
                  <a:gd name="T43" fmla="*/ 1041 h 1107"/>
                  <a:gd name="T44" fmla="*/ 801 w 1273"/>
                  <a:gd name="T45" fmla="*/ 1107 h 1107"/>
                  <a:gd name="T46" fmla="*/ 758 w 1273"/>
                  <a:gd name="T47" fmla="*/ 1017 h 1107"/>
                  <a:gd name="T48" fmla="*/ 773 w 1273"/>
                  <a:gd name="T49" fmla="*/ 923 h 1107"/>
                  <a:gd name="T50" fmla="*/ 841 w 1273"/>
                  <a:gd name="T51" fmla="*/ 764 h 1107"/>
                  <a:gd name="T52" fmla="*/ 849 w 1273"/>
                  <a:gd name="T53" fmla="*/ 636 h 1107"/>
                  <a:gd name="T54" fmla="*/ 785 w 1273"/>
                  <a:gd name="T55" fmla="*/ 665 h 1107"/>
                  <a:gd name="T56" fmla="*/ 776 w 1273"/>
                  <a:gd name="T57" fmla="*/ 728 h 1107"/>
                  <a:gd name="T58" fmla="*/ 774 w 1273"/>
                  <a:gd name="T59" fmla="*/ 792 h 1107"/>
                  <a:gd name="T60" fmla="*/ 701 w 1273"/>
                  <a:gd name="T61" fmla="*/ 825 h 1107"/>
                  <a:gd name="T62" fmla="*/ 660 w 1273"/>
                  <a:gd name="T63" fmla="*/ 708 h 1107"/>
                  <a:gd name="T64" fmla="*/ 645 w 1273"/>
                  <a:gd name="T65" fmla="*/ 594 h 1107"/>
                  <a:gd name="T66" fmla="*/ 609 w 1273"/>
                  <a:gd name="T67" fmla="*/ 662 h 1107"/>
                  <a:gd name="T68" fmla="*/ 580 w 1273"/>
                  <a:gd name="T69" fmla="*/ 736 h 1107"/>
                  <a:gd name="T70" fmla="*/ 504 w 1273"/>
                  <a:gd name="T71" fmla="*/ 742 h 1107"/>
                  <a:gd name="T72" fmla="*/ 497 w 1273"/>
                  <a:gd name="T73" fmla="*/ 742 h 1107"/>
                  <a:gd name="T74" fmla="*/ 552 w 1273"/>
                  <a:gd name="T75" fmla="*/ 806 h 1107"/>
                  <a:gd name="T76" fmla="*/ 553 w 1273"/>
                  <a:gd name="T77" fmla="*/ 885 h 1107"/>
                  <a:gd name="T78" fmla="*/ 502 w 1273"/>
                  <a:gd name="T79" fmla="*/ 981 h 1107"/>
                  <a:gd name="T80" fmla="*/ 457 w 1273"/>
                  <a:gd name="T81" fmla="*/ 965 h 1107"/>
                  <a:gd name="T82" fmla="*/ 315 w 1273"/>
                  <a:gd name="T83" fmla="*/ 714 h 1107"/>
                  <a:gd name="T84" fmla="*/ 141 w 1273"/>
                  <a:gd name="T85" fmla="*/ 494 h 1107"/>
                  <a:gd name="T86" fmla="*/ 165 w 1273"/>
                  <a:gd name="T87" fmla="*/ 474 h 1107"/>
                  <a:gd name="T88" fmla="*/ 256 w 1273"/>
                  <a:gd name="T89" fmla="*/ 581 h 1107"/>
                  <a:gd name="T90" fmla="*/ 331 w 1273"/>
                  <a:gd name="T91" fmla="*/ 684 h 1107"/>
                  <a:gd name="T92" fmla="*/ 368 w 1273"/>
                  <a:gd name="T93" fmla="*/ 581 h 1107"/>
                  <a:gd name="T94" fmla="*/ 360 w 1273"/>
                  <a:gd name="T95" fmla="*/ 412 h 1107"/>
                  <a:gd name="T96" fmla="*/ 313 w 1273"/>
                  <a:gd name="T97" fmla="*/ 239 h 1107"/>
                  <a:gd name="T98" fmla="*/ 236 w 1273"/>
                  <a:gd name="T99" fmla="*/ 71 h 1107"/>
                  <a:gd name="T100" fmla="*/ 224 w 1273"/>
                  <a:gd name="T101" fmla="*/ 83 h 1107"/>
                  <a:gd name="T102" fmla="*/ 224 w 1273"/>
                  <a:gd name="T103" fmla="*/ 187 h 1107"/>
                  <a:gd name="T104" fmla="*/ 215 w 1273"/>
                  <a:gd name="T105" fmla="*/ 338 h 1107"/>
                  <a:gd name="T106" fmla="*/ 175 w 1273"/>
                  <a:gd name="T107" fmla="*/ 389 h 1107"/>
                  <a:gd name="T108" fmla="*/ 115 w 1273"/>
                  <a:gd name="T109" fmla="*/ 402 h 1107"/>
                  <a:gd name="T110" fmla="*/ 83 w 1273"/>
                  <a:gd name="T111" fmla="*/ 270 h 1107"/>
                  <a:gd name="T112" fmla="*/ 79 w 1273"/>
                  <a:gd name="T113" fmla="*/ 72 h 1107"/>
                  <a:gd name="T114" fmla="*/ 81 w 1273"/>
                  <a:gd name="T115" fmla="*/ 28 h 1107"/>
                  <a:gd name="T116" fmla="*/ 41 w 1273"/>
                  <a:gd name="T117" fmla="*/ 59 h 1107"/>
                  <a:gd name="T118" fmla="*/ 0 w 1273"/>
                  <a:gd name="T119" fmla="*/ 71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3" h="1107">
                    <a:moveTo>
                      <a:pt x="0" y="71"/>
                    </a:moveTo>
                    <a:lnTo>
                      <a:pt x="16" y="55"/>
                    </a:lnTo>
                    <a:lnTo>
                      <a:pt x="45" y="28"/>
                    </a:lnTo>
                    <a:lnTo>
                      <a:pt x="75" y="11"/>
                    </a:lnTo>
                    <a:lnTo>
                      <a:pt x="104" y="1"/>
                    </a:lnTo>
                    <a:lnTo>
                      <a:pt x="133" y="0"/>
                    </a:lnTo>
                    <a:lnTo>
                      <a:pt x="161" y="5"/>
                    </a:lnTo>
                    <a:lnTo>
                      <a:pt x="204" y="23"/>
                    </a:lnTo>
                    <a:lnTo>
                      <a:pt x="263" y="68"/>
                    </a:lnTo>
                    <a:lnTo>
                      <a:pt x="323" y="129"/>
                    </a:lnTo>
                    <a:lnTo>
                      <a:pt x="416" y="245"/>
                    </a:lnTo>
                    <a:lnTo>
                      <a:pt x="556" y="421"/>
                    </a:lnTo>
                    <a:lnTo>
                      <a:pt x="676" y="548"/>
                    </a:lnTo>
                    <a:lnTo>
                      <a:pt x="764" y="622"/>
                    </a:lnTo>
                    <a:lnTo>
                      <a:pt x="861" y="685"/>
                    </a:lnTo>
                    <a:lnTo>
                      <a:pt x="965" y="728"/>
                    </a:lnTo>
                    <a:lnTo>
                      <a:pt x="1050" y="746"/>
                    </a:lnTo>
                    <a:lnTo>
                      <a:pt x="1110" y="750"/>
                    </a:lnTo>
                    <a:lnTo>
                      <a:pt x="1173" y="749"/>
                    </a:lnTo>
                    <a:lnTo>
                      <a:pt x="1239" y="738"/>
                    </a:lnTo>
                    <a:lnTo>
                      <a:pt x="1273" y="730"/>
                    </a:lnTo>
                    <a:lnTo>
                      <a:pt x="1263" y="753"/>
                    </a:lnTo>
                    <a:lnTo>
                      <a:pt x="1237" y="780"/>
                    </a:lnTo>
                    <a:lnTo>
                      <a:pt x="1203" y="788"/>
                    </a:lnTo>
                    <a:lnTo>
                      <a:pt x="1165" y="782"/>
                    </a:lnTo>
                    <a:lnTo>
                      <a:pt x="1103" y="760"/>
                    </a:lnTo>
                    <a:lnTo>
                      <a:pt x="1042" y="737"/>
                    </a:lnTo>
                    <a:lnTo>
                      <a:pt x="1006" y="729"/>
                    </a:lnTo>
                    <a:lnTo>
                      <a:pt x="990" y="730"/>
                    </a:lnTo>
                    <a:lnTo>
                      <a:pt x="967" y="738"/>
                    </a:lnTo>
                    <a:lnTo>
                      <a:pt x="947" y="753"/>
                    </a:lnTo>
                    <a:lnTo>
                      <a:pt x="951" y="769"/>
                    </a:lnTo>
                    <a:lnTo>
                      <a:pt x="971" y="786"/>
                    </a:lnTo>
                    <a:lnTo>
                      <a:pt x="999" y="806"/>
                    </a:lnTo>
                    <a:lnTo>
                      <a:pt x="1026" y="831"/>
                    </a:lnTo>
                    <a:lnTo>
                      <a:pt x="1045" y="861"/>
                    </a:lnTo>
                    <a:lnTo>
                      <a:pt x="1046" y="898"/>
                    </a:lnTo>
                    <a:lnTo>
                      <a:pt x="1037" y="919"/>
                    </a:lnTo>
                    <a:lnTo>
                      <a:pt x="1001" y="903"/>
                    </a:lnTo>
                    <a:lnTo>
                      <a:pt x="950" y="891"/>
                    </a:lnTo>
                    <a:lnTo>
                      <a:pt x="922" y="898"/>
                    </a:lnTo>
                    <a:lnTo>
                      <a:pt x="907" y="921"/>
                    </a:lnTo>
                    <a:lnTo>
                      <a:pt x="895" y="973"/>
                    </a:lnTo>
                    <a:lnTo>
                      <a:pt x="869" y="1041"/>
                    </a:lnTo>
                    <a:lnTo>
                      <a:pt x="830" y="1086"/>
                    </a:lnTo>
                    <a:lnTo>
                      <a:pt x="801" y="1107"/>
                    </a:lnTo>
                    <a:lnTo>
                      <a:pt x="780" y="1073"/>
                    </a:lnTo>
                    <a:lnTo>
                      <a:pt x="758" y="1017"/>
                    </a:lnTo>
                    <a:lnTo>
                      <a:pt x="758" y="967"/>
                    </a:lnTo>
                    <a:lnTo>
                      <a:pt x="773" y="923"/>
                    </a:lnTo>
                    <a:lnTo>
                      <a:pt x="809" y="854"/>
                    </a:lnTo>
                    <a:lnTo>
                      <a:pt x="841" y="764"/>
                    </a:lnTo>
                    <a:lnTo>
                      <a:pt x="850" y="685"/>
                    </a:lnTo>
                    <a:lnTo>
                      <a:pt x="849" y="636"/>
                    </a:lnTo>
                    <a:lnTo>
                      <a:pt x="818" y="642"/>
                    </a:lnTo>
                    <a:lnTo>
                      <a:pt x="785" y="665"/>
                    </a:lnTo>
                    <a:lnTo>
                      <a:pt x="774" y="694"/>
                    </a:lnTo>
                    <a:lnTo>
                      <a:pt x="776" y="728"/>
                    </a:lnTo>
                    <a:lnTo>
                      <a:pt x="780" y="761"/>
                    </a:lnTo>
                    <a:lnTo>
                      <a:pt x="774" y="792"/>
                    </a:lnTo>
                    <a:lnTo>
                      <a:pt x="753" y="813"/>
                    </a:lnTo>
                    <a:lnTo>
                      <a:pt x="701" y="825"/>
                    </a:lnTo>
                    <a:lnTo>
                      <a:pt x="660" y="825"/>
                    </a:lnTo>
                    <a:lnTo>
                      <a:pt x="660" y="708"/>
                    </a:lnTo>
                    <a:lnTo>
                      <a:pt x="660" y="589"/>
                    </a:lnTo>
                    <a:lnTo>
                      <a:pt x="645" y="594"/>
                    </a:lnTo>
                    <a:lnTo>
                      <a:pt x="625" y="616"/>
                    </a:lnTo>
                    <a:lnTo>
                      <a:pt x="609" y="662"/>
                    </a:lnTo>
                    <a:lnTo>
                      <a:pt x="596" y="710"/>
                    </a:lnTo>
                    <a:lnTo>
                      <a:pt x="580" y="736"/>
                    </a:lnTo>
                    <a:lnTo>
                      <a:pt x="550" y="748"/>
                    </a:lnTo>
                    <a:lnTo>
                      <a:pt x="504" y="742"/>
                    </a:lnTo>
                    <a:lnTo>
                      <a:pt x="472" y="730"/>
                    </a:lnTo>
                    <a:lnTo>
                      <a:pt x="497" y="742"/>
                    </a:lnTo>
                    <a:lnTo>
                      <a:pt x="532" y="773"/>
                    </a:lnTo>
                    <a:lnTo>
                      <a:pt x="552" y="806"/>
                    </a:lnTo>
                    <a:lnTo>
                      <a:pt x="558" y="845"/>
                    </a:lnTo>
                    <a:lnTo>
                      <a:pt x="553" y="885"/>
                    </a:lnTo>
                    <a:lnTo>
                      <a:pt x="538" y="925"/>
                    </a:lnTo>
                    <a:lnTo>
                      <a:pt x="502" y="981"/>
                    </a:lnTo>
                    <a:lnTo>
                      <a:pt x="472" y="1013"/>
                    </a:lnTo>
                    <a:lnTo>
                      <a:pt x="457" y="965"/>
                    </a:lnTo>
                    <a:lnTo>
                      <a:pt x="400" y="849"/>
                    </a:lnTo>
                    <a:lnTo>
                      <a:pt x="315" y="714"/>
                    </a:lnTo>
                    <a:lnTo>
                      <a:pt x="205" y="569"/>
                    </a:lnTo>
                    <a:lnTo>
                      <a:pt x="141" y="494"/>
                    </a:lnTo>
                    <a:lnTo>
                      <a:pt x="148" y="481"/>
                    </a:lnTo>
                    <a:lnTo>
                      <a:pt x="165" y="474"/>
                    </a:lnTo>
                    <a:lnTo>
                      <a:pt x="200" y="502"/>
                    </a:lnTo>
                    <a:lnTo>
                      <a:pt x="256" y="581"/>
                    </a:lnTo>
                    <a:lnTo>
                      <a:pt x="309" y="661"/>
                    </a:lnTo>
                    <a:lnTo>
                      <a:pt x="331" y="684"/>
                    </a:lnTo>
                    <a:lnTo>
                      <a:pt x="348" y="653"/>
                    </a:lnTo>
                    <a:lnTo>
                      <a:pt x="368" y="581"/>
                    </a:lnTo>
                    <a:lnTo>
                      <a:pt x="371" y="500"/>
                    </a:lnTo>
                    <a:lnTo>
                      <a:pt x="360" y="412"/>
                    </a:lnTo>
                    <a:lnTo>
                      <a:pt x="340" y="324"/>
                    </a:lnTo>
                    <a:lnTo>
                      <a:pt x="313" y="239"/>
                    </a:lnTo>
                    <a:lnTo>
                      <a:pt x="267" y="125"/>
                    </a:lnTo>
                    <a:lnTo>
                      <a:pt x="236" y="71"/>
                    </a:lnTo>
                    <a:lnTo>
                      <a:pt x="231" y="73"/>
                    </a:lnTo>
                    <a:lnTo>
                      <a:pt x="224" y="83"/>
                    </a:lnTo>
                    <a:lnTo>
                      <a:pt x="219" y="108"/>
                    </a:lnTo>
                    <a:lnTo>
                      <a:pt x="224" y="187"/>
                    </a:lnTo>
                    <a:lnTo>
                      <a:pt x="225" y="282"/>
                    </a:lnTo>
                    <a:lnTo>
                      <a:pt x="215" y="338"/>
                    </a:lnTo>
                    <a:lnTo>
                      <a:pt x="195" y="372"/>
                    </a:lnTo>
                    <a:lnTo>
                      <a:pt x="175" y="389"/>
                    </a:lnTo>
                    <a:lnTo>
                      <a:pt x="149" y="398"/>
                    </a:lnTo>
                    <a:lnTo>
                      <a:pt x="115" y="402"/>
                    </a:lnTo>
                    <a:lnTo>
                      <a:pt x="95" y="401"/>
                    </a:lnTo>
                    <a:lnTo>
                      <a:pt x="83" y="270"/>
                    </a:lnTo>
                    <a:lnTo>
                      <a:pt x="68" y="151"/>
                    </a:lnTo>
                    <a:lnTo>
                      <a:pt x="79" y="72"/>
                    </a:lnTo>
                    <a:lnTo>
                      <a:pt x="95" y="24"/>
                    </a:lnTo>
                    <a:lnTo>
                      <a:pt x="81" y="28"/>
                    </a:lnTo>
                    <a:lnTo>
                      <a:pt x="60" y="43"/>
                    </a:lnTo>
                    <a:lnTo>
                      <a:pt x="41" y="59"/>
                    </a:lnTo>
                    <a:lnTo>
                      <a:pt x="17" y="69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Freeform 24">
                <a:extLst>
                  <a:ext uri="{FF2B5EF4-FFF2-40B4-BE49-F238E27FC236}">
                    <a16:creationId xmlns:a16="http://schemas.microsoft.com/office/drawing/2014/main" id="{3AF62F2E-822D-44E3-B389-B3F3F82E4AD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239713"/>
                <a:ext cx="38313" cy="48982"/>
              </a:xfrm>
              <a:custGeom>
                <a:avLst/>
                <a:gdLst>
                  <a:gd name="T0" fmla="*/ 236 w 236"/>
                  <a:gd name="T1" fmla="*/ 278 h 305"/>
                  <a:gd name="T2" fmla="*/ 225 w 236"/>
                  <a:gd name="T3" fmla="*/ 264 h 305"/>
                  <a:gd name="T4" fmla="*/ 204 w 236"/>
                  <a:gd name="T5" fmla="*/ 217 h 305"/>
                  <a:gd name="T6" fmla="*/ 171 w 236"/>
                  <a:gd name="T7" fmla="*/ 130 h 305"/>
                  <a:gd name="T8" fmla="*/ 132 w 236"/>
                  <a:gd name="T9" fmla="*/ 49 h 305"/>
                  <a:gd name="T10" fmla="*/ 101 w 236"/>
                  <a:gd name="T11" fmla="*/ 12 h 305"/>
                  <a:gd name="T12" fmla="*/ 76 w 236"/>
                  <a:gd name="T13" fmla="*/ 0 h 305"/>
                  <a:gd name="T14" fmla="*/ 56 w 236"/>
                  <a:gd name="T15" fmla="*/ 1 h 305"/>
                  <a:gd name="T16" fmla="*/ 35 w 236"/>
                  <a:gd name="T17" fmla="*/ 10 h 305"/>
                  <a:gd name="T18" fmla="*/ 12 w 236"/>
                  <a:gd name="T19" fmla="*/ 29 h 305"/>
                  <a:gd name="T20" fmla="*/ 0 w 236"/>
                  <a:gd name="T21" fmla="*/ 42 h 305"/>
                  <a:gd name="T22" fmla="*/ 16 w 236"/>
                  <a:gd name="T23" fmla="*/ 53 h 305"/>
                  <a:gd name="T24" fmla="*/ 47 w 236"/>
                  <a:gd name="T25" fmla="*/ 90 h 305"/>
                  <a:gd name="T26" fmla="*/ 89 w 236"/>
                  <a:gd name="T27" fmla="*/ 166 h 305"/>
                  <a:gd name="T28" fmla="*/ 131 w 236"/>
                  <a:gd name="T29" fmla="*/ 246 h 305"/>
                  <a:gd name="T30" fmla="*/ 159 w 236"/>
                  <a:gd name="T31" fmla="*/ 285 h 305"/>
                  <a:gd name="T32" fmla="*/ 180 w 236"/>
                  <a:gd name="T33" fmla="*/ 302 h 305"/>
                  <a:gd name="T34" fmla="*/ 196 w 236"/>
                  <a:gd name="T35" fmla="*/ 305 h 305"/>
                  <a:gd name="T36" fmla="*/ 211 w 236"/>
                  <a:gd name="T37" fmla="*/ 301 h 305"/>
                  <a:gd name="T38" fmla="*/ 228 w 236"/>
                  <a:gd name="T39" fmla="*/ 289 h 305"/>
                  <a:gd name="T40" fmla="*/ 236 w 236"/>
                  <a:gd name="T41" fmla="*/ 278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6" h="305">
                    <a:moveTo>
                      <a:pt x="236" y="278"/>
                    </a:moveTo>
                    <a:lnTo>
                      <a:pt x="225" y="264"/>
                    </a:lnTo>
                    <a:lnTo>
                      <a:pt x="204" y="217"/>
                    </a:lnTo>
                    <a:lnTo>
                      <a:pt x="171" y="130"/>
                    </a:lnTo>
                    <a:lnTo>
                      <a:pt x="132" y="49"/>
                    </a:lnTo>
                    <a:lnTo>
                      <a:pt x="101" y="12"/>
                    </a:lnTo>
                    <a:lnTo>
                      <a:pt x="76" y="0"/>
                    </a:lnTo>
                    <a:lnTo>
                      <a:pt x="56" y="1"/>
                    </a:lnTo>
                    <a:lnTo>
                      <a:pt x="35" y="10"/>
                    </a:lnTo>
                    <a:lnTo>
                      <a:pt x="12" y="29"/>
                    </a:lnTo>
                    <a:lnTo>
                      <a:pt x="0" y="42"/>
                    </a:lnTo>
                    <a:lnTo>
                      <a:pt x="16" y="53"/>
                    </a:lnTo>
                    <a:lnTo>
                      <a:pt x="47" y="90"/>
                    </a:lnTo>
                    <a:lnTo>
                      <a:pt x="89" y="166"/>
                    </a:lnTo>
                    <a:lnTo>
                      <a:pt x="131" y="246"/>
                    </a:lnTo>
                    <a:lnTo>
                      <a:pt x="159" y="285"/>
                    </a:lnTo>
                    <a:lnTo>
                      <a:pt x="180" y="302"/>
                    </a:lnTo>
                    <a:lnTo>
                      <a:pt x="196" y="305"/>
                    </a:lnTo>
                    <a:lnTo>
                      <a:pt x="211" y="301"/>
                    </a:lnTo>
                    <a:lnTo>
                      <a:pt x="228" y="289"/>
                    </a:lnTo>
                    <a:lnTo>
                      <a:pt x="236" y="27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8" name="Freeform 25">
                <a:extLst>
                  <a:ext uri="{FF2B5EF4-FFF2-40B4-BE49-F238E27FC236}">
                    <a16:creationId xmlns:a16="http://schemas.microsoft.com/office/drawing/2014/main" id="{91B3B965-4C28-4292-AA5C-2B2988E2B97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04845" y="-50785"/>
                <a:ext cx="62561" cy="129487"/>
              </a:xfrm>
              <a:custGeom>
                <a:avLst/>
                <a:gdLst>
                  <a:gd name="T0" fmla="*/ 94 w 386"/>
                  <a:gd name="T1" fmla="*/ 659 h 801"/>
                  <a:gd name="T2" fmla="*/ 116 w 386"/>
                  <a:gd name="T3" fmla="*/ 658 h 801"/>
                  <a:gd name="T4" fmla="*/ 156 w 386"/>
                  <a:gd name="T5" fmla="*/ 673 h 801"/>
                  <a:gd name="T6" fmla="*/ 210 w 386"/>
                  <a:gd name="T7" fmla="*/ 721 h 801"/>
                  <a:gd name="T8" fmla="*/ 261 w 386"/>
                  <a:gd name="T9" fmla="*/ 773 h 801"/>
                  <a:gd name="T10" fmla="*/ 293 w 386"/>
                  <a:gd name="T11" fmla="*/ 797 h 801"/>
                  <a:gd name="T12" fmla="*/ 317 w 386"/>
                  <a:gd name="T13" fmla="*/ 801 h 801"/>
                  <a:gd name="T14" fmla="*/ 334 w 386"/>
                  <a:gd name="T15" fmla="*/ 798 h 801"/>
                  <a:gd name="T16" fmla="*/ 359 w 386"/>
                  <a:gd name="T17" fmla="*/ 779 h 801"/>
                  <a:gd name="T18" fmla="*/ 377 w 386"/>
                  <a:gd name="T19" fmla="*/ 754 h 801"/>
                  <a:gd name="T20" fmla="*/ 353 w 386"/>
                  <a:gd name="T21" fmla="*/ 755 h 801"/>
                  <a:gd name="T22" fmla="*/ 334 w 386"/>
                  <a:gd name="T23" fmla="*/ 750 h 801"/>
                  <a:gd name="T24" fmla="*/ 330 w 386"/>
                  <a:gd name="T25" fmla="*/ 743 h 801"/>
                  <a:gd name="T26" fmla="*/ 339 w 386"/>
                  <a:gd name="T27" fmla="*/ 718 h 801"/>
                  <a:gd name="T28" fmla="*/ 370 w 386"/>
                  <a:gd name="T29" fmla="*/ 677 h 801"/>
                  <a:gd name="T30" fmla="*/ 385 w 386"/>
                  <a:gd name="T31" fmla="*/ 650 h 801"/>
                  <a:gd name="T32" fmla="*/ 386 w 386"/>
                  <a:gd name="T33" fmla="*/ 634 h 801"/>
                  <a:gd name="T34" fmla="*/ 379 w 386"/>
                  <a:gd name="T35" fmla="*/ 625 h 801"/>
                  <a:gd name="T36" fmla="*/ 357 w 386"/>
                  <a:gd name="T37" fmla="*/ 614 h 801"/>
                  <a:gd name="T38" fmla="*/ 330 w 386"/>
                  <a:gd name="T39" fmla="*/ 613 h 801"/>
                  <a:gd name="T40" fmla="*/ 317 w 386"/>
                  <a:gd name="T41" fmla="*/ 629 h 801"/>
                  <a:gd name="T42" fmla="*/ 294 w 386"/>
                  <a:gd name="T43" fmla="*/ 645 h 801"/>
                  <a:gd name="T44" fmla="*/ 277 w 386"/>
                  <a:gd name="T45" fmla="*/ 643 h 801"/>
                  <a:gd name="T46" fmla="*/ 265 w 386"/>
                  <a:gd name="T47" fmla="*/ 626 h 801"/>
                  <a:gd name="T48" fmla="*/ 257 w 386"/>
                  <a:gd name="T49" fmla="*/ 599 h 801"/>
                  <a:gd name="T50" fmla="*/ 256 w 386"/>
                  <a:gd name="T51" fmla="*/ 565 h 801"/>
                  <a:gd name="T52" fmla="*/ 261 w 386"/>
                  <a:gd name="T53" fmla="*/ 528 h 801"/>
                  <a:gd name="T54" fmla="*/ 273 w 386"/>
                  <a:gd name="T55" fmla="*/ 489 h 801"/>
                  <a:gd name="T56" fmla="*/ 282 w 386"/>
                  <a:gd name="T57" fmla="*/ 472 h 801"/>
                  <a:gd name="T58" fmla="*/ 266 w 386"/>
                  <a:gd name="T59" fmla="*/ 469 h 801"/>
                  <a:gd name="T60" fmla="*/ 238 w 386"/>
                  <a:gd name="T61" fmla="*/ 472 h 801"/>
                  <a:gd name="T62" fmla="*/ 209 w 386"/>
                  <a:gd name="T63" fmla="*/ 486 h 801"/>
                  <a:gd name="T64" fmla="*/ 182 w 386"/>
                  <a:gd name="T65" fmla="*/ 518 h 801"/>
                  <a:gd name="T66" fmla="*/ 157 w 386"/>
                  <a:gd name="T67" fmla="*/ 553 h 801"/>
                  <a:gd name="T68" fmla="*/ 141 w 386"/>
                  <a:gd name="T69" fmla="*/ 565 h 801"/>
                  <a:gd name="T70" fmla="*/ 160 w 386"/>
                  <a:gd name="T71" fmla="*/ 517 h 801"/>
                  <a:gd name="T72" fmla="*/ 168 w 386"/>
                  <a:gd name="T73" fmla="*/ 462 h 801"/>
                  <a:gd name="T74" fmla="*/ 165 w 386"/>
                  <a:gd name="T75" fmla="*/ 432 h 801"/>
                  <a:gd name="T76" fmla="*/ 137 w 386"/>
                  <a:gd name="T77" fmla="*/ 362 h 801"/>
                  <a:gd name="T78" fmla="*/ 94 w 386"/>
                  <a:gd name="T79" fmla="*/ 282 h 801"/>
                  <a:gd name="T80" fmla="*/ 109 w 386"/>
                  <a:gd name="T81" fmla="*/ 268 h 801"/>
                  <a:gd name="T82" fmla="*/ 138 w 386"/>
                  <a:gd name="T83" fmla="*/ 254 h 801"/>
                  <a:gd name="T84" fmla="*/ 180 w 386"/>
                  <a:gd name="T85" fmla="*/ 256 h 801"/>
                  <a:gd name="T86" fmla="*/ 216 w 386"/>
                  <a:gd name="T87" fmla="*/ 264 h 801"/>
                  <a:gd name="T88" fmla="*/ 237 w 386"/>
                  <a:gd name="T89" fmla="*/ 264 h 801"/>
                  <a:gd name="T90" fmla="*/ 257 w 386"/>
                  <a:gd name="T91" fmla="*/ 249 h 801"/>
                  <a:gd name="T92" fmla="*/ 274 w 386"/>
                  <a:gd name="T93" fmla="*/ 216 h 801"/>
                  <a:gd name="T94" fmla="*/ 282 w 386"/>
                  <a:gd name="T95" fmla="*/ 189 h 801"/>
                  <a:gd name="T96" fmla="*/ 245 w 386"/>
                  <a:gd name="T97" fmla="*/ 166 h 801"/>
                  <a:gd name="T98" fmla="*/ 181 w 386"/>
                  <a:gd name="T99" fmla="*/ 113 h 801"/>
                  <a:gd name="T100" fmla="*/ 118 w 386"/>
                  <a:gd name="T101" fmla="*/ 58 h 801"/>
                  <a:gd name="T102" fmla="*/ 64 w 386"/>
                  <a:gd name="T103" fmla="*/ 24 h 801"/>
                  <a:gd name="T104" fmla="*/ 22 w 386"/>
                  <a:gd name="T105" fmla="*/ 7 h 801"/>
                  <a:gd name="T106" fmla="*/ 0 w 386"/>
                  <a:gd name="T107" fmla="*/ 0 h 801"/>
                  <a:gd name="T108" fmla="*/ 42 w 386"/>
                  <a:gd name="T109" fmla="*/ 98 h 801"/>
                  <a:gd name="T110" fmla="*/ 77 w 386"/>
                  <a:gd name="T111" fmla="*/ 196 h 801"/>
                  <a:gd name="T112" fmla="*/ 88 w 386"/>
                  <a:gd name="T113" fmla="*/ 250 h 801"/>
                  <a:gd name="T114" fmla="*/ 92 w 386"/>
                  <a:gd name="T115" fmla="*/ 336 h 801"/>
                  <a:gd name="T116" fmla="*/ 90 w 386"/>
                  <a:gd name="T117" fmla="*/ 514 h 801"/>
                  <a:gd name="T118" fmla="*/ 94 w 386"/>
                  <a:gd name="T119" fmla="*/ 659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6" h="801">
                    <a:moveTo>
                      <a:pt x="94" y="659"/>
                    </a:moveTo>
                    <a:lnTo>
                      <a:pt x="116" y="658"/>
                    </a:lnTo>
                    <a:lnTo>
                      <a:pt x="156" y="673"/>
                    </a:lnTo>
                    <a:lnTo>
                      <a:pt x="210" y="721"/>
                    </a:lnTo>
                    <a:lnTo>
                      <a:pt x="261" y="773"/>
                    </a:lnTo>
                    <a:lnTo>
                      <a:pt x="293" y="797"/>
                    </a:lnTo>
                    <a:lnTo>
                      <a:pt x="317" y="801"/>
                    </a:lnTo>
                    <a:lnTo>
                      <a:pt x="334" y="798"/>
                    </a:lnTo>
                    <a:lnTo>
                      <a:pt x="359" y="779"/>
                    </a:lnTo>
                    <a:lnTo>
                      <a:pt x="377" y="754"/>
                    </a:lnTo>
                    <a:lnTo>
                      <a:pt x="353" y="755"/>
                    </a:lnTo>
                    <a:lnTo>
                      <a:pt x="334" y="750"/>
                    </a:lnTo>
                    <a:lnTo>
                      <a:pt x="330" y="743"/>
                    </a:lnTo>
                    <a:lnTo>
                      <a:pt x="339" y="718"/>
                    </a:lnTo>
                    <a:lnTo>
                      <a:pt x="370" y="677"/>
                    </a:lnTo>
                    <a:lnTo>
                      <a:pt x="385" y="650"/>
                    </a:lnTo>
                    <a:lnTo>
                      <a:pt x="386" y="634"/>
                    </a:lnTo>
                    <a:lnTo>
                      <a:pt x="379" y="625"/>
                    </a:lnTo>
                    <a:lnTo>
                      <a:pt x="357" y="614"/>
                    </a:lnTo>
                    <a:lnTo>
                      <a:pt x="330" y="613"/>
                    </a:lnTo>
                    <a:lnTo>
                      <a:pt x="317" y="629"/>
                    </a:lnTo>
                    <a:lnTo>
                      <a:pt x="294" y="645"/>
                    </a:lnTo>
                    <a:lnTo>
                      <a:pt x="277" y="643"/>
                    </a:lnTo>
                    <a:lnTo>
                      <a:pt x="265" y="626"/>
                    </a:lnTo>
                    <a:lnTo>
                      <a:pt x="257" y="599"/>
                    </a:lnTo>
                    <a:lnTo>
                      <a:pt x="256" y="565"/>
                    </a:lnTo>
                    <a:lnTo>
                      <a:pt x="261" y="528"/>
                    </a:lnTo>
                    <a:lnTo>
                      <a:pt x="273" y="489"/>
                    </a:lnTo>
                    <a:lnTo>
                      <a:pt x="282" y="472"/>
                    </a:lnTo>
                    <a:lnTo>
                      <a:pt x="266" y="469"/>
                    </a:lnTo>
                    <a:lnTo>
                      <a:pt x="238" y="472"/>
                    </a:lnTo>
                    <a:lnTo>
                      <a:pt x="209" y="486"/>
                    </a:lnTo>
                    <a:lnTo>
                      <a:pt x="182" y="518"/>
                    </a:lnTo>
                    <a:lnTo>
                      <a:pt x="157" y="553"/>
                    </a:lnTo>
                    <a:lnTo>
                      <a:pt x="141" y="565"/>
                    </a:lnTo>
                    <a:lnTo>
                      <a:pt x="160" y="517"/>
                    </a:lnTo>
                    <a:lnTo>
                      <a:pt x="168" y="462"/>
                    </a:lnTo>
                    <a:lnTo>
                      <a:pt x="165" y="432"/>
                    </a:lnTo>
                    <a:lnTo>
                      <a:pt x="137" y="362"/>
                    </a:lnTo>
                    <a:lnTo>
                      <a:pt x="94" y="282"/>
                    </a:lnTo>
                    <a:lnTo>
                      <a:pt x="109" y="268"/>
                    </a:lnTo>
                    <a:lnTo>
                      <a:pt x="138" y="254"/>
                    </a:lnTo>
                    <a:lnTo>
                      <a:pt x="180" y="256"/>
                    </a:lnTo>
                    <a:lnTo>
                      <a:pt x="216" y="264"/>
                    </a:lnTo>
                    <a:lnTo>
                      <a:pt x="237" y="264"/>
                    </a:lnTo>
                    <a:lnTo>
                      <a:pt x="257" y="249"/>
                    </a:lnTo>
                    <a:lnTo>
                      <a:pt x="274" y="216"/>
                    </a:lnTo>
                    <a:lnTo>
                      <a:pt x="282" y="189"/>
                    </a:lnTo>
                    <a:lnTo>
                      <a:pt x="245" y="166"/>
                    </a:lnTo>
                    <a:lnTo>
                      <a:pt x="181" y="113"/>
                    </a:lnTo>
                    <a:lnTo>
                      <a:pt x="118" y="58"/>
                    </a:lnTo>
                    <a:lnTo>
                      <a:pt x="64" y="24"/>
                    </a:lnTo>
                    <a:lnTo>
                      <a:pt x="22" y="7"/>
                    </a:lnTo>
                    <a:lnTo>
                      <a:pt x="0" y="0"/>
                    </a:lnTo>
                    <a:lnTo>
                      <a:pt x="42" y="98"/>
                    </a:lnTo>
                    <a:lnTo>
                      <a:pt x="77" y="196"/>
                    </a:lnTo>
                    <a:lnTo>
                      <a:pt x="88" y="250"/>
                    </a:lnTo>
                    <a:lnTo>
                      <a:pt x="92" y="336"/>
                    </a:lnTo>
                    <a:lnTo>
                      <a:pt x="90" y="514"/>
                    </a:lnTo>
                    <a:lnTo>
                      <a:pt x="94" y="65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Freeform 26">
                <a:extLst>
                  <a:ext uri="{FF2B5EF4-FFF2-40B4-BE49-F238E27FC236}">
                    <a16:creationId xmlns:a16="http://schemas.microsoft.com/office/drawing/2014/main" id="{BCB3CBCF-BC3F-4EE4-B2EB-D7D9D39CBCF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-180272"/>
                <a:ext cx="53832" cy="129487"/>
              </a:xfrm>
              <a:custGeom>
                <a:avLst/>
                <a:gdLst>
                  <a:gd name="T0" fmla="*/ 50 w 332"/>
                  <a:gd name="T1" fmla="*/ 565 h 801"/>
                  <a:gd name="T2" fmla="*/ 90 w 332"/>
                  <a:gd name="T3" fmla="*/ 557 h 801"/>
                  <a:gd name="T4" fmla="*/ 150 w 332"/>
                  <a:gd name="T5" fmla="*/ 562 h 801"/>
                  <a:gd name="T6" fmla="*/ 192 w 332"/>
                  <a:gd name="T7" fmla="*/ 585 h 801"/>
                  <a:gd name="T8" fmla="*/ 220 w 332"/>
                  <a:gd name="T9" fmla="*/ 621 h 801"/>
                  <a:gd name="T10" fmla="*/ 251 w 332"/>
                  <a:gd name="T11" fmla="*/ 688 h 801"/>
                  <a:gd name="T12" fmla="*/ 281 w 332"/>
                  <a:gd name="T13" fmla="*/ 754 h 801"/>
                  <a:gd name="T14" fmla="*/ 312 w 332"/>
                  <a:gd name="T15" fmla="*/ 789 h 801"/>
                  <a:gd name="T16" fmla="*/ 332 w 332"/>
                  <a:gd name="T17" fmla="*/ 801 h 801"/>
                  <a:gd name="T18" fmla="*/ 331 w 332"/>
                  <a:gd name="T19" fmla="*/ 737 h 801"/>
                  <a:gd name="T20" fmla="*/ 324 w 332"/>
                  <a:gd name="T21" fmla="*/ 617 h 801"/>
                  <a:gd name="T22" fmla="*/ 308 w 332"/>
                  <a:gd name="T23" fmla="*/ 506 h 801"/>
                  <a:gd name="T24" fmla="*/ 285 w 332"/>
                  <a:gd name="T25" fmla="*/ 404 h 801"/>
                  <a:gd name="T26" fmla="*/ 252 w 332"/>
                  <a:gd name="T27" fmla="*/ 308 h 801"/>
                  <a:gd name="T28" fmla="*/ 209 w 332"/>
                  <a:gd name="T29" fmla="*/ 217 h 801"/>
                  <a:gd name="T30" fmla="*/ 155 w 332"/>
                  <a:gd name="T31" fmla="*/ 129 h 801"/>
                  <a:gd name="T32" fmla="*/ 88 w 332"/>
                  <a:gd name="T33" fmla="*/ 43 h 801"/>
                  <a:gd name="T34" fmla="*/ 50 w 332"/>
                  <a:gd name="T35" fmla="*/ 0 h 801"/>
                  <a:gd name="T36" fmla="*/ 35 w 332"/>
                  <a:gd name="T37" fmla="*/ 17 h 801"/>
                  <a:gd name="T38" fmla="*/ 14 w 332"/>
                  <a:gd name="T39" fmla="*/ 52 h 801"/>
                  <a:gd name="T40" fmla="*/ 3 w 332"/>
                  <a:gd name="T41" fmla="*/ 87 h 801"/>
                  <a:gd name="T42" fmla="*/ 0 w 332"/>
                  <a:gd name="T43" fmla="*/ 123 h 801"/>
                  <a:gd name="T44" fmla="*/ 8 w 332"/>
                  <a:gd name="T45" fmla="*/ 176 h 801"/>
                  <a:gd name="T46" fmla="*/ 34 w 332"/>
                  <a:gd name="T47" fmla="*/ 247 h 801"/>
                  <a:gd name="T48" fmla="*/ 66 w 332"/>
                  <a:gd name="T49" fmla="*/ 318 h 801"/>
                  <a:gd name="T50" fmla="*/ 91 w 332"/>
                  <a:gd name="T51" fmla="*/ 389 h 801"/>
                  <a:gd name="T52" fmla="*/ 99 w 332"/>
                  <a:gd name="T53" fmla="*/ 442 h 801"/>
                  <a:gd name="T54" fmla="*/ 96 w 332"/>
                  <a:gd name="T55" fmla="*/ 478 h 801"/>
                  <a:gd name="T56" fmla="*/ 84 w 332"/>
                  <a:gd name="T57" fmla="*/ 513 h 801"/>
                  <a:gd name="T58" fmla="*/ 64 w 332"/>
                  <a:gd name="T59" fmla="*/ 548 h 801"/>
                  <a:gd name="T60" fmla="*/ 50 w 332"/>
                  <a:gd name="T61" fmla="*/ 565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2" h="801">
                    <a:moveTo>
                      <a:pt x="50" y="565"/>
                    </a:moveTo>
                    <a:lnTo>
                      <a:pt x="90" y="557"/>
                    </a:lnTo>
                    <a:lnTo>
                      <a:pt x="150" y="562"/>
                    </a:lnTo>
                    <a:lnTo>
                      <a:pt x="192" y="585"/>
                    </a:lnTo>
                    <a:lnTo>
                      <a:pt x="220" y="621"/>
                    </a:lnTo>
                    <a:lnTo>
                      <a:pt x="251" y="688"/>
                    </a:lnTo>
                    <a:lnTo>
                      <a:pt x="281" y="754"/>
                    </a:lnTo>
                    <a:lnTo>
                      <a:pt x="312" y="789"/>
                    </a:lnTo>
                    <a:lnTo>
                      <a:pt x="332" y="801"/>
                    </a:lnTo>
                    <a:lnTo>
                      <a:pt x="331" y="737"/>
                    </a:lnTo>
                    <a:lnTo>
                      <a:pt x="324" y="617"/>
                    </a:lnTo>
                    <a:lnTo>
                      <a:pt x="308" y="506"/>
                    </a:lnTo>
                    <a:lnTo>
                      <a:pt x="285" y="404"/>
                    </a:lnTo>
                    <a:lnTo>
                      <a:pt x="252" y="308"/>
                    </a:lnTo>
                    <a:lnTo>
                      <a:pt x="209" y="217"/>
                    </a:lnTo>
                    <a:lnTo>
                      <a:pt x="155" y="129"/>
                    </a:lnTo>
                    <a:lnTo>
                      <a:pt x="88" y="43"/>
                    </a:lnTo>
                    <a:lnTo>
                      <a:pt x="50" y="0"/>
                    </a:lnTo>
                    <a:lnTo>
                      <a:pt x="35" y="17"/>
                    </a:lnTo>
                    <a:lnTo>
                      <a:pt x="14" y="52"/>
                    </a:lnTo>
                    <a:lnTo>
                      <a:pt x="3" y="87"/>
                    </a:lnTo>
                    <a:lnTo>
                      <a:pt x="0" y="123"/>
                    </a:lnTo>
                    <a:lnTo>
                      <a:pt x="8" y="176"/>
                    </a:lnTo>
                    <a:lnTo>
                      <a:pt x="34" y="247"/>
                    </a:lnTo>
                    <a:lnTo>
                      <a:pt x="66" y="318"/>
                    </a:lnTo>
                    <a:lnTo>
                      <a:pt x="91" y="389"/>
                    </a:lnTo>
                    <a:lnTo>
                      <a:pt x="99" y="442"/>
                    </a:lnTo>
                    <a:lnTo>
                      <a:pt x="96" y="478"/>
                    </a:lnTo>
                    <a:lnTo>
                      <a:pt x="84" y="513"/>
                    </a:lnTo>
                    <a:lnTo>
                      <a:pt x="64" y="548"/>
                    </a:lnTo>
                    <a:lnTo>
                      <a:pt x="50" y="56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0" name="Freeform 27">
                <a:extLst>
                  <a:ext uri="{FF2B5EF4-FFF2-40B4-BE49-F238E27FC236}">
                    <a16:creationId xmlns:a16="http://schemas.microsoft.com/office/drawing/2014/main" id="{C7A70F9E-109E-41BD-A37C-15F2A719120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91266" y="170362"/>
                <a:ext cx="37828" cy="43647"/>
              </a:xfrm>
              <a:custGeom>
                <a:avLst/>
                <a:gdLst>
                  <a:gd name="T0" fmla="*/ 0 w 235"/>
                  <a:gd name="T1" fmla="*/ 188 h 269"/>
                  <a:gd name="T2" fmla="*/ 34 w 235"/>
                  <a:gd name="T3" fmla="*/ 201 h 269"/>
                  <a:gd name="T4" fmla="*/ 96 w 235"/>
                  <a:gd name="T5" fmla="*/ 239 h 269"/>
                  <a:gd name="T6" fmla="*/ 137 w 235"/>
                  <a:gd name="T7" fmla="*/ 261 h 269"/>
                  <a:gd name="T8" fmla="*/ 163 w 235"/>
                  <a:gd name="T9" fmla="*/ 269 h 269"/>
                  <a:gd name="T10" fmla="*/ 190 w 235"/>
                  <a:gd name="T11" fmla="*/ 267 h 269"/>
                  <a:gd name="T12" fmla="*/ 219 w 235"/>
                  <a:gd name="T13" fmla="*/ 251 h 269"/>
                  <a:gd name="T14" fmla="*/ 235 w 235"/>
                  <a:gd name="T15" fmla="*/ 235 h 269"/>
                  <a:gd name="T16" fmla="*/ 231 w 235"/>
                  <a:gd name="T17" fmla="*/ 212 h 269"/>
                  <a:gd name="T18" fmla="*/ 217 w 235"/>
                  <a:gd name="T19" fmla="*/ 173 h 269"/>
                  <a:gd name="T20" fmla="*/ 182 w 235"/>
                  <a:gd name="T21" fmla="*/ 129 h 269"/>
                  <a:gd name="T22" fmla="*/ 121 w 235"/>
                  <a:gd name="T23" fmla="*/ 85 h 269"/>
                  <a:gd name="T24" fmla="*/ 77 w 235"/>
                  <a:gd name="T25" fmla="*/ 48 h 269"/>
                  <a:gd name="T26" fmla="*/ 54 w 235"/>
                  <a:gd name="T27" fmla="*/ 17 h 269"/>
                  <a:gd name="T28" fmla="*/ 46 w 235"/>
                  <a:gd name="T29" fmla="*/ 0 h 269"/>
                  <a:gd name="T30" fmla="*/ 48 w 235"/>
                  <a:gd name="T31" fmla="*/ 31 h 269"/>
                  <a:gd name="T32" fmla="*/ 36 w 235"/>
                  <a:gd name="T33" fmla="*/ 76 h 269"/>
                  <a:gd name="T34" fmla="*/ 14 w 235"/>
                  <a:gd name="T35" fmla="*/ 115 h 269"/>
                  <a:gd name="T36" fmla="*/ 0 w 235"/>
                  <a:gd name="T37" fmla="*/ 159 h 269"/>
                  <a:gd name="T38" fmla="*/ 0 w 235"/>
                  <a:gd name="T39" fmla="*/ 188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5" h="269">
                    <a:moveTo>
                      <a:pt x="0" y="188"/>
                    </a:moveTo>
                    <a:lnTo>
                      <a:pt x="34" y="201"/>
                    </a:lnTo>
                    <a:lnTo>
                      <a:pt x="96" y="239"/>
                    </a:lnTo>
                    <a:lnTo>
                      <a:pt x="137" y="261"/>
                    </a:lnTo>
                    <a:lnTo>
                      <a:pt x="163" y="269"/>
                    </a:lnTo>
                    <a:lnTo>
                      <a:pt x="190" y="267"/>
                    </a:lnTo>
                    <a:lnTo>
                      <a:pt x="219" y="251"/>
                    </a:lnTo>
                    <a:lnTo>
                      <a:pt x="235" y="235"/>
                    </a:lnTo>
                    <a:lnTo>
                      <a:pt x="231" y="212"/>
                    </a:lnTo>
                    <a:lnTo>
                      <a:pt x="217" y="173"/>
                    </a:lnTo>
                    <a:lnTo>
                      <a:pt x="182" y="129"/>
                    </a:lnTo>
                    <a:lnTo>
                      <a:pt x="121" y="85"/>
                    </a:lnTo>
                    <a:lnTo>
                      <a:pt x="77" y="48"/>
                    </a:lnTo>
                    <a:lnTo>
                      <a:pt x="54" y="17"/>
                    </a:lnTo>
                    <a:lnTo>
                      <a:pt x="46" y="0"/>
                    </a:lnTo>
                    <a:lnTo>
                      <a:pt x="48" y="31"/>
                    </a:lnTo>
                    <a:lnTo>
                      <a:pt x="36" y="76"/>
                    </a:lnTo>
                    <a:lnTo>
                      <a:pt x="14" y="115"/>
                    </a:lnTo>
                    <a:lnTo>
                      <a:pt x="0" y="159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1" name="Freeform 28">
                <a:extLst>
                  <a:ext uri="{FF2B5EF4-FFF2-40B4-BE49-F238E27FC236}">
                    <a16:creationId xmlns:a16="http://schemas.microsoft.com/office/drawing/2014/main" id="{FD94CFD7-EAFB-411D-A117-46D3CA74D01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37434" y="199945"/>
                <a:ext cx="46557" cy="23764"/>
              </a:xfrm>
              <a:custGeom>
                <a:avLst/>
                <a:gdLst>
                  <a:gd name="T0" fmla="*/ 4 w 290"/>
                  <a:gd name="T1" fmla="*/ 145 h 145"/>
                  <a:gd name="T2" fmla="*/ 286 w 290"/>
                  <a:gd name="T3" fmla="*/ 145 h 145"/>
                  <a:gd name="T4" fmla="*/ 290 w 290"/>
                  <a:gd name="T5" fmla="*/ 128 h 145"/>
                  <a:gd name="T6" fmla="*/ 290 w 290"/>
                  <a:gd name="T7" fmla="*/ 96 h 145"/>
                  <a:gd name="T8" fmla="*/ 282 w 290"/>
                  <a:gd name="T9" fmla="*/ 68 h 145"/>
                  <a:gd name="T10" fmla="*/ 268 w 290"/>
                  <a:gd name="T11" fmla="*/ 45 h 145"/>
                  <a:gd name="T12" fmla="*/ 235 w 290"/>
                  <a:gd name="T13" fmla="*/ 19 h 145"/>
                  <a:gd name="T14" fmla="*/ 177 w 290"/>
                  <a:gd name="T15" fmla="*/ 0 h 145"/>
                  <a:gd name="T16" fmla="*/ 115 w 290"/>
                  <a:gd name="T17" fmla="*/ 0 h 145"/>
                  <a:gd name="T18" fmla="*/ 56 w 290"/>
                  <a:gd name="T19" fmla="*/ 19 h 145"/>
                  <a:gd name="T20" fmla="*/ 24 w 290"/>
                  <a:gd name="T21" fmla="*/ 45 h 145"/>
                  <a:gd name="T22" fmla="*/ 8 w 290"/>
                  <a:gd name="T23" fmla="*/ 68 h 145"/>
                  <a:gd name="T24" fmla="*/ 0 w 290"/>
                  <a:gd name="T25" fmla="*/ 96 h 145"/>
                  <a:gd name="T26" fmla="*/ 0 w 290"/>
                  <a:gd name="T27" fmla="*/ 128 h 145"/>
                  <a:gd name="T28" fmla="*/ 4 w 290"/>
                  <a:gd name="T2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0" h="145">
                    <a:moveTo>
                      <a:pt x="4" y="145"/>
                    </a:moveTo>
                    <a:lnTo>
                      <a:pt x="286" y="145"/>
                    </a:lnTo>
                    <a:lnTo>
                      <a:pt x="290" y="128"/>
                    </a:lnTo>
                    <a:lnTo>
                      <a:pt x="290" y="96"/>
                    </a:lnTo>
                    <a:lnTo>
                      <a:pt x="282" y="68"/>
                    </a:lnTo>
                    <a:lnTo>
                      <a:pt x="268" y="45"/>
                    </a:lnTo>
                    <a:lnTo>
                      <a:pt x="235" y="19"/>
                    </a:lnTo>
                    <a:lnTo>
                      <a:pt x="177" y="0"/>
                    </a:lnTo>
                    <a:lnTo>
                      <a:pt x="115" y="0"/>
                    </a:lnTo>
                    <a:lnTo>
                      <a:pt x="56" y="19"/>
                    </a:lnTo>
                    <a:lnTo>
                      <a:pt x="24" y="45"/>
                    </a:lnTo>
                    <a:lnTo>
                      <a:pt x="8" y="68"/>
                    </a:lnTo>
                    <a:lnTo>
                      <a:pt x="0" y="96"/>
                    </a:lnTo>
                    <a:lnTo>
                      <a:pt x="0" y="128"/>
                    </a:lnTo>
                    <a:lnTo>
                      <a:pt x="4" y="14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2" name="Freeform 29">
                <a:extLst>
                  <a:ext uri="{FF2B5EF4-FFF2-40B4-BE49-F238E27FC236}">
                    <a16:creationId xmlns:a16="http://schemas.microsoft.com/office/drawing/2014/main" id="{E6C11802-DC16-4D51-AED2-F64DCBD2CFA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84087" y="-408694"/>
                <a:ext cx="327841" cy="776924"/>
              </a:xfrm>
              <a:custGeom>
                <a:avLst/>
                <a:gdLst>
                  <a:gd name="T0" fmla="*/ 443 w 2030"/>
                  <a:gd name="T1" fmla="*/ 7 h 4807"/>
                  <a:gd name="T2" fmla="*/ 639 w 2030"/>
                  <a:gd name="T3" fmla="*/ 571 h 4807"/>
                  <a:gd name="T4" fmla="*/ 613 w 2030"/>
                  <a:gd name="T5" fmla="*/ 320 h 4807"/>
                  <a:gd name="T6" fmla="*/ 713 w 2030"/>
                  <a:gd name="T7" fmla="*/ 233 h 4807"/>
                  <a:gd name="T8" fmla="*/ 769 w 2030"/>
                  <a:gd name="T9" fmla="*/ 208 h 4807"/>
                  <a:gd name="T10" fmla="*/ 755 w 2030"/>
                  <a:gd name="T11" fmla="*/ 660 h 4807"/>
                  <a:gd name="T12" fmla="*/ 916 w 2030"/>
                  <a:gd name="T13" fmla="*/ 557 h 4807"/>
                  <a:gd name="T14" fmla="*/ 1369 w 2030"/>
                  <a:gd name="T15" fmla="*/ 1598 h 4807"/>
                  <a:gd name="T16" fmla="*/ 1823 w 2030"/>
                  <a:gd name="T17" fmla="*/ 2934 h 4807"/>
                  <a:gd name="T18" fmla="*/ 1657 w 2030"/>
                  <a:gd name="T19" fmla="*/ 2696 h 4807"/>
                  <a:gd name="T20" fmla="*/ 1446 w 2030"/>
                  <a:gd name="T21" fmla="*/ 2491 h 4807"/>
                  <a:gd name="T22" fmla="*/ 1602 w 2030"/>
                  <a:gd name="T23" fmla="*/ 3355 h 4807"/>
                  <a:gd name="T24" fmla="*/ 1242 w 2030"/>
                  <a:gd name="T25" fmla="*/ 3417 h 4807"/>
                  <a:gd name="T26" fmla="*/ 1574 w 2030"/>
                  <a:gd name="T27" fmla="*/ 3510 h 4807"/>
                  <a:gd name="T28" fmla="*/ 1696 w 2030"/>
                  <a:gd name="T29" fmla="*/ 3346 h 4807"/>
                  <a:gd name="T30" fmla="*/ 2030 w 2030"/>
                  <a:gd name="T31" fmla="*/ 3809 h 4807"/>
                  <a:gd name="T32" fmla="*/ 1942 w 2030"/>
                  <a:gd name="T33" fmla="*/ 3593 h 4807"/>
                  <a:gd name="T34" fmla="*/ 1744 w 2030"/>
                  <a:gd name="T35" fmla="*/ 3651 h 4807"/>
                  <a:gd name="T36" fmla="*/ 1719 w 2030"/>
                  <a:gd name="T37" fmla="*/ 3786 h 4807"/>
                  <a:gd name="T38" fmla="*/ 1918 w 2030"/>
                  <a:gd name="T39" fmla="*/ 4380 h 4807"/>
                  <a:gd name="T40" fmla="*/ 1795 w 2030"/>
                  <a:gd name="T41" fmla="*/ 4243 h 4807"/>
                  <a:gd name="T42" fmla="*/ 1724 w 2030"/>
                  <a:gd name="T43" fmla="*/ 4314 h 4807"/>
                  <a:gd name="T44" fmla="*/ 1637 w 2030"/>
                  <a:gd name="T45" fmla="*/ 4425 h 4807"/>
                  <a:gd name="T46" fmla="*/ 1474 w 2030"/>
                  <a:gd name="T47" fmla="*/ 4336 h 4807"/>
                  <a:gd name="T48" fmla="*/ 1744 w 2030"/>
                  <a:gd name="T49" fmla="*/ 4524 h 4807"/>
                  <a:gd name="T50" fmla="*/ 1650 w 2030"/>
                  <a:gd name="T51" fmla="*/ 4807 h 4807"/>
                  <a:gd name="T52" fmla="*/ 1461 w 2030"/>
                  <a:gd name="T53" fmla="*/ 4712 h 4807"/>
                  <a:gd name="T54" fmla="*/ 1302 w 2030"/>
                  <a:gd name="T55" fmla="*/ 4420 h 4807"/>
                  <a:gd name="T56" fmla="*/ 1174 w 2030"/>
                  <a:gd name="T57" fmla="*/ 4136 h 4807"/>
                  <a:gd name="T58" fmla="*/ 942 w 2030"/>
                  <a:gd name="T59" fmla="*/ 4100 h 4807"/>
                  <a:gd name="T60" fmla="*/ 937 w 2030"/>
                  <a:gd name="T61" fmla="*/ 3841 h 4807"/>
                  <a:gd name="T62" fmla="*/ 902 w 2030"/>
                  <a:gd name="T63" fmla="*/ 3695 h 4807"/>
                  <a:gd name="T64" fmla="*/ 660 w 2030"/>
                  <a:gd name="T65" fmla="*/ 3487 h 4807"/>
                  <a:gd name="T66" fmla="*/ 788 w 2030"/>
                  <a:gd name="T67" fmla="*/ 3410 h 4807"/>
                  <a:gd name="T68" fmla="*/ 841 w 2030"/>
                  <a:gd name="T69" fmla="*/ 3204 h 4807"/>
                  <a:gd name="T70" fmla="*/ 377 w 2030"/>
                  <a:gd name="T71" fmla="*/ 3016 h 4807"/>
                  <a:gd name="T72" fmla="*/ 288 w 2030"/>
                  <a:gd name="T73" fmla="*/ 2733 h 4807"/>
                  <a:gd name="T74" fmla="*/ 23 w 2030"/>
                  <a:gd name="T75" fmla="*/ 2665 h 4807"/>
                  <a:gd name="T76" fmla="*/ 310 w 2030"/>
                  <a:gd name="T77" fmla="*/ 2400 h 4807"/>
                  <a:gd name="T78" fmla="*/ 500 w 2030"/>
                  <a:gd name="T79" fmla="*/ 2532 h 4807"/>
                  <a:gd name="T80" fmla="*/ 291 w 2030"/>
                  <a:gd name="T81" fmla="*/ 2218 h 4807"/>
                  <a:gd name="T82" fmla="*/ 408 w 2030"/>
                  <a:gd name="T83" fmla="*/ 1819 h 4807"/>
                  <a:gd name="T84" fmla="*/ 695 w 2030"/>
                  <a:gd name="T85" fmla="*/ 2102 h 4807"/>
                  <a:gd name="T86" fmla="*/ 651 w 2030"/>
                  <a:gd name="T87" fmla="*/ 1718 h 4807"/>
                  <a:gd name="T88" fmla="*/ 739 w 2030"/>
                  <a:gd name="T89" fmla="*/ 1599 h 4807"/>
                  <a:gd name="T90" fmla="*/ 601 w 2030"/>
                  <a:gd name="T91" fmla="*/ 1651 h 4807"/>
                  <a:gd name="T92" fmla="*/ 459 w 2030"/>
                  <a:gd name="T93" fmla="*/ 1485 h 4807"/>
                  <a:gd name="T94" fmla="*/ 613 w 2030"/>
                  <a:gd name="T95" fmla="*/ 1461 h 4807"/>
                  <a:gd name="T96" fmla="*/ 515 w 2030"/>
                  <a:gd name="T97" fmla="*/ 1298 h 4807"/>
                  <a:gd name="T98" fmla="*/ 627 w 2030"/>
                  <a:gd name="T99" fmla="*/ 1180 h 4807"/>
                  <a:gd name="T100" fmla="*/ 751 w 2030"/>
                  <a:gd name="T101" fmla="*/ 1253 h 4807"/>
                  <a:gd name="T102" fmla="*/ 783 w 2030"/>
                  <a:gd name="T103" fmla="*/ 1701 h 4807"/>
                  <a:gd name="T104" fmla="*/ 810 w 2030"/>
                  <a:gd name="T105" fmla="*/ 1788 h 4807"/>
                  <a:gd name="T106" fmla="*/ 942 w 2030"/>
                  <a:gd name="T107" fmla="*/ 1884 h 4807"/>
                  <a:gd name="T108" fmla="*/ 882 w 2030"/>
                  <a:gd name="T109" fmla="*/ 926 h 4807"/>
                  <a:gd name="T110" fmla="*/ 737 w 2030"/>
                  <a:gd name="T111" fmla="*/ 946 h 4807"/>
                  <a:gd name="T112" fmla="*/ 629 w 2030"/>
                  <a:gd name="T113" fmla="*/ 894 h 4807"/>
                  <a:gd name="T114" fmla="*/ 463 w 2030"/>
                  <a:gd name="T115" fmla="*/ 555 h 4807"/>
                  <a:gd name="T116" fmla="*/ 344 w 2030"/>
                  <a:gd name="T117" fmla="*/ 488 h 4807"/>
                  <a:gd name="T118" fmla="*/ 304 w 2030"/>
                  <a:gd name="T119" fmla="*/ 349 h 48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30" h="4807">
                    <a:moveTo>
                      <a:pt x="236" y="329"/>
                    </a:moveTo>
                    <a:lnTo>
                      <a:pt x="246" y="268"/>
                    </a:lnTo>
                    <a:lnTo>
                      <a:pt x="268" y="185"/>
                    </a:lnTo>
                    <a:lnTo>
                      <a:pt x="291" y="136"/>
                    </a:lnTo>
                    <a:lnTo>
                      <a:pt x="318" y="94"/>
                    </a:lnTo>
                    <a:lnTo>
                      <a:pt x="352" y="58"/>
                    </a:lnTo>
                    <a:lnTo>
                      <a:pt x="393" y="28"/>
                    </a:lnTo>
                    <a:lnTo>
                      <a:pt x="443" y="7"/>
                    </a:lnTo>
                    <a:lnTo>
                      <a:pt x="472" y="0"/>
                    </a:lnTo>
                    <a:lnTo>
                      <a:pt x="449" y="48"/>
                    </a:lnTo>
                    <a:lnTo>
                      <a:pt x="428" y="133"/>
                    </a:lnTo>
                    <a:lnTo>
                      <a:pt x="432" y="211"/>
                    </a:lnTo>
                    <a:lnTo>
                      <a:pt x="455" y="283"/>
                    </a:lnTo>
                    <a:lnTo>
                      <a:pt x="515" y="385"/>
                    </a:lnTo>
                    <a:lnTo>
                      <a:pt x="589" y="492"/>
                    </a:lnTo>
                    <a:lnTo>
                      <a:pt x="639" y="571"/>
                    </a:lnTo>
                    <a:lnTo>
                      <a:pt x="660" y="613"/>
                    </a:lnTo>
                    <a:lnTo>
                      <a:pt x="688" y="589"/>
                    </a:lnTo>
                    <a:lnTo>
                      <a:pt x="711" y="556"/>
                    </a:lnTo>
                    <a:lnTo>
                      <a:pt x="716" y="535"/>
                    </a:lnTo>
                    <a:lnTo>
                      <a:pt x="715" y="503"/>
                    </a:lnTo>
                    <a:lnTo>
                      <a:pt x="696" y="460"/>
                    </a:lnTo>
                    <a:lnTo>
                      <a:pt x="651" y="393"/>
                    </a:lnTo>
                    <a:lnTo>
                      <a:pt x="613" y="320"/>
                    </a:lnTo>
                    <a:lnTo>
                      <a:pt x="607" y="265"/>
                    </a:lnTo>
                    <a:lnTo>
                      <a:pt x="613" y="236"/>
                    </a:lnTo>
                    <a:lnTo>
                      <a:pt x="625" y="268"/>
                    </a:lnTo>
                    <a:lnTo>
                      <a:pt x="652" y="303"/>
                    </a:lnTo>
                    <a:lnTo>
                      <a:pt x="677" y="312"/>
                    </a:lnTo>
                    <a:lnTo>
                      <a:pt x="697" y="299"/>
                    </a:lnTo>
                    <a:lnTo>
                      <a:pt x="711" y="271"/>
                    </a:lnTo>
                    <a:lnTo>
                      <a:pt x="713" y="233"/>
                    </a:lnTo>
                    <a:lnTo>
                      <a:pt x="704" y="193"/>
                    </a:lnTo>
                    <a:lnTo>
                      <a:pt x="680" y="156"/>
                    </a:lnTo>
                    <a:lnTo>
                      <a:pt x="660" y="141"/>
                    </a:lnTo>
                    <a:lnTo>
                      <a:pt x="672" y="136"/>
                    </a:lnTo>
                    <a:lnTo>
                      <a:pt x="695" y="136"/>
                    </a:lnTo>
                    <a:lnTo>
                      <a:pt x="717" y="145"/>
                    </a:lnTo>
                    <a:lnTo>
                      <a:pt x="739" y="165"/>
                    </a:lnTo>
                    <a:lnTo>
                      <a:pt x="769" y="208"/>
                    </a:lnTo>
                    <a:lnTo>
                      <a:pt x="802" y="288"/>
                    </a:lnTo>
                    <a:lnTo>
                      <a:pt x="824" y="381"/>
                    </a:lnTo>
                    <a:lnTo>
                      <a:pt x="829" y="479"/>
                    </a:lnTo>
                    <a:lnTo>
                      <a:pt x="821" y="545"/>
                    </a:lnTo>
                    <a:lnTo>
                      <a:pt x="810" y="585"/>
                    </a:lnTo>
                    <a:lnTo>
                      <a:pt x="793" y="620"/>
                    </a:lnTo>
                    <a:lnTo>
                      <a:pt x="769" y="649"/>
                    </a:lnTo>
                    <a:lnTo>
                      <a:pt x="755" y="660"/>
                    </a:lnTo>
                    <a:lnTo>
                      <a:pt x="781" y="669"/>
                    </a:lnTo>
                    <a:lnTo>
                      <a:pt x="816" y="668"/>
                    </a:lnTo>
                    <a:lnTo>
                      <a:pt x="836" y="652"/>
                    </a:lnTo>
                    <a:lnTo>
                      <a:pt x="845" y="627"/>
                    </a:lnTo>
                    <a:lnTo>
                      <a:pt x="852" y="599"/>
                    </a:lnTo>
                    <a:lnTo>
                      <a:pt x="862" y="573"/>
                    </a:lnTo>
                    <a:lnTo>
                      <a:pt x="881" y="557"/>
                    </a:lnTo>
                    <a:lnTo>
                      <a:pt x="916" y="557"/>
                    </a:lnTo>
                    <a:lnTo>
                      <a:pt x="942" y="565"/>
                    </a:lnTo>
                    <a:lnTo>
                      <a:pt x="990" y="627"/>
                    </a:lnTo>
                    <a:lnTo>
                      <a:pt x="1074" y="758"/>
                    </a:lnTo>
                    <a:lnTo>
                      <a:pt x="1146" y="898"/>
                    </a:lnTo>
                    <a:lnTo>
                      <a:pt x="1208" y="1045"/>
                    </a:lnTo>
                    <a:lnTo>
                      <a:pt x="1261" y="1198"/>
                    </a:lnTo>
                    <a:lnTo>
                      <a:pt x="1307" y="1357"/>
                    </a:lnTo>
                    <a:lnTo>
                      <a:pt x="1369" y="1598"/>
                    </a:lnTo>
                    <a:lnTo>
                      <a:pt x="1443" y="1924"/>
                    </a:lnTo>
                    <a:lnTo>
                      <a:pt x="1522" y="2242"/>
                    </a:lnTo>
                    <a:lnTo>
                      <a:pt x="1594" y="2467"/>
                    </a:lnTo>
                    <a:lnTo>
                      <a:pt x="1651" y="2608"/>
                    </a:lnTo>
                    <a:lnTo>
                      <a:pt x="1718" y="2741"/>
                    </a:lnTo>
                    <a:lnTo>
                      <a:pt x="1794" y="2865"/>
                    </a:lnTo>
                    <a:lnTo>
                      <a:pt x="1838" y="2922"/>
                    </a:lnTo>
                    <a:lnTo>
                      <a:pt x="1823" y="2934"/>
                    </a:lnTo>
                    <a:lnTo>
                      <a:pt x="1795" y="2952"/>
                    </a:lnTo>
                    <a:lnTo>
                      <a:pt x="1771" y="2958"/>
                    </a:lnTo>
                    <a:lnTo>
                      <a:pt x="1750" y="2957"/>
                    </a:lnTo>
                    <a:lnTo>
                      <a:pt x="1726" y="2942"/>
                    </a:lnTo>
                    <a:lnTo>
                      <a:pt x="1702" y="2901"/>
                    </a:lnTo>
                    <a:lnTo>
                      <a:pt x="1679" y="2818"/>
                    </a:lnTo>
                    <a:lnTo>
                      <a:pt x="1666" y="2736"/>
                    </a:lnTo>
                    <a:lnTo>
                      <a:pt x="1657" y="2696"/>
                    </a:lnTo>
                    <a:lnTo>
                      <a:pt x="1650" y="2687"/>
                    </a:lnTo>
                    <a:lnTo>
                      <a:pt x="1625" y="2659"/>
                    </a:lnTo>
                    <a:lnTo>
                      <a:pt x="1574" y="2624"/>
                    </a:lnTo>
                    <a:lnTo>
                      <a:pt x="1505" y="2600"/>
                    </a:lnTo>
                    <a:lnTo>
                      <a:pt x="1454" y="2589"/>
                    </a:lnTo>
                    <a:lnTo>
                      <a:pt x="1435" y="2575"/>
                    </a:lnTo>
                    <a:lnTo>
                      <a:pt x="1431" y="2544"/>
                    </a:lnTo>
                    <a:lnTo>
                      <a:pt x="1446" y="2491"/>
                    </a:lnTo>
                    <a:lnTo>
                      <a:pt x="1461" y="2451"/>
                    </a:lnTo>
                    <a:lnTo>
                      <a:pt x="1367" y="2451"/>
                    </a:lnTo>
                    <a:lnTo>
                      <a:pt x="1405" y="2567"/>
                    </a:lnTo>
                    <a:lnTo>
                      <a:pt x="1485" y="2781"/>
                    </a:lnTo>
                    <a:lnTo>
                      <a:pt x="1541" y="2948"/>
                    </a:lnTo>
                    <a:lnTo>
                      <a:pt x="1570" y="3069"/>
                    </a:lnTo>
                    <a:lnTo>
                      <a:pt x="1591" y="3204"/>
                    </a:lnTo>
                    <a:lnTo>
                      <a:pt x="1602" y="3355"/>
                    </a:lnTo>
                    <a:lnTo>
                      <a:pt x="1602" y="3441"/>
                    </a:lnTo>
                    <a:lnTo>
                      <a:pt x="1578" y="3443"/>
                    </a:lnTo>
                    <a:lnTo>
                      <a:pt x="1529" y="3438"/>
                    </a:lnTo>
                    <a:lnTo>
                      <a:pt x="1450" y="3415"/>
                    </a:lnTo>
                    <a:lnTo>
                      <a:pt x="1373" y="3390"/>
                    </a:lnTo>
                    <a:lnTo>
                      <a:pt x="1323" y="3383"/>
                    </a:lnTo>
                    <a:lnTo>
                      <a:pt x="1279" y="3390"/>
                    </a:lnTo>
                    <a:lnTo>
                      <a:pt x="1242" y="3417"/>
                    </a:lnTo>
                    <a:lnTo>
                      <a:pt x="1226" y="3441"/>
                    </a:lnTo>
                    <a:lnTo>
                      <a:pt x="1266" y="3481"/>
                    </a:lnTo>
                    <a:lnTo>
                      <a:pt x="1330" y="3526"/>
                    </a:lnTo>
                    <a:lnTo>
                      <a:pt x="1374" y="3547"/>
                    </a:lnTo>
                    <a:lnTo>
                      <a:pt x="1421" y="3557"/>
                    </a:lnTo>
                    <a:lnTo>
                      <a:pt x="1469" y="3555"/>
                    </a:lnTo>
                    <a:lnTo>
                      <a:pt x="1519" y="3541"/>
                    </a:lnTo>
                    <a:lnTo>
                      <a:pt x="1574" y="3510"/>
                    </a:lnTo>
                    <a:lnTo>
                      <a:pt x="1602" y="3487"/>
                    </a:lnTo>
                    <a:lnTo>
                      <a:pt x="1621" y="3505"/>
                    </a:lnTo>
                    <a:lnTo>
                      <a:pt x="1650" y="3523"/>
                    </a:lnTo>
                    <a:lnTo>
                      <a:pt x="1671" y="3526"/>
                    </a:lnTo>
                    <a:lnTo>
                      <a:pt x="1686" y="3514"/>
                    </a:lnTo>
                    <a:lnTo>
                      <a:pt x="1698" y="3475"/>
                    </a:lnTo>
                    <a:lnTo>
                      <a:pt x="1699" y="3394"/>
                    </a:lnTo>
                    <a:lnTo>
                      <a:pt x="1696" y="3346"/>
                    </a:lnTo>
                    <a:lnTo>
                      <a:pt x="1740" y="3355"/>
                    </a:lnTo>
                    <a:lnTo>
                      <a:pt x="1818" y="3383"/>
                    </a:lnTo>
                    <a:lnTo>
                      <a:pt x="1884" y="3423"/>
                    </a:lnTo>
                    <a:lnTo>
                      <a:pt x="1938" y="3475"/>
                    </a:lnTo>
                    <a:lnTo>
                      <a:pt x="1979" y="3541"/>
                    </a:lnTo>
                    <a:lnTo>
                      <a:pt x="2008" y="3617"/>
                    </a:lnTo>
                    <a:lnTo>
                      <a:pt x="2026" y="3706"/>
                    </a:lnTo>
                    <a:lnTo>
                      <a:pt x="2030" y="3809"/>
                    </a:lnTo>
                    <a:lnTo>
                      <a:pt x="2027" y="3865"/>
                    </a:lnTo>
                    <a:lnTo>
                      <a:pt x="2015" y="3883"/>
                    </a:lnTo>
                    <a:lnTo>
                      <a:pt x="2002" y="3890"/>
                    </a:lnTo>
                    <a:lnTo>
                      <a:pt x="1995" y="3884"/>
                    </a:lnTo>
                    <a:lnTo>
                      <a:pt x="1982" y="3845"/>
                    </a:lnTo>
                    <a:lnTo>
                      <a:pt x="1967" y="3725"/>
                    </a:lnTo>
                    <a:lnTo>
                      <a:pt x="1954" y="3635"/>
                    </a:lnTo>
                    <a:lnTo>
                      <a:pt x="1942" y="3593"/>
                    </a:lnTo>
                    <a:lnTo>
                      <a:pt x="1932" y="3582"/>
                    </a:lnTo>
                    <a:lnTo>
                      <a:pt x="1916" y="3609"/>
                    </a:lnTo>
                    <a:lnTo>
                      <a:pt x="1884" y="3651"/>
                    </a:lnTo>
                    <a:lnTo>
                      <a:pt x="1856" y="3679"/>
                    </a:lnTo>
                    <a:lnTo>
                      <a:pt x="1828" y="3693"/>
                    </a:lnTo>
                    <a:lnTo>
                      <a:pt x="1800" y="3693"/>
                    </a:lnTo>
                    <a:lnTo>
                      <a:pt x="1772" y="3679"/>
                    </a:lnTo>
                    <a:lnTo>
                      <a:pt x="1744" y="3651"/>
                    </a:lnTo>
                    <a:lnTo>
                      <a:pt x="1714" y="3609"/>
                    </a:lnTo>
                    <a:lnTo>
                      <a:pt x="1696" y="3582"/>
                    </a:lnTo>
                    <a:lnTo>
                      <a:pt x="1687" y="3583"/>
                    </a:lnTo>
                    <a:lnTo>
                      <a:pt x="1673" y="3593"/>
                    </a:lnTo>
                    <a:lnTo>
                      <a:pt x="1659" y="3614"/>
                    </a:lnTo>
                    <a:lnTo>
                      <a:pt x="1653" y="3678"/>
                    </a:lnTo>
                    <a:lnTo>
                      <a:pt x="1650" y="3723"/>
                    </a:lnTo>
                    <a:lnTo>
                      <a:pt x="1719" y="3786"/>
                    </a:lnTo>
                    <a:lnTo>
                      <a:pt x="1814" y="3888"/>
                    </a:lnTo>
                    <a:lnTo>
                      <a:pt x="1866" y="3962"/>
                    </a:lnTo>
                    <a:lnTo>
                      <a:pt x="1908" y="4042"/>
                    </a:lnTo>
                    <a:lnTo>
                      <a:pt x="1936" y="4130"/>
                    </a:lnTo>
                    <a:lnTo>
                      <a:pt x="1950" y="4224"/>
                    </a:lnTo>
                    <a:lnTo>
                      <a:pt x="1944" y="4327"/>
                    </a:lnTo>
                    <a:lnTo>
                      <a:pt x="1932" y="4383"/>
                    </a:lnTo>
                    <a:lnTo>
                      <a:pt x="1918" y="4380"/>
                    </a:lnTo>
                    <a:lnTo>
                      <a:pt x="1896" y="4366"/>
                    </a:lnTo>
                    <a:lnTo>
                      <a:pt x="1880" y="4328"/>
                    </a:lnTo>
                    <a:lnTo>
                      <a:pt x="1874" y="4264"/>
                    </a:lnTo>
                    <a:lnTo>
                      <a:pt x="1864" y="4222"/>
                    </a:lnTo>
                    <a:lnTo>
                      <a:pt x="1850" y="4200"/>
                    </a:lnTo>
                    <a:lnTo>
                      <a:pt x="1838" y="4194"/>
                    </a:lnTo>
                    <a:lnTo>
                      <a:pt x="1822" y="4207"/>
                    </a:lnTo>
                    <a:lnTo>
                      <a:pt x="1795" y="4243"/>
                    </a:lnTo>
                    <a:lnTo>
                      <a:pt x="1778" y="4266"/>
                    </a:lnTo>
                    <a:lnTo>
                      <a:pt x="1767" y="4274"/>
                    </a:lnTo>
                    <a:lnTo>
                      <a:pt x="1758" y="4271"/>
                    </a:lnTo>
                    <a:lnTo>
                      <a:pt x="1748" y="4256"/>
                    </a:lnTo>
                    <a:lnTo>
                      <a:pt x="1744" y="4242"/>
                    </a:lnTo>
                    <a:lnTo>
                      <a:pt x="1724" y="4250"/>
                    </a:lnTo>
                    <a:lnTo>
                      <a:pt x="1710" y="4271"/>
                    </a:lnTo>
                    <a:lnTo>
                      <a:pt x="1724" y="4314"/>
                    </a:lnTo>
                    <a:lnTo>
                      <a:pt x="1760" y="4364"/>
                    </a:lnTo>
                    <a:lnTo>
                      <a:pt x="1779" y="4399"/>
                    </a:lnTo>
                    <a:lnTo>
                      <a:pt x="1784" y="4432"/>
                    </a:lnTo>
                    <a:lnTo>
                      <a:pt x="1766" y="4463"/>
                    </a:lnTo>
                    <a:lnTo>
                      <a:pt x="1744" y="4477"/>
                    </a:lnTo>
                    <a:lnTo>
                      <a:pt x="1730" y="4464"/>
                    </a:lnTo>
                    <a:lnTo>
                      <a:pt x="1696" y="4445"/>
                    </a:lnTo>
                    <a:lnTo>
                      <a:pt x="1637" y="4425"/>
                    </a:lnTo>
                    <a:lnTo>
                      <a:pt x="1578" y="4404"/>
                    </a:lnTo>
                    <a:lnTo>
                      <a:pt x="1545" y="4384"/>
                    </a:lnTo>
                    <a:lnTo>
                      <a:pt x="1521" y="4356"/>
                    </a:lnTo>
                    <a:lnTo>
                      <a:pt x="1507" y="4315"/>
                    </a:lnTo>
                    <a:lnTo>
                      <a:pt x="1509" y="4288"/>
                    </a:lnTo>
                    <a:lnTo>
                      <a:pt x="1498" y="4298"/>
                    </a:lnTo>
                    <a:lnTo>
                      <a:pt x="1482" y="4316"/>
                    </a:lnTo>
                    <a:lnTo>
                      <a:pt x="1474" y="4336"/>
                    </a:lnTo>
                    <a:lnTo>
                      <a:pt x="1474" y="4355"/>
                    </a:lnTo>
                    <a:lnTo>
                      <a:pt x="1482" y="4386"/>
                    </a:lnTo>
                    <a:lnTo>
                      <a:pt x="1513" y="4423"/>
                    </a:lnTo>
                    <a:lnTo>
                      <a:pt x="1557" y="4457"/>
                    </a:lnTo>
                    <a:lnTo>
                      <a:pt x="1610" y="4487"/>
                    </a:lnTo>
                    <a:lnTo>
                      <a:pt x="1666" y="4509"/>
                    </a:lnTo>
                    <a:lnTo>
                      <a:pt x="1720" y="4521"/>
                    </a:lnTo>
                    <a:lnTo>
                      <a:pt x="1744" y="4524"/>
                    </a:lnTo>
                    <a:lnTo>
                      <a:pt x="1744" y="4760"/>
                    </a:lnTo>
                    <a:lnTo>
                      <a:pt x="1723" y="4743"/>
                    </a:lnTo>
                    <a:lnTo>
                      <a:pt x="1695" y="4729"/>
                    </a:lnTo>
                    <a:lnTo>
                      <a:pt x="1680" y="4728"/>
                    </a:lnTo>
                    <a:lnTo>
                      <a:pt x="1669" y="4733"/>
                    </a:lnTo>
                    <a:lnTo>
                      <a:pt x="1659" y="4747"/>
                    </a:lnTo>
                    <a:lnTo>
                      <a:pt x="1650" y="4776"/>
                    </a:lnTo>
                    <a:lnTo>
                      <a:pt x="1650" y="4807"/>
                    </a:lnTo>
                    <a:lnTo>
                      <a:pt x="1633" y="4805"/>
                    </a:lnTo>
                    <a:lnTo>
                      <a:pt x="1609" y="4796"/>
                    </a:lnTo>
                    <a:lnTo>
                      <a:pt x="1582" y="4768"/>
                    </a:lnTo>
                    <a:lnTo>
                      <a:pt x="1561" y="4736"/>
                    </a:lnTo>
                    <a:lnTo>
                      <a:pt x="1543" y="4719"/>
                    </a:lnTo>
                    <a:lnTo>
                      <a:pt x="1519" y="4708"/>
                    </a:lnTo>
                    <a:lnTo>
                      <a:pt x="1485" y="4708"/>
                    </a:lnTo>
                    <a:lnTo>
                      <a:pt x="1461" y="4712"/>
                    </a:lnTo>
                    <a:lnTo>
                      <a:pt x="1485" y="4691"/>
                    </a:lnTo>
                    <a:lnTo>
                      <a:pt x="1513" y="4651"/>
                    </a:lnTo>
                    <a:lnTo>
                      <a:pt x="1522" y="4613"/>
                    </a:lnTo>
                    <a:lnTo>
                      <a:pt x="1514" y="4580"/>
                    </a:lnTo>
                    <a:lnTo>
                      <a:pt x="1493" y="4549"/>
                    </a:lnTo>
                    <a:lnTo>
                      <a:pt x="1459" y="4520"/>
                    </a:lnTo>
                    <a:lnTo>
                      <a:pt x="1398" y="4476"/>
                    </a:lnTo>
                    <a:lnTo>
                      <a:pt x="1302" y="4420"/>
                    </a:lnTo>
                    <a:lnTo>
                      <a:pt x="1234" y="4374"/>
                    </a:lnTo>
                    <a:lnTo>
                      <a:pt x="1196" y="4342"/>
                    </a:lnTo>
                    <a:lnTo>
                      <a:pt x="1168" y="4306"/>
                    </a:lnTo>
                    <a:lnTo>
                      <a:pt x="1150" y="4266"/>
                    </a:lnTo>
                    <a:lnTo>
                      <a:pt x="1148" y="4222"/>
                    </a:lnTo>
                    <a:lnTo>
                      <a:pt x="1162" y="4174"/>
                    </a:lnTo>
                    <a:lnTo>
                      <a:pt x="1178" y="4147"/>
                    </a:lnTo>
                    <a:lnTo>
                      <a:pt x="1174" y="4136"/>
                    </a:lnTo>
                    <a:lnTo>
                      <a:pt x="1154" y="4112"/>
                    </a:lnTo>
                    <a:lnTo>
                      <a:pt x="1124" y="4088"/>
                    </a:lnTo>
                    <a:lnTo>
                      <a:pt x="1086" y="4068"/>
                    </a:lnTo>
                    <a:lnTo>
                      <a:pt x="1046" y="4054"/>
                    </a:lnTo>
                    <a:lnTo>
                      <a:pt x="1008" y="4048"/>
                    </a:lnTo>
                    <a:lnTo>
                      <a:pt x="974" y="4056"/>
                    </a:lnTo>
                    <a:lnTo>
                      <a:pt x="950" y="4080"/>
                    </a:lnTo>
                    <a:lnTo>
                      <a:pt x="942" y="4100"/>
                    </a:lnTo>
                    <a:lnTo>
                      <a:pt x="925" y="4087"/>
                    </a:lnTo>
                    <a:lnTo>
                      <a:pt x="898" y="4060"/>
                    </a:lnTo>
                    <a:lnTo>
                      <a:pt x="881" y="4032"/>
                    </a:lnTo>
                    <a:lnTo>
                      <a:pt x="872" y="4004"/>
                    </a:lnTo>
                    <a:lnTo>
                      <a:pt x="870" y="3975"/>
                    </a:lnTo>
                    <a:lnTo>
                      <a:pt x="876" y="3944"/>
                    </a:lnTo>
                    <a:lnTo>
                      <a:pt x="894" y="3900"/>
                    </a:lnTo>
                    <a:lnTo>
                      <a:pt x="937" y="3841"/>
                    </a:lnTo>
                    <a:lnTo>
                      <a:pt x="992" y="3786"/>
                    </a:lnTo>
                    <a:lnTo>
                      <a:pt x="1080" y="3713"/>
                    </a:lnTo>
                    <a:lnTo>
                      <a:pt x="1132" y="3675"/>
                    </a:lnTo>
                    <a:lnTo>
                      <a:pt x="1118" y="3670"/>
                    </a:lnTo>
                    <a:lnTo>
                      <a:pt x="1093" y="3667"/>
                    </a:lnTo>
                    <a:lnTo>
                      <a:pt x="1052" y="3675"/>
                    </a:lnTo>
                    <a:lnTo>
                      <a:pt x="980" y="3693"/>
                    </a:lnTo>
                    <a:lnTo>
                      <a:pt x="902" y="3695"/>
                    </a:lnTo>
                    <a:lnTo>
                      <a:pt x="838" y="3686"/>
                    </a:lnTo>
                    <a:lnTo>
                      <a:pt x="801" y="3675"/>
                    </a:lnTo>
                    <a:lnTo>
                      <a:pt x="785" y="3651"/>
                    </a:lnTo>
                    <a:lnTo>
                      <a:pt x="761" y="3593"/>
                    </a:lnTo>
                    <a:lnTo>
                      <a:pt x="736" y="3535"/>
                    </a:lnTo>
                    <a:lnTo>
                      <a:pt x="705" y="3503"/>
                    </a:lnTo>
                    <a:lnTo>
                      <a:pt x="677" y="3490"/>
                    </a:lnTo>
                    <a:lnTo>
                      <a:pt x="660" y="3487"/>
                    </a:lnTo>
                    <a:lnTo>
                      <a:pt x="673" y="3471"/>
                    </a:lnTo>
                    <a:lnTo>
                      <a:pt x="707" y="3446"/>
                    </a:lnTo>
                    <a:lnTo>
                      <a:pt x="740" y="3419"/>
                    </a:lnTo>
                    <a:lnTo>
                      <a:pt x="753" y="3390"/>
                    </a:lnTo>
                    <a:lnTo>
                      <a:pt x="756" y="3362"/>
                    </a:lnTo>
                    <a:lnTo>
                      <a:pt x="755" y="3346"/>
                    </a:lnTo>
                    <a:lnTo>
                      <a:pt x="763" y="3370"/>
                    </a:lnTo>
                    <a:lnTo>
                      <a:pt x="788" y="3410"/>
                    </a:lnTo>
                    <a:lnTo>
                      <a:pt x="836" y="3459"/>
                    </a:lnTo>
                    <a:lnTo>
                      <a:pt x="957" y="3533"/>
                    </a:lnTo>
                    <a:lnTo>
                      <a:pt x="1037" y="3582"/>
                    </a:lnTo>
                    <a:lnTo>
                      <a:pt x="1002" y="3539"/>
                    </a:lnTo>
                    <a:lnTo>
                      <a:pt x="953" y="3450"/>
                    </a:lnTo>
                    <a:lnTo>
                      <a:pt x="916" y="3357"/>
                    </a:lnTo>
                    <a:lnTo>
                      <a:pt x="878" y="3268"/>
                    </a:lnTo>
                    <a:lnTo>
                      <a:pt x="841" y="3204"/>
                    </a:lnTo>
                    <a:lnTo>
                      <a:pt x="810" y="3165"/>
                    </a:lnTo>
                    <a:lnTo>
                      <a:pt x="775" y="3129"/>
                    </a:lnTo>
                    <a:lnTo>
                      <a:pt x="728" y="3097"/>
                    </a:lnTo>
                    <a:lnTo>
                      <a:pt x="673" y="3069"/>
                    </a:lnTo>
                    <a:lnTo>
                      <a:pt x="605" y="3046"/>
                    </a:lnTo>
                    <a:lnTo>
                      <a:pt x="525" y="3029"/>
                    </a:lnTo>
                    <a:lnTo>
                      <a:pt x="431" y="3018"/>
                    </a:lnTo>
                    <a:lnTo>
                      <a:pt x="377" y="3016"/>
                    </a:lnTo>
                    <a:lnTo>
                      <a:pt x="411" y="2997"/>
                    </a:lnTo>
                    <a:lnTo>
                      <a:pt x="439" y="2972"/>
                    </a:lnTo>
                    <a:lnTo>
                      <a:pt x="445" y="2956"/>
                    </a:lnTo>
                    <a:lnTo>
                      <a:pt x="444" y="2932"/>
                    </a:lnTo>
                    <a:lnTo>
                      <a:pt x="420" y="2898"/>
                    </a:lnTo>
                    <a:lnTo>
                      <a:pt x="361" y="2845"/>
                    </a:lnTo>
                    <a:lnTo>
                      <a:pt x="306" y="2776"/>
                    </a:lnTo>
                    <a:lnTo>
                      <a:pt x="288" y="2733"/>
                    </a:lnTo>
                    <a:lnTo>
                      <a:pt x="283" y="2703"/>
                    </a:lnTo>
                    <a:lnTo>
                      <a:pt x="283" y="2687"/>
                    </a:lnTo>
                    <a:lnTo>
                      <a:pt x="234" y="2703"/>
                    </a:lnTo>
                    <a:lnTo>
                      <a:pt x="175" y="2712"/>
                    </a:lnTo>
                    <a:lnTo>
                      <a:pt x="130" y="2703"/>
                    </a:lnTo>
                    <a:lnTo>
                      <a:pt x="59" y="2689"/>
                    </a:lnTo>
                    <a:lnTo>
                      <a:pt x="0" y="2687"/>
                    </a:lnTo>
                    <a:lnTo>
                      <a:pt x="23" y="2665"/>
                    </a:lnTo>
                    <a:lnTo>
                      <a:pt x="66" y="2633"/>
                    </a:lnTo>
                    <a:lnTo>
                      <a:pt x="124" y="2601"/>
                    </a:lnTo>
                    <a:lnTo>
                      <a:pt x="178" y="2571"/>
                    </a:lnTo>
                    <a:lnTo>
                      <a:pt x="210" y="2543"/>
                    </a:lnTo>
                    <a:lnTo>
                      <a:pt x="240" y="2501"/>
                    </a:lnTo>
                    <a:lnTo>
                      <a:pt x="270" y="2443"/>
                    </a:lnTo>
                    <a:lnTo>
                      <a:pt x="283" y="2404"/>
                    </a:lnTo>
                    <a:lnTo>
                      <a:pt x="310" y="2400"/>
                    </a:lnTo>
                    <a:lnTo>
                      <a:pt x="351" y="2407"/>
                    </a:lnTo>
                    <a:lnTo>
                      <a:pt x="381" y="2423"/>
                    </a:lnTo>
                    <a:lnTo>
                      <a:pt x="404" y="2447"/>
                    </a:lnTo>
                    <a:lnTo>
                      <a:pt x="433" y="2488"/>
                    </a:lnTo>
                    <a:lnTo>
                      <a:pt x="468" y="2525"/>
                    </a:lnTo>
                    <a:lnTo>
                      <a:pt x="499" y="2541"/>
                    </a:lnTo>
                    <a:lnTo>
                      <a:pt x="519" y="2545"/>
                    </a:lnTo>
                    <a:lnTo>
                      <a:pt x="500" y="2532"/>
                    </a:lnTo>
                    <a:lnTo>
                      <a:pt x="469" y="2497"/>
                    </a:lnTo>
                    <a:lnTo>
                      <a:pt x="435" y="2435"/>
                    </a:lnTo>
                    <a:lnTo>
                      <a:pt x="404" y="2368"/>
                    </a:lnTo>
                    <a:lnTo>
                      <a:pt x="380" y="2327"/>
                    </a:lnTo>
                    <a:lnTo>
                      <a:pt x="349" y="2293"/>
                    </a:lnTo>
                    <a:lnTo>
                      <a:pt x="308" y="2269"/>
                    </a:lnTo>
                    <a:lnTo>
                      <a:pt x="283" y="2262"/>
                    </a:lnTo>
                    <a:lnTo>
                      <a:pt x="291" y="2218"/>
                    </a:lnTo>
                    <a:lnTo>
                      <a:pt x="298" y="2138"/>
                    </a:lnTo>
                    <a:lnTo>
                      <a:pt x="295" y="2039"/>
                    </a:lnTo>
                    <a:lnTo>
                      <a:pt x="290" y="1926"/>
                    </a:lnTo>
                    <a:lnTo>
                      <a:pt x="298" y="1842"/>
                    </a:lnTo>
                    <a:lnTo>
                      <a:pt x="316" y="1779"/>
                    </a:lnTo>
                    <a:lnTo>
                      <a:pt x="331" y="1743"/>
                    </a:lnTo>
                    <a:lnTo>
                      <a:pt x="361" y="1768"/>
                    </a:lnTo>
                    <a:lnTo>
                      <a:pt x="408" y="1819"/>
                    </a:lnTo>
                    <a:lnTo>
                      <a:pt x="452" y="1894"/>
                    </a:lnTo>
                    <a:lnTo>
                      <a:pt x="485" y="1967"/>
                    </a:lnTo>
                    <a:lnTo>
                      <a:pt x="515" y="2014"/>
                    </a:lnTo>
                    <a:lnTo>
                      <a:pt x="556" y="2059"/>
                    </a:lnTo>
                    <a:lnTo>
                      <a:pt x="619" y="2102"/>
                    </a:lnTo>
                    <a:lnTo>
                      <a:pt x="660" y="2120"/>
                    </a:lnTo>
                    <a:lnTo>
                      <a:pt x="673" y="2116"/>
                    </a:lnTo>
                    <a:lnTo>
                      <a:pt x="695" y="2102"/>
                    </a:lnTo>
                    <a:lnTo>
                      <a:pt x="713" y="2086"/>
                    </a:lnTo>
                    <a:lnTo>
                      <a:pt x="737" y="2075"/>
                    </a:lnTo>
                    <a:lnTo>
                      <a:pt x="755" y="2074"/>
                    </a:lnTo>
                    <a:lnTo>
                      <a:pt x="741" y="2016"/>
                    </a:lnTo>
                    <a:lnTo>
                      <a:pt x="700" y="1915"/>
                    </a:lnTo>
                    <a:lnTo>
                      <a:pt x="672" y="1838"/>
                    </a:lnTo>
                    <a:lnTo>
                      <a:pt x="657" y="1782"/>
                    </a:lnTo>
                    <a:lnTo>
                      <a:pt x="651" y="1718"/>
                    </a:lnTo>
                    <a:lnTo>
                      <a:pt x="653" y="1645"/>
                    </a:lnTo>
                    <a:lnTo>
                      <a:pt x="660" y="1602"/>
                    </a:lnTo>
                    <a:lnTo>
                      <a:pt x="673" y="1606"/>
                    </a:lnTo>
                    <a:lnTo>
                      <a:pt x="695" y="1621"/>
                    </a:lnTo>
                    <a:lnTo>
                      <a:pt x="713" y="1637"/>
                    </a:lnTo>
                    <a:lnTo>
                      <a:pt x="737" y="1649"/>
                    </a:lnTo>
                    <a:lnTo>
                      <a:pt x="755" y="1650"/>
                    </a:lnTo>
                    <a:lnTo>
                      <a:pt x="739" y="1599"/>
                    </a:lnTo>
                    <a:lnTo>
                      <a:pt x="732" y="1538"/>
                    </a:lnTo>
                    <a:lnTo>
                      <a:pt x="736" y="1498"/>
                    </a:lnTo>
                    <a:lnTo>
                      <a:pt x="727" y="1451"/>
                    </a:lnTo>
                    <a:lnTo>
                      <a:pt x="708" y="1414"/>
                    </a:lnTo>
                    <a:lnTo>
                      <a:pt x="699" y="1423"/>
                    </a:lnTo>
                    <a:lnTo>
                      <a:pt x="679" y="1455"/>
                    </a:lnTo>
                    <a:lnTo>
                      <a:pt x="648" y="1527"/>
                    </a:lnTo>
                    <a:lnTo>
                      <a:pt x="601" y="1651"/>
                    </a:lnTo>
                    <a:lnTo>
                      <a:pt x="548" y="1782"/>
                    </a:lnTo>
                    <a:lnTo>
                      <a:pt x="519" y="1838"/>
                    </a:lnTo>
                    <a:lnTo>
                      <a:pt x="495" y="1803"/>
                    </a:lnTo>
                    <a:lnTo>
                      <a:pt x="459" y="1722"/>
                    </a:lnTo>
                    <a:lnTo>
                      <a:pt x="437" y="1625"/>
                    </a:lnTo>
                    <a:lnTo>
                      <a:pt x="427" y="1518"/>
                    </a:lnTo>
                    <a:lnTo>
                      <a:pt x="424" y="1461"/>
                    </a:lnTo>
                    <a:lnTo>
                      <a:pt x="459" y="1485"/>
                    </a:lnTo>
                    <a:lnTo>
                      <a:pt x="504" y="1506"/>
                    </a:lnTo>
                    <a:lnTo>
                      <a:pt x="527" y="1502"/>
                    </a:lnTo>
                    <a:lnTo>
                      <a:pt x="535" y="1482"/>
                    </a:lnTo>
                    <a:lnTo>
                      <a:pt x="537" y="1457"/>
                    </a:lnTo>
                    <a:lnTo>
                      <a:pt x="541" y="1435"/>
                    </a:lnTo>
                    <a:lnTo>
                      <a:pt x="555" y="1426"/>
                    </a:lnTo>
                    <a:lnTo>
                      <a:pt x="587" y="1441"/>
                    </a:lnTo>
                    <a:lnTo>
                      <a:pt x="613" y="1461"/>
                    </a:lnTo>
                    <a:lnTo>
                      <a:pt x="617" y="1427"/>
                    </a:lnTo>
                    <a:lnTo>
                      <a:pt x="613" y="1373"/>
                    </a:lnTo>
                    <a:lnTo>
                      <a:pt x="597" y="1343"/>
                    </a:lnTo>
                    <a:lnTo>
                      <a:pt x="581" y="1330"/>
                    </a:lnTo>
                    <a:lnTo>
                      <a:pt x="548" y="1319"/>
                    </a:lnTo>
                    <a:lnTo>
                      <a:pt x="519" y="1319"/>
                    </a:lnTo>
                    <a:lnTo>
                      <a:pt x="515" y="1311"/>
                    </a:lnTo>
                    <a:lnTo>
                      <a:pt x="515" y="1298"/>
                    </a:lnTo>
                    <a:lnTo>
                      <a:pt x="525" y="1283"/>
                    </a:lnTo>
                    <a:lnTo>
                      <a:pt x="575" y="1267"/>
                    </a:lnTo>
                    <a:lnTo>
                      <a:pt x="651" y="1261"/>
                    </a:lnTo>
                    <a:lnTo>
                      <a:pt x="667" y="1251"/>
                    </a:lnTo>
                    <a:lnTo>
                      <a:pt x="643" y="1237"/>
                    </a:lnTo>
                    <a:lnTo>
                      <a:pt x="613" y="1225"/>
                    </a:lnTo>
                    <a:lnTo>
                      <a:pt x="616" y="1198"/>
                    </a:lnTo>
                    <a:lnTo>
                      <a:pt x="627" y="1180"/>
                    </a:lnTo>
                    <a:lnTo>
                      <a:pt x="635" y="1177"/>
                    </a:lnTo>
                    <a:lnTo>
                      <a:pt x="649" y="1185"/>
                    </a:lnTo>
                    <a:lnTo>
                      <a:pt x="672" y="1210"/>
                    </a:lnTo>
                    <a:lnTo>
                      <a:pt x="696" y="1241"/>
                    </a:lnTo>
                    <a:lnTo>
                      <a:pt x="719" y="1266"/>
                    </a:lnTo>
                    <a:lnTo>
                      <a:pt x="733" y="1274"/>
                    </a:lnTo>
                    <a:lnTo>
                      <a:pt x="741" y="1271"/>
                    </a:lnTo>
                    <a:lnTo>
                      <a:pt x="751" y="1253"/>
                    </a:lnTo>
                    <a:lnTo>
                      <a:pt x="755" y="1225"/>
                    </a:lnTo>
                    <a:lnTo>
                      <a:pt x="779" y="1262"/>
                    </a:lnTo>
                    <a:lnTo>
                      <a:pt x="814" y="1338"/>
                    </a:lnTo>
                    <a:lnTo>
                      <a:pt x="836" y="1414"/>
                    </a:lnTo>
                    <a:lnTo>
                      <a:pt x="842" y="1489"/>
                    </a:lnTo>
                    <a:lnTo>
                      <a:pt x="836" y="1563"/>
                    </a:lnTo>
                    <a:lnTo>
                      <a:pt x="816" y="1634"/>
                    </a:lnTo>
                    <a:lnTo>
                      <a:pt x="783" y="1701"/>
                    </a:lnTo>
                    <a:lnTo>
                      <a:pt x="736" y="1762"/>
                    </a:lnTo>
                    <a:lnTo>
                      <a:pt x="708" y="1791"/>
                    </a:lnTo>
                    <a:lnTo>
                      <a:pt x="721" y="1788"/>
                    </a:lnTo>
                    <a:lnTo>
                      <a:pt x="740" y="1794"/>
                    </a:lnTo>
                    <a:lnTo>
                      <a:pt x="752" y="1816"/>
                    </a:lnTo>
                    <a:lnTo>
                      <a:pt x="755" y="1838"/>
                    </a:lnTo>
                    <a:lnTo>
                      <a:pt x="777" y="1824"/>
                    </a:lnTo>
                    <a:lnTo>
                      <a:pt x="810" y="1788"/>
                    </a:lnTo>
                    <a:lnTo>
                      <a:pt x="833" y="1740"/>
                    </a:lnTo>
                    <a:lnTo>
                      <a:pt x="845" y="1682"/>
                    </a:lnTo>
                    <a:lnTo>
                      <a:pt x="849" y="1650"/>
                    </a:lnTo>
                    <a:lnTo>
                      <a:pt x="873" y="1666"/>
                    </a:lnTo>
                    <a:lnTo>
                      <a:pt x="912" y="1710"/>
                    </a:lnTo>
                    <a:lnTo>
                      <a:pt x="936" y="1768"/>
                    </a:lnTo>
                    <a:lnTo>
                      <a:pt x="944" y="1842"/>
                    </a:lnTo>
                    <a:lnTo>
                      <a:pt x="942" y="1884"/>
                    </a:lnTo>
                    <a:lnTo>
                      <a:pt x="949" y="1850"/>
                    </a:lnTo>
                    <a:lnTo>
                      <a:pt x="948" y="1763"/>
                    </a:lnTo>
                    <a:lnTo>
                      <a:pt x="929" y="1605"/>
                    </a:lnTo>
                    <a:lnTo>
                      <a:pt x="893" y="1353"/>
                    </a:lnTo>
                    <a:lnTo>
                      <a:pt x="880" y="1148"/>
                    </a:lnTo>
                    <a:lnTo>
                      <a:pt x="886" y="1010"/>
                    </a:lnTo>
                    <a:lnTo>
                      <a:pt x="896" y="942"/>
                    </a:lnTo>
                    <a:lnTo>
                      <a:pt x="882" y="926"/>
                    </a:lnTo>
                    <a:lnTo>
                      <a:pt x="850" y="900"/>
                    </a:lnTo>
                    <a:lnTo>
                      <a:pt x="796" y="866"/>
                    </a:lnTo>
                    <a:lnTo>
                      <a:pt x="755" y="848"/>
                    </a:lnTo>
                    <a:lnTo>
                      <a:pt x="731" y="854"/>
                    </a:lnTo>
                    <a:lnTo>
                      <a:pt x="705" y="869"/>
                    </a:lnTo>
                    <a:lnTo>
                      <a:pt x="700" y="888"/>
                    </a:lnTo>
                    <a:lnTo>
                      <a:pt x="711" y="909"/>
                    </a:lnTo>
                    <a:lnTo>
                      <a:pt x="737" y="946"/>
                    </a:lnTo>
                    <a:lnTo>
                      <a:pt x="760" y="989"/>
                    </a:lnTo>
                    <a:lnTo>
                      <a:pt x="761" y="1021"/>
                    </a:lnTo>
                    <a:lnTo>
                      <a:pt x="755" y="1037"/>
                    </a:lnTo>
                    <a:lnTo>
                      <a:pt x="736" y="1029"/>
                    </a:lnTo>
                    <a:lnTo>
                      <a:pt x="701" y="1005"/>
                    </a:lnTo>
                    <a:lnTo>
                      <a:pt x="669" y="972"/>
                    </a:lnTo>
                    <a:lnTo>
                      <a:pt x="644" y="934"/>
                    </a:lnTo>
                    <a:lnTo>
                      <a:pt x="629" y="894"/>
                    </a:lnTo>
                    <a:lnTo>
                      <a:pt x="629" y="858"/>
                    </a:lnTo>
                    <a:lnTo>
                      <a:pt x="644" y="828"/>
                    </a:lnTo>
                    <a:lnTo>
                      <a:pt x="680" y="806"/>
                    </a:lnTo>
                    <a:lnTo>
                      <a:pt x="708" y="801"/>
                    </a:lnTo>
                    <a:lnTo>
                      <a:pt x="669" y="760"/>
                    </a:lnTo>
                    <a:lnTo>
                      <a:pt x="568" y="673"/>
                    </a:lnTo>
                    <a:lnTo>
                      <a:pt x="497" y="604"/>
                    </a:lnTo>
                    <a:lnTo>
                      <a:pt x="463" y="555"/>
                    </a:lnTo>
                    <a:lnTo>
                      <a:pt x="448" y="504"/>
                    </a:lnTo>
                    <a:lnTo>
                      <a:pt x="452" y="465"/>
                    </a:lnTo>
                    <a:lnTo>
                      <a:pt x="463" y="437"/>
                    </a:lnTo>
                    <a:lnTo>
                      <a:pt x="472" y="424"/>
                    </a:lnTo>
                    <a:lnTo>
                      <a:pt x="456" y="437"/>
                    </a:lnTo>
                    <a:lnTo>
                      <a:pt x="413" y="455"/>
                    </a:lnTo>
                    <a:lnTo>
                      <a:pt x="369" y="469"/>
                    </a:lnTo>
                    <a:lnTo>
                      <a:pt x="344" y="488"/>
                    </a:lnTo>
                    <a:lnTo>
                      <a:pt x="334" y="507"/>
                    </a:lnTo>
                    <a:lnTo>
                      <a:pt x="331" y="519"/>
                    </a:lnTo>
                    <a:lnTo>
                      <a:pt x="308" y="509"/>
                    </a:lnTo>
                    <a:lnTo>
                      <a:pt x="288" y="487"/>
                    </a:lnTo>
                    <a:lnTo>
                      <a:pt x="292" y="444"/>
                    </a:lnTo>
                    <a:lnTo>
                      <a:pt x="311" y="399"/>
                    </a:lnTo>
                    <a:lnTo>
                      <a:pt x="315" y="372"/>
                    </a:lnTo>
                    <a:lnTo>
                      <a:pt x="304" y="349"/>
                    </a:lnTo>
                    <a:lnTo>
                      <a:pt x="268" y="333"/>
                    </a:lnTo>
                    <a:lnTo>
                      <a:pt x="236" y="329"/>
                    </a:ln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3" name="Freeform 30">
                <a:extLst>
                  <a:ext uri="{FF2B5EF4-FFF2-40B4-BE49-F238E27FC236}">
                    <a16:creationId xmlns:a16="http://schemas.microsoft.com/office/drawing/2014/main" id="{E0B17E50-1E53-4428-AB4A-BB58E90C44D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811927" y="-279206"/>
                <a:ext cx="61106" cy="45587"/>
              </a:xfrm>
              <a:custGeom>
                <a:avLst/>
                <a:gdLst>
                  <a:gd name="T0" fmla="*/ 0 w 377"/>
                  <a:gd name="T1" fmla="*/ 1 h 284"/>
                  <a:gd name="T2" fmla="*/ 32 w 377"/>
                  <a:gd name="T3" fmla="*/ 0 h 284"/>
                  <a:gd name="T4" fmla="*/ 90 w 377"/>
                  <a:gd name="T5" fmla="*/ 13 h 284"/>
                  <a:gd name="T6" fmla="*/ 160 w 377"/>
                  <a:gd name="T7" fmla="*/ 57 h 284"/>
                  <a:gd name="T8" fmla="*/ 220 w 377"/>
                  <a:gd name="T9" fmla="*/ 106 h 284"/>
                  <a:gd name="T10" fmla="*/ 260 w 377"/>
                  <a:gd name="T11" fmla="*/ 129 h 284"/>
                  <a:gd name="T12" fmla="*/ 303 w 377"/>
                  <a:gd name="T13" fmla="*/ 136 h 284"/>
                  <a:gd name="T14" fmla="*/ 351 w 377"/>
                  <a:gd name="T15" fmla="*/ 117 h 284"/>
                  <a:gd name="T16" fmla="*/ 377 w 377"/>
                  <a:gd name="T17" fmla="*/ 96 h 284"/>
                  <a:gd name="T18" fmla="*/ 353 w 377"/>
                  <a:gd name="T19" fmla="*/ 126 h 284"/>
                  <a:gd name="T20" fmla="*/ 343 w 377"/>
                  <a:gd name="T21" fmla="*/ 154 h 284"/>
                  <a:gd name="T22" fmla="*/ 345 w 377"/>
                  <a:gd name="T23" fmla="*/ 169 h 284"/>
                  <a:gd name="T24" fmla="*/ 359 w 377"/>
                  <a:gd name="T25" fmla="*/ 192 h 284"/>
                  <a:gd name="T26" fmla="*/ 372 w 377"/>
                  <a:gd name="T27" fmla="*/ 226 h 284"/>
                  <a:gd name="T28" fmla="*/ 377 w 377"/>
                  <a:gd name="T29" fmla="*/ 261 h 284"/>
                  <a:gd name="T30" fmla="*/ 377 w 377"/>
                  <a:gd name="T31" fmla="*/ 284 h 284"/>
                  <a:gd name="T32" fmla="*/ 360 w 377"/>
                  <a:gd name="T33" fmla="*/ 260 h 284"/>
                  <a:gd name="T34" fmla="*/ 319 w 377"/>
                  <a:gd name="T35" fmla="*/ 218 h 284"/>
                  <a:gd name="T36" fmla="*/ 250 w 377"/>
                  <a:gd name="T37" fmla="*/ 165 h 284"/>
                  <a:gd name="T38" fmla="*/ 146 w 377"/>
                  <a:gd name="T39" fmla="*/ 104 h 284"/>
                  <a:gd name="T40" fmla="*/ 44 w 377"/>
                  <a:gd name="T41" fmla="*/ 40 h 284"/>
                  <a:gd name="T42" fmla="*/ 0 w 377"/>
                  <a:gd name="T43" fmla="*/ 1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7" h="284">
                    <a:moveTo>
                      <a:pt x="0" y="1"/>
                    </a:moveTo>
                    <a:lnTo>
                      <a:pt x="32" y="0"/>
                    </a:lnTo>
                    <a:lnTo>
                      <a:pt x="90" y="13"/>
                    </a:lnTo>
                    <a:lnTo>
                      <a:pt x="160" y="57"/>
                    </a:lnTo>
                    <a:lnTo>
                      <a:pt x="220" y="106"/>
                    </a:lnTo>
                    <a:lnTo>
                      <a:pt x="260" y="129"/>
                    </a:lnTo>
                    <a:lnTo>
                      <a:pt x="303" y="136"/>
                    </a:lnTo>
                    <a:lnTo>
                      <a:pt x="351" y="117"/>
                    </a:lnTo>
                    <a:lnTo>
                      <a:pt x="377" y="96"/>
                    </a:lnTo>
                    <a:lnTo>
                      <a:pt x="353" y="126"/>
                    </a:lnTo>
                    <a:lnTo>
                      <a:pt x="343" y="154"/>
                    </a:lnTo>
                    <a:lnTo>
                      <a:pt x="345" y="169"/>
                    </a:lnTo>
                    <a:lnTo>
                      <a:pt x="359" y="192"/>
                    </a:lnTo>
                    <a:lnTo>
                      <a:pt x="372" y="226"/>
                    </a:lnTo>
                    <a:lnTo>
                      <a:pt x="377" y="261"/>
                    </a:lnTo>
                    <a:lnTo>
                      <a:pt x="377" y="284"/>
                    </a:lnTo>
                    <a:lnTo>
                      <a:pt x="360" y="260"/>
                    </a:lnTo>
                    <a:lnTo>
                      <a:pt x="319" y="218"/>
                    </a:lnTo>
                    <a:lnTo>
                      <a:pt x="250" y="165"/>
                    </a:lnTo>
                    <a:lnTo>
                      <a:pt x="146" y="104"/>
                    </a:lnTo>
                    <a:lnTo>
                      <a:pt x="44" y="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Freeform 31">
                <a:extLst>
                  <a:ext uri="{FF2B5EF4-FFF2-40B4-BE49-F238E27FC236}">
                    <a16:creationId xmlns:a16="http://schemas.microsoft.com/office/drawing/2014/main" id="{9DC84B92-6D00-442D-A545-EDC8A1858B2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33074" y="-35266"/>
                <a:ext cx="45587" cy="83900"/>
              </a:xfrm>
              <a:custGeom>
                <a:avLst/>
                <a:gdLst>
                  <a:gd name="T0" fmla="*/ 282 w 282"/>
                  <a:gd name="T1" fmla="*/ 0 h 519"/>
                  <a:gd name="T2" fmla="*/ 272 w 282"/>
                  <a:gd name="T3" fmla="*/ 39 h 519"/>
                  <a:gd name="T4" fmla="*/ 242 w 282"/>
                  <a:gd name="T5" fmla="*/ 111 h 519"/>
                  <a:gd name="T6" fmla="*/ 192 w 282"/>
                  <a:gd name="T7" fmla="*/ 210 h 519"/>
                  <a:gd name="T8" fmla="*/ 113 w 282"/>
                  <a:gd name="T9" fmla="*/ 331 h 519"/>
                  <a:gd name="T10" fmla="*/ 35 w 282"/>
                  <a:gd name="T11" fmla="*/ 454 h 519"/>
                  <a:gd name="T12" fmla="*/ 0 w 282"/>
                  <a:gd name="T13" fmla="*/ 519 h 519"/>
                  <a:gd name="T14" fmla="*/ 7 w 282"/>
                  <a:gd name="T15" fmla="*/ 475 h 519"/>
                  <a:gd name="T16" fmla="*/ 29 w 282"/>
                  <a:gd name="T17" fmla="*/ 396 h 519"/>
                  <a:gd name="T18" fmla="*/ 59 w 282"/>
                  <a:gd name="T19" fmla="*/ 327 h 519"/>
                  <a:gd name="T20" fmla="*/ 95 w 282"/>
                  <a:gd name="T21" fmla="*/ 263 h 519"/>
                  <a:gd name="T22" fmla="*/ 157 w 282"/>
                  <a:gd name="T23" fmla="*/ 175 h 519"/>
                  <a:gd name="T24" fmla="*/ 244 w 282"/>
                  <a:gd name="T25" fmla="*/ 60 h 519"/>
                  <a:gd name="T26" fmla="*/ 282 w 282"/>
                  <a:gd name="T27" fmla="*/ 0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2" h="519">
                    <a:moveTo>
                      <a:pt x="282" y="0"/>
                    </a:moveTo>
                    <a:lnTo>
                      <a:pt x="272" y="39"/>
                    </a:lnTo>
                    <a:lnTo>
                      <a:pt x="242" y="111"/>
                    </a:lnTo>
                    <a:lnTo>
                      <a:pt x="192" y="210"/>
                    </a:lnTo>
                    <a:lnTo>
                      <a:pt x="113" y="331"/>
                    </a:lnTo>
                    <a:lnTo>
                      <a:pt x="35" y="454"/>
                    </a:lnTo>
                    <a:lnTo>
                      <a:pt x="0" y="519"/>
                    </a:lnTo>
                    <a:lnTo>
                      <a:pt x="7" y="475"/>
                    </a:lnTo>
                    <a:lnTo>
                      <a:pt x="29" y="396"/>
                    </a:lnTo>
                    <a:lnTo>
                      <a:pt x="59" y="327"/>
                    </a:lnTo>
                    <a:lnTo>
                      <a:pt x="95" y="263"/>
                    </a:lnTo>
                    <a:lnTo>
                      <a:pt x="157" y="175"/>
                    </a:lnTo>
                    <a:lnTo>
                      <a:pt x="244" y="6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Freeform 32">
                <a:extLst>
                  <a:ext uri="{FF2B5EF4-FFF2-40B4-BE49-F238E27FC236}">
                    <a16:creationId xmlns:a16="http://schemas.microsoft.com/office/drawing/2014/main" id="{36409E0E-2193-46B5-8F7C-90A6E6A0B00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215424" y="208190"/>
                <a:ext cx="38313" cy="91660"/>
              </a:xfrm>
              <a:custGeom>
                <a:avLst/>
                <a:gdLst>
                  <a:gd name="T0" fmla="*/ 0 w 236"/>
                  <a:gd name="T1" fmla="*/ 566 h 566"/>
                  <a:gd name="T2" fmla="*/ 9 w 236"/>
                  <a:gd name="T3" fmla="*/ 495 h 566"/>
                  <a:gd name="T4" fmla="*/ 25 w 236"/>
                  <a:gd name="T5" fmla="*/ 333 h 566"/>
                  <a:gd name="T6" fmla="*/ 54 w 236"/>
                  <a:gd name="T7" fmla="*/ 211 h 566"/>
                  <a:gd name="T8" fmla="*/ 85 w 236"/>
                  <a:gd name="T9" fmla="*/ 137 h 566"/>
                  <a:gd name="T10" fmla="*/ 130 w 236"/>
                  <a:gd name="T11" fmla="*/ 71 h 566"/>
                  <a:gd name="T12" fmla="*/ 177 w 236"/>
                  <a:gd name="T13" fmla="*/ 32 h 566"/>
                  <a:gd name="T14" fmla="*/ 214 w 236"/>
                  <a:gd name="T15" fmla="*/ 9 h 566"/>
                  <a:gd name="T16" fmla="*/ 236 w 236"/>
                  <a:gd name="T17" fmla="*/ 0 h 566"/>
                  <a:gd name="T18" fmla="*/ 217 w 236"/>
                  <a:gd name="T19" fmla="*/ 13 h 566"/>
                  <a:gd name="T20" fmla="*/ 185 w 236"/>
                  <a:gd name="T21" fmla="*/ 44 h 566"/>
                  <a:gd name="T22" fmla="*/ 148 w 236"/>
                  <a:gd name="T23" fmla="*/ 93 h 566"/>
                  <a:gd name="T24" fmla="*/ 116 w 236"/>
                  <a:gd name="T25" fmla="*/ 169 h 566"/>
                  <a:gd name="T26" fmla="*/ 96 w 236"/>
                  <a:gd name="T27" fmla="*/ 249 h 566"/>
                  <a:gd name="T28" fmla="*/ 78 w 236"/>
                  <a:gd name="T29" fmla="*/ 373 h 566"/>
                  <a:gd name="T30" fmla="*/ 53 w 236"/>
                  <a:gd name="T31" fmla="*/ 482 h 566"/>
                  <a:gd name="T32" fmla="*/ 22 w 236"/>
                  <a:gd name="T33" fmla="*/ 542 h 566"/>
                  <a:gd name="T34" fmla="*/ 0 w 236"/>
                  <a:gd name="T35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6" h="566">
                    <a:moveTo>
                      <a:pt x="0" y="566"/>
                    </a:moveTo>
                    <a:lnTo>
                      <a:pt x="9" y="495"/>
                    </a:lnTo>
                    <a:lnTo>
                      <a:pt x="25" y="333"/>
                    </a:lnTo>
                    <a:lnTo>
                      <a:pt x="54" y="211"/>
                    </a:lnTo>
                    <a:lnTo>
                      <a:pt x="85" y="137"/>
                    </a:lnTo>
                    <a:lnTo>
                      <a:pt x="130" y="71"/>
                    </a:lnTo>
                    <a:lnTo>
                      <a:pt x="177" y="32"/>
                    </a:lnTo>
                    <a:lnTo>
                      <a:pt x="214" y="9"/>
                    </a:lnTo>
                    <a:lnTo>
                      <a:pt x="236" y="0"/>
                    </a:lnTo>
                    <a:lnTo>
                      <a:pt x="217" y="13"/>
                    </a:lnTo>
                    <a:lnTo>
                      <a:pt x="185" y="44"/>
                    </a:lnTo>
                    <a:lnTo>
                      <a:pt x="148" y="93"/>
                    </a:lnTo>
                    <a:lnTo>
                      <a:pt x="116" y="169"/>
                    </a:lnTo>
                    <a:lnTo>
                      <a:pt x="96" y="249"/>
                    </a:lnTo>
                    <a:lnTo>
                      <a:pt x="78" y="373"/>
                    </a:lnTo>
                    <a:lnTo>
                      <a:pt x="53" y="482"/>
                    </a:lnTo>
                    <a:lnTo>
                      <a:pt x="22" y="542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Freeform 33">
                <a:extLst>
                  <a:ext uri="{FF2B5EF4-FFF2-40B4-BE49-F238E27FC236}">
                    <a16:creationId xmlns:a16="http://schemas.microsoft.com/office/drawing/2014/main" id="{9F94D4BE-89D4-43E2-B3AF-EA301A774CB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45114" y="117015"/>
                <a:ext cx="32008" cy="53347"/>
              </a:xfrm>
              <a:custGeom>
                <a:avLst/>
                <a:gdLst>
                  <a:gd name="T0" fmla="*/ 198 w 198"/>
                  <a:gd name="T1" fmla="*/ 46 h 330"/>
                  <a:gd name="T2" fmla="*/ 176 w 198"/>
                  <a:gd name="T3" fmla="*/ 45 h 330"/>
                  <a:gd name="T4" fmla="*/ 154 w 198"/>
                  <a:gd name="T5" fmla="*/ 32 h 330"/>
                  <a:gd name="T6" fmla="*/ 148 w 198"/>
                  <a:gd name="T7" fmla="*/ 14 h 330"/>
                  <a:gd name="T8" fmla="*/ 150 w 198"/>
                  <a:gd name="T9" fmla="*/ 0 h 330"/>
                  <a:gd name="T10" fmla="*/ 56 w 198"/>
                  <a:gd name="T11" fmla="*/ 0 h 330"/>
                  <a:gd name="T12" fmla="*/ 62 w 198"/>
                  <a:gd name="T13" fmla="*/ 22 h 330"/>
                  <a:gd name="T14" fmla="*/ 59 w 198"/>
                  <a:gd name="T15" fmla="*/ 70 h 330"/>
                  <a:gd name="T16" fmla="*/ 36 w 198"/>
                  <a:gd name="T17" fmla="*/ 139 h 330"/>
                  <a:gd name="T18" fmla="*/ 10 w 198"/>
                  <a:gd name="T19" fmla="*/ 206 h 330"/>
                  <a:gd name="T20" fmla="*/ 0 w 198"/>
                  <a:gd name="T21" fmla="*/ 246 h 330"/>
                  <a:gd name="T22" fmla="*/ 6 w 198"/>
                  <a:gd name="T23" fmla="*/ 283 h 330"/>
                  <a:gd name="T24" fmla="*/ 32 w 198"/>
                  <a:gd name="T25" fmla="*/ 315 h 330"/>
                  <a:gd name="T26" fmla="*/ 56 w 198"/>
                  <a:gd name="T27" fmla="*/ 330 h 330"/>
                  <a:gd name="T28" fmla="*/ 59 w 198"/>
                  <a:gd name="T29" fmla="*/ 285 h 330"/>
                  <a:gd name="T30" fmla="*/ 70 w 198"/>
                  <a:gd name="T31" fmla="*/ 202 h 330"/>
                  <a:gd name="T32" fmla="*/ 91 w 198"/>
                  <a:gd name="T33" fmla="*/ 129 h 330"/>
                  <a:gd name="T34" fmla="*/ 127 w 198"/>
                  <a:gd name="T35" fmla="*/ 70 h 330"/>
                  <a:gd name="T36" fmla="*/ 150 w 198"/>
                  <a:gd name="T37" fmla="*/ 46 h 330"/>
                  <a:gd name="T38" fmla="*/ 151 w 198"/>
                  <a:gd name="T39" fmla="*/ 57 h 330"/>
                  <a:gd name="T40" fmla="*/ 163 w 198"/>
                  <a:gd name="T41" fmla="*/ 73 h 330"/>
                  <a:gd name="T42" fmla="*/ 179 w 198"/>
                  <a:gd name="T43" fmla="*/ 78 h 330"/>
                  <a:gd name="T44" fmla="*/ 194 w 198"/>
                  <a:gd name="T45" fmla="*/ 65 h 330"/>
                  <a:gd name="T46" fmla="*/ 198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98" y="46"/>
                    </a:moveTo>
                    <a:lnTo>
                      <a:pt x="176" y="45"/>
                    </a:lnTo>
                    <a:lnTo>
                      <a:pt x="154" y="32"/>
                    </a:lnTo>
                    <a:lnTo>
                      <a:pt x="148" y="14"/>
                    </a:lnTo>
                    <a:lnTo>
                      <a:pt x="150" y="0"/>
                    </a:lnTo>
                    <a:lnTo>
                      <a:pt x="56" y="0"/>
                    </a:lnTo>
                    <a:lnTo>
                      <a:pt x="62" y="22"/>
                    </a:lnTo>
                    <a:lnTo>
                      <a:pt x="59" y="70"/>
                    </a:lnTo>
                    <a:lnTo>
                      <a:pt x="36" y="139"/>
                    </a:lnTo>
                    <a:lnTo>
                      <a:pt x="10" y="206"/>
                    </a:lnTo>
                    <a:lnTo>
                      <a:pt x="0" y="246"/>
                    </a:lnTo>
                    <a:lnTo>
                      <a:pt x="6" y="283"/>
                    </a:lnTo>
                    <a:lnTo>
                      <a:pt x="32" y="315"/>
                    </a:lnTo>
                    <a:lnTo>
                      <a:pt x="56" y="330"/>
                    </a:lnTo>
                    <a:lnTo>
                      <a:pt x="59" y="285"/>
                    </a:lnTo>
                    <a:lnTo>
                      <a:pt x="70" y="202"/>
                    </a:lnTo>
                    <a:lnTo>
                      <a:pt x="91" y="129"/>
                    </a:lnTo>
                    <a:lnTo>
                      <a:pt x="127" y="70"/>
                    </a:lnTo>
                    <a:lnTo>
                      <a:pt x="150" y="46"/>
                    </a:lnTo>
                    <a:lnTo>
                      <a:pt x="151" y="57"/>
                    </a:lnTo>
                    <a:lnTo>
                      <a:pt x="163" y="73"/>
                    </a:lnTo>
                    <a:lnTo>
                      <a:pt x="179" y="78"/>
                    </a:lnTo>
                    <a:lnTo>
                      <a:pt x="194" y="65"/>
                    </a:lnTo>
                    <a:lnTo>
                      <a:pt x="198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Freeform 34">
                <a:extLst>
                  <a:ext uri="{FF2B5EF4-FFF2-40B4-BE49-F238E27FC236}">
                    <a16:creationId xmlns:a16="http://schemas.microsoft.com/office/drawing/2014/main" id="{85077654-5428-46E0-8B3E-FD39117831D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37354" y="63668"/>
                <a:ext cx="38313" cy="53347"/>
              </a:xfrm>
              <a:custGeom>
                <a:avLst/>
                <a:gdLst>
                  <a:gd name="T0" fmla="*/ 236 w 236"/>
                  <a:gd name="T1" fmla="*/ 330 h 330"/>
                  <a:gd name="T2" fmla="*/ 215 w 236"/>
                  <a:gd name="T3" fmla="*/ 280 h 330"/>
                  <a:gd name="T4" fmla="*/ 175 w 236"/>
                  <a:gd name="T5" fmla="*/ 179 h 330"/>
                  <a:gd name="T6" fmla="*/ 139 w 236"/>
                  <a:gd name="T7" fmla="*/ 108 h 330"/>
                  <a:gd name="T8" fmla="*/ 110 w 236"/>
                  <a:gd name="T9" fmla="*/ 67 h 330"/>
                  <a:gd name="T10" fmla="*/ 74 w 236"/>
                  <a:gd name="T11" fmla="*/ 34 h 330"/>
                  <a:gd name="T12" fmla="*/ 28 w 236"/>
                  <a:gd name="T13" fmla="*/ 8 h 330"/>
                  <a:gd name="T14" fmla="*/ 0 w 236"/>
                  <a:gd name="T15" fmla="*/ 0 h 330"/>
                  <a:gd name="T16" fmla="*/ 8 w 236"/>
                  <a:gd name="T17" fmla="*/ 27 h 330"/>
                  <a:gd name="T18" fmla="*/ 28 w 236"/>
                  <a:gd name="T19" fmla="*/ 78 h 330"/>
                  <a:gd name="T20" fmla="*/ 66 w 236"/>
                  <a:gd name="T21" fmla="*/ 147 h 330"/>
                  <a:gd name="T22" fmla="*/ 128 w 236"/>
                  <a:gd name="T23" fmla="*/ 226 h 330"/>
                  <a:gd name="T24" fmla="*/ 200 w 236"/>
                  <a:gd name="T25" fmla="*/ 296 h 330"/>
                  <a:gd name="T26" fmla="*/ 236 w 236"/>
                  <a:gd name="T27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236" y="330"/>
                    </a:moveTo>
                    <a:lnTo>
                      <a:pt x="215" y="280"/>
                    </a:lnTo>
                    <a:lnTo>
                      <a:pt x="175" y="179"/>
                    </a:lnTo>
                    <a:lnTo>
                      <a:pt x="139" y="108"/>
                    </a:lnTo>
                    <a:lnTo>
                      <a:pt x="110" y="67"/>
                    </a:lnTo>
                    <a:lnTo>
                      <a:pt x="74" y="34"/>
                    </a:lnTo>
                    <a:lnTo>
                      <a:pt x="28" y="8"/>
                    </a:lnTo>
                    <a:lnTo>
                      <a:pt x="0" y="0"/>
                    </a:lnTo>
                    <a:lnTo>
                      <a:pt x="8" y="27"/>
                    </a:lnTo>
                    <a:lnTo>
                      <a:pt x="28" y="78"/>
                    </a:lnTo>
                    <a:lnTo>
                      <a:pt x="66" y="147"/>
                    </a:lnTo>
                    <a:lnTo>
                      <a:pt x="128" y="226"/>
                    </a:lnTo>
                    <a:lnTo>
                      <a:pt x="200" y="296"/>
                    </a:lnTo>
                    <a:lnTo>
                      <a:pt x="236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Freeform 35">
                <a:extLst>
                  <a:ext uri="{FF2B5EF4-FFF2-40B4-BE49-F238E27FC236}">
                    <a16:creationId xmlns:a16="http://schemas.microsoft.com/office/drawing/2014/main" id="{37D545FD-A140-49A9-A139-5BB37489BE1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85073" y="-5198"/>
                <a:ext cx="472362" cy="269159"/>
              </a:xfrm>
              <a:custGeom>
                <a:avLst/>
                <a:gdLst>
                  <a:gd name="T0" fmla="*/ 2836 w 2922"/>
                  <a:gd name="T1" fmla="*/ 717 h 1665"/>
                  <a:gd name="T2" fmla="*/ 2734 w 2922"/>
                  <a:gd name="T3" fmla="*/ 827 h 1665"/>
                  <a:gd name="T4" fmla="*/ 2699 w 2922"/>
                  <a:gd name="T5" fmla="*/ 886 h 1665"/>
                  <a:gd name="T6" fmla="*/ 2718 w 2922"/>
                  <a:gd name="T7" fmla="*/ 763 h 1665"/>
                  <a:gd name="T8" fmla="*/ 2776 w 2922"/>
                  <a:gd name="T9" fmla="*/ 696 h 1665"/>
                  <a:gd name="T10" fmla="*/ 2591 w 2922"/>
                  <a:gd name="T11" fmla="*/ 660 h 1665"/>
                  <a:gd name="T12" fmla="*/ 2498 w 2922"/>
                  <a:gd name="T13" fmla="*/ 753 h 1665"/>
                  <a:gd name="T14" fmla="*/ 2419 w 2922"/>
                  <a:gd name="T15" fmla="*/ 936 h 1665"/>
                  <a:gd name="T16" fmla="*/ 2382 w 2922"/>
                  <a:gd name="T17" fmla="*/ 825 h 1665"/>
                  <a:gd name="T18" fmla="*/ 2490 w 2922"/>
                  <a:gd name="T19" fmla="*/ 601 h 1665"/>
                  <a:gd name="T20" fmla="*/ 2363 w 2922"/>
                  <a:gd name="T21" fmla="*/ 629 h 1665"/>
                  <a:gd name="T22" fmla="*/ 2402 w 2922"/>
                  <a:gd name="T23" fmla="*/ 519 h 1665"/>
                  <a:gd name="T24" fmla="*/ 2285 w 2922"/>
                  <a:gd name="T25" fmla="*/ 587 h 1665"/>
                  <a:gd name="T26" fmla="*/ 2289 w 2922"/>
                  <a:gd name="T27" fmla="*/ 767 h 1665"/>
                  <a:gd name="T28" fmla="*/ 2337 w 2922"/>
                  <a:gd name="T29" fmla="*/ 779 h 1665"/>
                  <a:gd name="T30" fmla="*/ 2355 w 2922"/>
                  <a:gd name="T31" fmla="*/ 1085 h 1665"/>
                  <a:gd name="T32" fmla="*/ 2262 w 2922"/>
                  <a:gd name="T33" fmla="*/ 1054 h 1665"/>
                  <a:gd name="T34" fmla="*/ 2246 w 2922"/>
                  <a:gd name="T35" fmla="*/ 900 h 1665"/>
                  <a:gd name="T36" fmla="*/ 2186 w 2922"/>
                  <a:gd name="T37" fmla="*/ 978 h 1665"/>
                  <a:gd name="T38" fmla="*/ 2259 w 2922"/>
                  <a:gd name="T39" fmla="*/ 1293 h 1665"/>
                  <a:gd name="T40" fmla="*/ 2033 w 2922"/>
                  <a:gd name="T41" fmla="*/ 1340 h 1665"/>
                  <a:gd name="T42" fmla="*/ 1649 w 2922"/>
                  <a:gd name="T43" fmla="*/ 1368 h 1665"/>
                  <a:gd name="T44" fmla="*/ 1652 w 2922"/>
                  <a:gd name="T45" fmla="*/ 1591 h 1665"/>
                  <a:gd name="T46" fmla="*/ 1569 w 2922"/>
                  <a:gd name="T47" fmla="*/ 1645 h 1665"/>
                  <a:gd name="T48" fmla="*/ 1516 w 2922"/>
                  <a:gd name="T49" fmla="*/ 1577 h 1665"/>
                  <a:gd name="T50" fmla="*/ 1477 w 2922"/>
                  <a:gd name="T51" fmla="*/ 1499 h 1665"/>
                  <a:gd name="T52" fmla="*/ 1591 w 2922"/>
                  <a:gd name="T53" fmla="*/ 1077 h 1665"/>
                  <a:gd name="T54" fmla="*/ 1579 w 2922"/>
                  <a:gd name="T55" fmla="*/ 1008 h 1665"/>
                  <a:gd name="T56" fmla="*/ 1412 w 2922"/>
                  <a:gd name="T57" fmla="*/ 1086 h 1665"/>
                  <a:gd name="T58" fmla="*/ 1361 w 2922"/>
                  <a:gd name="T59" fmla="*/ 1008 h 1665"/>
                  <a:gd name="T60" fmla="*/ 1321 w 2922"/>
                  <a:gd name="T61" fmla="*/ 976 h 1665"/>
                  <a:gd name="T62" fmla="*/ 1363 w 2922"/>
                  <a:gd name="T63" fmla="*/ 1117 h 1665"/>
                  <a:gd name="T64" fmla="*/ 1447 w 2922"/>
                  <a:gd name="T65" fmla="*/ 1145 h 1665"/>
                  <a:gd name="T66" fmla="*/ 1337 w 2922"/>
                  <a:gd name="T67" fmla="*/ 1149 h 1665"/>
                  <a:gd name="T68" fmla="*/ 1225 w 2922"/>
                  <a:gd name="T69" fmla="*/ 932 h 1665"/>
                  <a:gd name="T70" fmla="*/ 1272 w 2922"/>
                  <a:gd name="T71" fmla="*/ 755 h 1665"/>
                  <a:gd name="T72" fmla="*/ 1309 w 2922"/>
                  <a:gd name="T73" fmla="*/ 808 h 1665"/>
                  <a:gd name="T74" fmla="*/ 1297 w 2922"/>
                  <a:gd name="T75" fmla="*/ 889 h 1665"/>
                  <a:gd name="T76" fmla="*/ 1349 w 2922"/>
                  <a:gd name="T77" fmla="*/ 776 h 1665"/>
                  <a:gd name="T78" fmla="*/ 1395 w 2922"/>
                  <a:gd name="T79" fmla="*/ 664 h 1665"/>
                  <a:gd name="T80" fmla="*/ 1461 w 2922"/>
                  <a:gd name="T81" fmla="*/ 889 h 1665"/>
                  <a:gd name="T82" fmla="*/ 1528 w 2922"/>
                  <a:gd name="T83" fmla="*/ 864 h 1665"/>
                  <a:gd name="T84" fmla="*/ 1591 w 2922"/>
                  <a:gd name="T85" fmla="*/ 785 h 1665"/>
                  <a:gd name="T86" fmla="*/ 1649 w 2922"/>
                  <a:gd name="T87" fmla="*/ 519 h 1665"/>
                  <a:gd name="T88" fmla="*/ 1512 w 2922"/>
                  <a:gd name="T89" fmla="*/ 417 h 1665"/>
                  <a:gd name="T90" fmla="*/ 1365 w 2922"/>
                  <a:gd name="T91" fmla="*/ 377 h 1665"/>
                  <a:gd name="T92" fmla="*/ 1345 w 2922"/>
                  <a:gd name="T93" fmla="*/ 188 h 1665"/>
                  <a:gd name="T94" fmla="*/ 1223 w 2922"/>
                  <a:gd name="T95" fmla="*/ 146 h 1665"/>
                  <a:gd name="T96" fmla="*/ 538 w 2922"/>
                  <a:gd name="T97" fmla="*/ 443 h 1665"/>
                  <a:gd name="T98" fmla="*/ 44 w 2922"/>
                  <a:gd name="T99" fmla="*/ 575 h 1665"/>
                  <a:gd name="T100" fmla="*/ 916 w 2922"/>
                  <a:gd name="T101" fmla="*/ 207 h 1665"/>
                  <a:gd name="T102" fmla="*/ 1428 w 2922"/>
                  <a:gd name="T103" fmla="*/ 71 h 1665"/>
                  <a:gd name="T104" fmla="*/ 1857 w 2922"/>
                  <a:gd name="T105" fmla="*/ 385 h 1665"/>
                  <a:gd name="T106" fmla="*/ 2215 w 2922"/>
                  <a:gd name="T107" fmla="*/ 495 h 1665"/>
                  <a:gd name="T108" fmla="*/ 2564 w 2922"/>
                  <a:gd name="T109" fmla="*/ 447 h 1665"/>
                  <a:gd name="T110" fmla="*/ 2732 w 2922"/>
                  <a:gd name="T111" fmla="*/ 525 h 1665"/>
                  <a:gd name="T112" fmla="*/ 2891 w 2922"/>
                  <a:gd name="T113" fmla="*/ 659 h 1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22" h="1665">
                    <a:moveTo>
                      <a:pt x="2922" y="660"/>
                    </a:moveTo>
                    <a:lnTo>
                      <a:pt x="2910" y="673"/>
                    </a:lnTo>
                    <a:lnTo>
                      <a:pt x="2883" y="692"/>
                    </a:lnTo>
                    <a:lnTo>
                      <a:pt x="2836" y="717"/>
                    </a:lnTo>
                    <a:lnTo>
                      <a:pt x="2791" y="743"/>
                    </a:lnTo>
                    <a:lnTo>
                      <a:pt x="2764" y="763"/>
                    </a:lnTo>
                    <a:lnTo>
                      <a:pt x="2744" y="791"/>
                    </a:lnTo>
                    <a:lnTo>
                      <a:pt x="2734" y="827"/>
                    </a:lnTo>
                    <a:lnTo>
                      <a:pt x="2732" y="849"/>
                    </a:lnTo>
                    <a:lnTo>
                      <a:pt x="2719" y="872"/>
                    </a:lnTo>
                    <a:lnTo>
                      <a:pt x="2706" y="886"/>
                    </a:lnTo>
                    <a:lnTo>
                      <a:pt x="2699" y="886"/>
                    </a:lnTo>
                    <a:lnTo>
                      <a:pt x="2694" y="876"/>
                    </a:lnTo>
                    <a:lnTo>
                      <a:pt x="2694" y="846"/>
                    </a:lnTo>
                    <a:lnTo>
                      <a:pt x="2702" y="805"/>
                    </a:lnTo>
                    <a:lnTo>
                      <a:pt x="2718" y="763"/>
                    </a:lnTo>
                    <a:lnTo>
                      <a:pt x="2738" y="727"/>
                    </a:lnTo>
                    <a:lnTo>
                      <a:pt x="2764" y="708"/>
                    </a:lnTo>
                    <a:lnTo>
                      <a:pt x="2779" y="708"/>
                    </a:lnTo>
                    <a:lnTo>
                      <a:pt x="2776" y="696"/>
                    </a:lnTo>
                    <a:lnTo>
                      <a:pt x="2763" y="680"/>
                    </a:lnTo>
                    <a:lnTo>
                      <a:pt x="2732" y="667"/>
                    </a:lnTo>
                    <a:lnTo>
                      <a:pt x="2648" y="663"/>
                    </a:lnTo>
                    <a:lnTo>
                      <a:pt x="2591" y="660"/>
                    </a:lnTo>
                    <a:lnTo>
                      <a:pt x="2571" y="667"/>
                    </a:lnTo>
                    <a:lnTo>
                      <a:pt x="2538" y="688"/>
                    </a:lnTo>
                    <a:lnTo>
                      <a:pt x="2515" y="717"/>
                    </a:lnTo>
                    <a:lnTo>
                      <a:pt x="2498" y="753"/>
                    </a:lnTo>
                    <a:lnTo>
                      <a:pt x="2481" y="815"/>
                    </a:lnTo>
                    <a:lnTo>
                      <a:pt x="2462" y="902"/>
                    </a:lnTo>
                    <a:lnTo>
                      <a:pt x="2450" y="944"/>
                    </a:lnTo>
                    <a:lnTo>
                      <a:pt x="2419" y="936"/>
                    </a:lnTo>
                    <a:lnTo>
                      <a:pt x="2391" y="916"/>
                    </a:lnTo>
                    <a:lnTo>
                      <a:pt x="2381" y="900"/>
                    </a:lnTo>
                    <a:lnTo>
                      <a:pt x="2374" y="870"/>
                    </a:lnTo>
                    <a:lnTo>
                      <a:pt x="2382" y="825"/>
                    </a:lnTo>
                    <a:lnTo>
                      <a:pt x="2417" y="751"/>
                    </a:lnTo>
                    <a:lnTo>
                      <a:pt x="2477" y="652"/>
                    </a:lnTo>
                    <a:lnTo>
                      <a:pt x="2497" y="613"/>
                    </a:lnTo>
                    <a:lnTo>
                      <a:pt x="2490" y="601"/>
                    </a:lnTo>
                    <a:lnTo>
                      <a:pt x="2465" y="596"/>
                    </a:lnTo>
                    <a:lnTo>
                      <a:pt x="2418" y="611"/>
                    </a:lnTo>
                    <a:lnTo>
                      <a:pt x="2377" y="629"/>
                    </a:lnTo>
                    <a:lnTo>
                      <a:pt x="2363" y="629"/>
                    </a:lnTo>
                    <a:lnTo>
                      <a:pt x="2359" y="625"/>
                    </a:lnTo>
                    <a:lnTo>
                      <a:pt x="2361" y="608"/>
                    </a:lnTo>
                    <a:lnTo>
                      <a:pt x="2381" y="559"/>
                    </a:lnTo>
                    <a:lnTo>
                      <a:pt x="2402" y="519"/>
                    </a:lnTo>
                    <a:lnTo>
                      <a:pt x="2377" y="520"/>
                    </a:lnTo>
                    <a:lnTo>
                      <a:pt x="2335" y="531"/>
                    </a:lnTo>
                    <a:lnTo>
                      <a:pt x="2305" y="555"/>
                    </a:lnTo>
                    <a:lnTo>
                      <a:pt x="2285" y="587"/>
                    </a:lnTo>
                    <a:lnTo>
                      <a:pt x="2267" y="649"/>
                    </a:lnTo>
                    <a:lnTo>
                      <a:pt x="2262" y="749"/>
                    </a:lnTo>
                    <a:lnTo>
                      <a:pt x="2261" y="801"/>
                    </a:lnTo>
                    <a:lnTo>
                      <a:pt x="2289" y="767"/>
                    </a:lnTo>
                    <a:lnTo>
                      <a:pt x="2315" y="741"/>
                    </a:lnTo>
                    <a:lnTo>
                      <a:pt x="2327" y="736"/>
                    </a:lnTo>
                    <a:lnTo>
                      <a:pt x="2337" y="743"/>
                    </a:lnTo>
                    <a:lnTo>
                      <a:pt x="2337" y="779"/>
                    </a:lnTo>
                    <a:lnTo>
                      <a:pt x="2327" y="870"/>
                    </a:lnTo>
                    <a:lnTo>
                      <a:pt x="2326" y="982"/>
                    </a:lnTo>
                    <a:lnTo>
                      <a:pt x="2341" y="1054"/>
                    </a:lnTo>
                    <a:lnTo>
                      <a:pt x="2355" y="1085"/>
                    </a:lnTo>
                    <a:lnTo>
                      <a:pt x="2330" y="1092"/>
                    </a:lnTo>
                    <a:lnTo>
                      <a:pt x="2294" y="1093"/>
                    </a:lnTo>
                    <a:lnTo>
                      <a:pt x="2273" y="1080"/>
                    </a:lnTo>
                    <a:lnTo>
                      <a:pt x="2262" y="1054"/>
                    </a:lnTo>
                    <a:lnTo>
                      <a:pt x="2258" y="1005"/>
                    </a:lnTo>
                    <a:lnTo>
                      <a:pt x="2263" y="929"/>
                    </a:lnTo>
                    <a:lnTo>
                      <a:pt x="2261" y="896"/>
                    </a:lnTo>
                    <a:lnTo>
                      <a:pt x="2246" y="900"/>
                    </a:lnTo>
                    <a:lnTo>
                      <a:pt x="2222" y="910"/>
                    </a:lnTo>
                    <a:lnTo>
                      <a:pt x="2205" y="925"/>
                    </a:lnTo>
                    <a:lnTo>
                      <a:pt x="2194" y="944"/>
                    </a:lnTo>
                    <a:lnTo>
                      <a:pt x="2186" y="978"/>
                    </a:lnTo>
                    <a:lnTo>
                      <a:pt x="2190" y="1034"/>
                    </a:lnTo>
                    <a:lnTo>
                      <a:pt x="2215" y="1130"/>
                    </a:lnTo>
                    <a:lnTo>
                      <a:pt x="2246" y="1230"/>
                    </a:lnTo>
                    <a:lnTo>
                      <a:pt x="2259" y="1293"/>
                    </a:lnTo>
                    <a:lnTo>
                      <a:pt x="2261" y="1320"/>
                    </a:lnTo>
                    <a:lnTo>
                      <a:pt x="2219" y="1320"/>
                    </a:lnTo>
                    <a:lnTo>
                      <a:pt x="2141" y="1324"/>
                    </a:lnTo>
                    <a:lnTo>
                      <a:pt x="2033" y="1340"/>
                    </a:lnTo>
                    <a:lnTo>
                      <a:pt x="1894" y="1366"/>
                    </a:lnTo>
                    <a:lnTo>
                      <a:pt x="1781" y="1376"/>
                    </a:lnTo>
                    <a:lnTo>
                      <a:pt x="1696" y="1373"/>
                    </a:lnTo>
                    <a:lnTo>
                      <a:pt x="1649" y="1368"/>
                    </a:lnTo>
                    <a:lnTo>
                      <a:pt x="1665" y="1417"/>
                    </a:lnTo>
                    <a:lnTo>
                      <a:pt x="1673" y="1477"/>
                    </a:lnTo>
                    <a:lnTo>
                      <a:pt x="1665" y="1521"/>
                    </a:lnTo>
                    <a:lnTo>
                      <a:pt x="1652" y="1591"/>
                    </a:lnTo>
                    <a:lnTo>
                      <a:pt x="1649" y="1650"/>
                    </a:lnTo>
                    <a:lnTo>
                      <a:pt x="1627" y="1663"/>
                    </a:lnTo>
                    <a:lnTo>
                      <a:pt x="1592" y="1665"/>
                    </a:lnTo>
                    <a:lnTo>
                      <a:pt x="1569" y="1645"/>
                    </a:lnTo>
                    <a:lnTo>
                      <a:pt x="1555" y="1614"/>
                    </a:lnTo>
                    <a:lnTo>
                      <a:pt x="1541" y="1567"/>
                    </a:lnTo>
                    <a:lnTo>
                      <a:pt x="1528" y="1554"/>
                    </a:lnTo>
                    <a:lnTo>
                      <a:pt x="1516" y="1577"/>
                    </a:lnTo>
                    <a:lnTo>
                      <a:pt x="1508" y="1603"/>
                    </a:lnTo>
                    <a:lnTo>
                      <a:pt x="1499" y="1587"/>
                    </a:lnTo>
                    <a:lnTo>
                      <a:pt x="1485" y="1553"/>
                    </a:lnTo>
                    <a:lnTo>
                      <a:pt x="1477" y="1499"/>
                    </a:lnTo>
                    <a:lnTo>
                      <a:pt x="1485" y="1422"/>
                    </a:lnTo>
                    <a:lnTo>
                      <a:pt x="1507" y="1341"/>
                    </a:lnTo>
                    <a:lnTo>
                      <a:pt x="1551" y="1212"/>
                    </a:lnTo>
                    <a:lnTo>
                      <a:pt x="1591" y="1077"/>
                    </a:lnTo>
                    <a:lnTo>
                      <a:pt x="1603" y="988"/>
                    </a:lnTo>
                    <a:lnTo>
                      <a:pt x="1601" y="944"/>
                    </a:lnTo>
                    <a:lnTo>
                      <a:pt x="1600" y="965"/>
                    </a:lnTo>
                    <a:lnTo>
                      <a:pt x="1579" y="1008"/>
                    </a:lnTo>
                    <a:lnTo>
                      <a:pt x="1541" y="1046"/>
                    </a:lnTo>
                    <a:lnTo>
                      <a:pt x="1495" y="1076"/>
                    </a:lnTo>
                    <a:lnTo>
                      <a:pt x="1445" y="1090"/>
                    </a:lnTo>
                    <a:lnTo>
                      <a:pt x="1412" y="1086"/>
                    </a:lnTo>
                    <a:lnTo>
                      <a:pt x="1393" y="1078"/>
                    </a:lnTo>
                    <a:lnTo>
                      <a:pt x="1379" y="1062"/>
                    </a:lnTo>
                    <a:lnTo>
                      <a:pt x="1367" y="1038"/>
                    </a:lnTo>
                    <a:lnTo>
                      <a:pt x="1361" y="1008"/>
                    </a:lnTo>
                    <a:lnTo>
                      <a:pt x="1363" y="968"/>
                    </a:lnTo>
                    <a:lnTo>
                      <a:pt x="1365" y="944"/>
                    </a:lnTo>
                    <a:lnTo>
                      <a:pt x="1347" y="950"/>
                    </a:lnTo>
                    <a:lnTo>
                      <a:pt x="1321" y="976"/>
                    </a:lnTo>
                    <a:lnTo>
                      <a:pt x="1312" y="1010"/>
                    </a:lnTo>
                    <a:lnTo>
                      <a:pt x="1317" y="1048"/>
                    </a:lnTo>
                    <a:lnTo>
                      <a:pt x="1335" y="1085"/>
                    </a:lnTo>
                    <a:lnTo>
                      <a:pt x="1363" y="1117"/>
                    </a:lnTo>
                    <a:lnTo>
                      <a:pt x="1397" y="1136"/>
                    </a:lnTo>
                    <a:lnTo>
                      <a:pt x="1439" y="1140"/>
                    </a:lnTo>
                    <a:lnTo>
                      <a:pt x="1460" y="1132"/>
                    </a:lnTo>
                    <a:lnTo>
                      <a:pt x="1447" y="1145"/>
                    </a:lnTo>
                    <a:lnTo>
                      <a:pt x="1419" y="1162"/>
                    </a:lnTo>
                    <a:lnTo>
                      <a:pt x="1391" y="1168"/>
                    </a:lnTo>
                    <a:lnTo>
                      <a:pt x="1364" y="1164"/>
                    </a:lnTo>
                    <a:lnTo>
                      <a:pt x="1337" y="1149"/>
                    </a:lnTo>
                    <a:lnTo>
                      <a:pt x="1312" y="1129"/>
                    </a:lnTo>
                    <a:lnTo>
                      <a:pt x="1279" y="1086"/>
                    </a:lnTo>
                    <a:lnTo>
                      <a:pt x="1245" y="1013"/>
                    </a:lnTo>
                    <a:lnTo>
                      <a:pt x="1225" y="932"/>
                    </a:lnTo>
                    <a:lnTo>
                      <a:pt x="1225" y="850"/>
                    </a:lnTo>
                    <a:lnTo>
                      <a:pt x="1241" y="797"/>
                    </a:lnTo>
                    <a:lnTo>
                      <a:pt x="1260" y="768"/>
                    </a:lnTo>
                    <a:lnTo>
                      <a:pt x="1272" y="755"/>
                    </a:lnTo>
                    <a:lnTo>
                      <a:pt x="1287" y="761"/>
                    </a:lnTo>
                    <a:lnTo>
                      <a:pt x="1304" y="776"/>
                    </a:lnTo>
                    <a:lnTo>
                      <a:pt x="1311" y="792"/>
                    </a:lnTo>
                    <a:lnTo>
                      <a:pt x="1309" y="808"/>
                    </a:lnTo>
                    <a:lnTo>
                      <a:pt x="1297" y="836"/>
                    </a:lnTo>
                    <a:lnTo>
                      <a:pt x="1276" y="876"/>
                    </a:lnTo>
                    <a:lnTo>
                      <a:pt x="1272" y="896"/>
                    </a:lnTo>
                    <a:lnTo>
                      <a:pt x="1297" y="889"/>
                    </a:lnTo>
                    <a:lnTo>
                      <a:pt x="1333" y="872"/>
                    </a:lnTo>
                    <a:lnTo>
                      <a:pt x="1352" y="849"/>
                    </a:lnTo>
                    <a:lnTo>
                      <a:pt x="1357" y="823"/>
                    </a:lnTo>
                    <a:lnTo>
                      <a:pt x="1349" y="776"/>
                    </a:lnTo>
                    <a:lnTo>
                      <a:pt x="1327" y="701"/>
                    </a:lnTo>
                    <a:lnTo>
                      <a:pt x="1319" y="660"/>
                    </a:lnTo>
                    <a:lnTo>
                      <a:pt x="1349" y="657"/>
                    </a:lnTo>
                    <a:lnTo>
                      <a:pt x="1395" y="664"/>
                    </a:lnTo>
                    <a:lnTo>
                      <a:pt x="1427" y="684"/>
                    </a:lnTo>
                    <a:lnTo>
                      <a:pt x="1448" y="717"/>
                    </a:lnTo>
                    <a:lnTo>
                      <a:pt x="1461" y="783"/>
                    </a:lnTo>
                    <a:lnTo>
                      <a:pt x="1461" y="889"/>
                    </a:lnTo>
                    <a:lnTo>
                      <a:pt x="1460" y="944"/>
                    </a:lnTo>
                    <a:lnTo>
                      <a:pt x="1477" y="930"/>
                    </a:lnTo>
                    <a:lnTo>
                      <a:pt x="1501" y="896"/>
                    </a:lnTo>
                    <a:lnTo>
                      <a:pt x="1528" y="864"/>
                    </a:lnTo>
                    <a:lnTo>
                      <a:pt x="1559" y="849"/>
                    </a:lnTo>
                    <a:lnTo>
                      <a:pt x="1585" y="846"/>
                    </a:lnTo>
                    <a:lnTo>
                      <a:pt x="1601" y="849"/>
                    </a:lnTo>
                    <a:lnTo>
                      <a:pt x="1591" y="785"/>
                    </a:lnTo>
                    <a:lnTo>
                      <a:pt x="1580" y="699"/>
                    </a:lnTo>
                    <a:lnTo>
                      <a:pt x="1587" y="635"/>
                    </a:lnTo>
                    <a:lnTo>
                      <a:pt x="1620" y="567"/>
                    </a:lnTo>
                    <a:lnTo>
                      <a:pt x="1649" y="519"/>
                    </a:lnTo>
                    <a:lnTo>
                      <a:pt x="1629" y="512"/>
                    </a:lnTo>
                    <a:lnTo>
                      <a:pt x="1597" y="491"/>
                    </a:lnTo>
                    <a:lnTo>
                      <a:pt x="1555" y="455"/>
                    </a:lnTo>
                    <a:lnTo>
                      <a:pt x="1512" y="417"/>
                    </a:lnTo>
                    <a:lnTo>
                      <a:pt x="1480" y="396"/>
                    </a:lnTo>
                    <a:lnTo>
                      <a:pt x="1441" y="381"/>
                    </a:lnTo>
                    <a:lnTo>
                      <a:pt x="1395" y="376"/>
                    </a:lnTo>
                    <a:lnTo>
                      <a:pt x="1365" y="377"/>
                    </a:lnTo>
                    <a:lnTo>
                      <a:pt x="1373" y="319"/>
                    </a:lnTo>
                    <a:lnTo>
                      <a:pt x="1369" y="251"/>
                    </a:lnTo>
                    <a:lnTo>
                      <a:pt x="1360" y="216"/>
                    </a:lnTo>
                    <a:lnTo>
                      <a:pt x="1345" y="188"/>
                    </a:lnTo>
                    <a:lnTo>
                      <a:pt x="1327" y="168"/>
                    </a:lnTo>
                    <a:lnTo>
                      <a:pt x="1303" y="155"/>
                    </a:lnTo>
                    <a:lnTo>
                      <a:pt x="1273" y="147"/>
                    </a:lnTo>
                    <a:lnTo>
                      <a:pt x="1223" y="146"/>
                    </a:lnTo>
                    <a:lnTo>
                      <a:pt x="1143" y="163"/>
                    </a:lnTo>
                    <a:lnTo>
                      <a:pt x="999" y="218"/>
                    </a:lnTo>
                    <a:lnTo>
                      <a:pt x="778" y="325"/>
                    </a:lnTo>
                    <a:lnTo>
                      <a:pt x="538" y="443"/>
                    </a:lnTo>
                    <a:lnTo>
                      <a:pt x="361" y="517"/>
                    </a:lnTo>
                    <a:lnTo>
                      <a:pt x="248" y="553"/>
                    </a:lnTo>
                    <a:lnTo>
                      <a:pt x="141" y="573"/>
                    </a:lnTo>
                    <a:lnTo>
                      <a:pt x="44" y="575"/>
                    </a:lnTo>
                    <a:lnTo>
                      <a:pt x="0" y="567"/>
                    </a:lnTo>
                    <a:lnTo>
                      <a:pt x="172" y="493"/>
                    </a:lnTo>
                    <a:lnTo>
                      <a:pt x="545" y="349"/>
                    </a:lnTo>
                    <a:lnTo>
                      <a:pt x="916" y="207"/>
                    </a:lnTo>
                    <a:lnTo>
                      <a:pt x="1163" y="103"/>
                    </a:lnTo>
                    <a:lnTo>
                      <a:pt x="1305" y="34"/>
                    </a:lnTo>
                    <a:lnTo>
                      <a:pt x="1365" y="0"/>
                    </a:lnTo>
                    <a:lnTo>
                      <a:pt x="1428" y="71"/>
                    </a:lnTo>
                    <a:lnTo>
                      <a:pt x="1569" y="202"/>
                    </a:lnTo>
                    <a:lnTo>
                      <a:pt x="1688" y="288"/>
                    </a:lnTo>
                    <a:lnTo>
                      <a:pt x="1772" y="340"/>
                    </a:lnTo>
                    <a:lnTo>
                      <a:pt x="1857" y="385"/>
                    </a:lnTo>
                    <a:lnTo>
                      <a:pt x="1945" y="425"/>
                    </a:lnTo>
                    <a:lnTo>
                      <a:pt x="2034" y="456"/>
                    </a:lnTo>
                    <a:lnTo>
                      <a:pt x="2125" y="480"/>
                    </a:lnTo>
                    <a:lnTo>
                      <a:pt x="2215" y="495"/>
                    </a:lnTo>
                    <a:lnTo>
                      <a:pt x="2305" y="499"/>
                    </a:lnTo>
                    <a:lnTo>
                      <a:pt x="2394" y="492"/>
                    </a:lnTo>
                    <a:lnTo>
                      <a:pt x="2481" y="476"/>
                    </a:lnTo>
                    <a:lnTo>
                      <a:pt x="2564" y="447"/>
                    </a:lnTo>
                    <a:lnTo>
                      <a:pt x="2646" y="404"/>
                    </a:lnTo>
                    <a:lnTo>
                      <a:pt x="2686" y="377"/>
                    </a:lnTo>
                    <a:lnTo>
                      <a:pt x="2700" y="428"/>
                    </a:lnTo>
                    <a:lnTo>
                      <a:pt x="2732" y="525"/>
                    </a:lnTo>
                    <a:lnTo>
                      <a:pt x="2768" y="587"/>
                    </a:lnTo>
                    <a:lnTo>
                      <a:pt x="2800" y="620"/>
                    </a:lnTo>
                    <a:lnTo>
                      <a:pt x="2840" y="644"/>
                    </a:lnTo>
                    <a:lnTo>
                      <a:pt x="2891" y="659"/>
                    </a:lnTo>
                    <a:lnTo>
                      <a:pt x="2922" y="660"/>
                    </a:ln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Freeform 36">
                <a:extLst>
                  <a:ext uri="{FF2B5EF4-FFF2-40B4-BE49-F238E27FC236}">
                    <a16:creationId xmlns:a16="http://schemas.microsoft.com/office/drawing/2014/main" id="{914F73AB-5BEF-4DDD-B0E4-60047E59CA4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533576" y="109256"/>
                <a:ext cx="83900" cy="68866"/>
              </a:xfrm>
              <a:custGeom>
                <a:avLst/>
                <a:gdLst>
                  <a:gd name="T0" fmla="*/ 0 w 518"/>
                  <a:gd name="T1" fmla="*/ 424 h 424"/>
                  <a:gd name="T2" fmla="*/ 24 w 518"/>
                  <a:gd name="T3" fmla="*/ 417 h 424"/>
                  <a:gd name="T4" fmla="*/ 65 w 518"/>
                  <a:gd name="T5" fmla="*/ 401 h 424"/>
                  <a:gd name="T6" fmla="*/ 120 w 518"/>
                  <a:gd name="T7" fmla="*/ 368 h 424"/>
                  <a:gd name="T8" fmla="*/ 181 w 518"/>
                  <a:gd name="T9" fmla="*/ 309 h 424"/>
                  <a:gd name="T10" fmla="*/ 232 w 518"/>
                  <a:gd name="T11" fmla="*/ 244 h 424"/>
                  <a:gd name="T12" fmla="*/ 281 w 518"/>
                  <a:gd name="T13" fmla="*/ 174 h 424"/>
                  <a:gd name="T14" fmla="*/ 333 w 518"/>
                  <a:gd name="T15" fmla="*/ 109 h 424"/>
                  <a:gd name="T16" fmla="*/ 394 w 518"/>
                  <a:gd name="T17" fmla="*/ 53 h 424"/>
                  <a:gd name="T18" fmla="*/ 451 w 518"/>
                  <a:gd name="T19" fmla="*/ 21 h 424"/>
                  <a:gd name="T20" fmla="*/ 494 w 518"/>
                  <a:gd name="T21" fmla="*/ 5 h 424"/>
                  <a:gd name="T22" fmla="*/ 518 w 518"/>
                  <a:gd name="T23" fmla="*/ 0 h 424"/>
                  <a:gd name="T24" fmla="*/ 489 w 518"/>
                  <a:gd name="T25" fmla="*/ 29 h 424"/>
                  <a:gd name="T26" fmla="*/ 434 w 518"/>
                  <a:gd name="T27" fmla="*/ 92 h 424"/>
                  <a:gd name="T28" fmla="*/ 357 w 518"/>
                  <a:gd name="T29" fmla="*/ 192 h 424"/>
                  <a:gd name="T30" fmla="*/ 274 w 518"/>
                  <a:gd name="T31" fmla="*/ 285 h 424"/>
                  <a:gd name="T32" fmla="*/ 212 w 518"/>
                  <a:gd name="T33" fmla="*/ 340 h 424"/>
                  <a:gd name="T34" fmla="*/ 137 w 518"/>
                  <a:gd name="T35" fmla="*/ 385 h 424"/>
                  <a:gd name="T36" fmla="*/ 50 w 518"/>
                  <a:gd name="T37" fmla="*/ 416 h 424"/>
                  <a:gd name="T38" fmla="*/ 0 w 518"/>
                  <a:gd name="T39" fmla="*/ 424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18" h="424">
                    <a:moveTo>
                      <a:pt x="0" y="424"/>
                    </a:moveTo>
                    <a:lnTo>
                      <a:pt x="24" y="417"/>
                    </a:lnTo>
                    <a:lnTo>
                      <a:pt x="65" y="401"/>
                    </a:lnTo>
                    <a:lnTo>
                      <a:pt x="120" y="368"/>
                    </a:lnTo>
                    <a:lnTo>
                      <a:pt x="181" y="309"/>
                    </a:lnTo>
                    <a:lnTo>
                      <a:pt x="232" y="244"/>
                    </a:lnTo>
                    <a:lnTo>
                      <a:pt x="281" y="174"/>
                    </a:lnTo>
                    <a:lnTo>
                      <a:pt x="333" y="109"/>
                    </a:lnTo>
                    <a:lnTo>
                      <a:pt x="394" y="53"/>
                    </a:lnTo>
                    <a:lnTo>
                      <a:pt x="451" y="21"/>
                    </a:lnTo>
                    <a:lnTo>
                      <a:pt x="494" y="5"/>
                    </a:lnTo>
                    <a:lnTo>
                      <a:pt x="518" y="0"/>
                    </a:lnTo>
                    <a:lnTo>
                      <a:pt x="489" y="29"/>
                    </a:lnTo>
                    <a:lnTo>
                      <a:pt x="434" y="92"/>
                    </a:lnTo>
                    <a:lnTo>
                      <a:pt x="357" y="192"/>
                    </a:lnTo>
                    <a:lnTo>
                      <a:pt x="274" y="285"/>
                    </a:lnTo>
                    <a:lnTo>
                      <a:pt x="212" y="340"/>
                    </a:lnTo>
                    <a:lnTo>
                      <a:pt x="137" y="385"/>
                    </a:lnTo>
                    <a:lnTo>
                      <a:pt x="50" y="416"/>
                    </a:lnTo>
                    <a:lnTo>
                      <a:pt x="0" y="42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 37">
                <a:extLst>
                  <a:ext uri="{FF2B5EF4-FFF2-40B4-BE49-F238E27FC236}">
                    <a16:creationId xmlns:a16="http://schemas.microsoft.com/office/drawing/2014/main" id="{D24BB843-01CA-44DD-A904-AFCE0E60950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17476" y="185396"/>
                <a:ext cx="91175" cy="76140"/>
              </a:xfrm>
              <a:custGeom>
                <a:avLst/>
                <a:gdLst>
                  <a:gd name="T0" fmla="*/ 0 w 565"/>
                  <a:gd name="T1" fmla="*/ 472 h 472"/>
                  <a:gd name="T2" fmla="*/ 49 w 565"/>
                  <a:gd name="T3" fmla="*/ 456 h 472"/>
                  <a:gd name="T4" fmla="*/ 136 w 565"/>
                  <a:gd name="T5" fmla="*/ 415 h 472"/>
                  <a:gd name="T6" fmla="*/ 213 w 565"/>
                  <a:gd name="T7" fmla="*/ 361 h 472"/>
                  <a:gd name="T8" fmla="*/ 281 w 565"/>
                  <a:gd name="T9" fmla="*/ 300 h 472"/>
                  <a:gd name="T10" fmla="*/ 376 w 565"/>
                  <a:gd name="T11" fmla="*/ 200 h 472"/>
                  <a:gd name="T12" fmla="*/ 498 w 565"/>
                  <a:gd name="T13" fmla="*/ 63 h 472"/>
                  <a:gd name="T14" fmla="*/ 565 w 565"/>
                  <a:gd name="T15" fmla="*/ 0 h 472"/>
                  <a:gd name="T16" fmla="*/ 510 w 565"/>
                  <a:gd name="T17" fmla="*/ 76 h 472"/>
                  <a:gd name="T18" fmla="*/ 433 w 565"/>
                  <a:gd name="T19" fmla="*/ 192 h 472"/>
                  <a:gd name="T20" fmla="*/ 377 w 565"/>
                  <a:gd name="T21" fmla="*/ 267 h 472"/>
                  <a:gd name="T22" fmla="*/ 316 w 565"/>
                  <a:gd name="T23" fmla="*/ 335 h 472"/>
                  <a:gd name="T24" fmla="*/ 245 w 565"/>
                  <a:gd name="T25" fmla="*/ 393 h 472"/>
                  <a:gd name="T26" fmla="*/ 160 w 565"/>
                  <a:gd name="T27" fmla="*/ 439 h 472"/>
                  <a:gd name="T28" fmla="*/ 59 w 565"/>
                  <a:gd name="T29" fmla="*/ 467 h 472"/>
                  <a:gd name="T30" fmla="*/ 0 w 565"/>
                  <a:gd name="T31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5" h="472">
                    <a:moveTo>
                      <a:pt x="0" y="472"/>
                    </a:moveTo>
                    <a:lnTo>
                      <a:pt x="49" y="456"/>
                    </a:lnTo>
                    <a:lnTo>
                      <a:pt x="136" y="415"/>
                    </a:lnTo>
                    <a:lnTo>
                      <a:pt x="213" y="361"/>
                    </a:lnTo>
                    <a:lnTo>
                      <a:pt x="281" y="300"/>
                    </a:lnTo>
                    <a:lnTo>
                      <a:pt x="376" y="200"/>
                    </a:lnTo>
                    <a:lnTo>
                      <a:pt x="498" y="63"/>
                    </a:lnTo>
                    <a:lnTo>
                      <a:pt x="565" y="0"/>
                    </a:lnTo>
                    <a:lnTo>
                      <a:pt x="510" y="76"/>
                    </a:lnTo>
                    <a:lnTo>
                      <a:pt x="433" y="192"/>
                    </a:lnTo>
                    <a:lnTo>
                      <a:pt x="377" y="267"/>
                    </a:lnTo>
                    <a:lnTo>
                      <a:pt x="316" y="335"/>
                    </a:lnTo>
                    <a:lnTo>
                      <a:pt x="245" y="393"/>
                    </a:lnTo>
                    <a:lnTo>
                      <a:pt x="160" y="439"/>
                    </a:lnTo>
                    <a:lnTo>
                      <a:pt x="59" y="467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1" name="Freeform 38">
                <a:extLst>
                  <a:ext uri="{FF2B5EF4-FFF2-40B4-BE49-F238E27FC236}">
                    <a16:creationId xmlns:a16="http://schemas.microsoft.com/office/drawing/2014/main" id="{D0ED0ADA-6079-457E-BDB3-75A6B928EB6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14059" y="299849"/>
                <a:ext cx="30553" cy="76140"/>
              </a:xfrm>
              <a:custGeom>
                <a:avLst/>
                <a:gdLst>
                  <a:gd name="T0" fmla="*/ 0 w 189"/>
                  <a:gd name="T1" fmla="*/ 424 h 472"/>
                  <a:gd name="T2" fmla="*/ 24 w 189"/>
                  <a:gd name="T3" fmla="*/ 424 h 472"/>
                  <a:gd name="T4" fmla="*/ 64 w 189"/>
                  <a:gd name="T5" fmla="*/ 417 h 472"/>
                  <a:gd name="T6" fmla="*/ 113 w 189"/>
                  <a:gd name="T7" fmla="*/ 396 h 472"/>
                  <a:gd name="T8" fmla="*/ 141 w 189"/>
                  <a:gd name="T9" fmla="*/ 377 h 472"/>
                  <a:gd name="T10" fmla="*/ 147 w 189"/>
                  <a:gd name="T11" fmla="*/ 406 h 472"/>
                  <a:gd name="T12" fmla="*/ 156 w 189"/>
                  <a:gd name="T13" fmla="*/ 450 h 472"/>
                  <a:gd name="T14" fmla="*/ 173 w 189"/>
                  <a:gd name="T15" fmla="*/ 469 h 472"/>
                  <a:gd name="T16" fmla="*/ 189 w 189"/>
                  <a:gd name="T17" fmla="*/ 472 h 472"/>
                  <a:gd name="T18" fmla="*/ 176 w 189"/>
                  <a:gd name="T19" fmla="*/ 333 h 472"/>
                  <a:gd name="T20" fmla="*/ 176 w 189"/>
                  <a:gd name="T21" fmla="*/ 184 h 472"/>
                  <a:gd name="T22" fmla="*/ 189 w 189"/>
                  <a:gd name="T23" fmla="*/ 46 h 472"/>
                  <a:gd name="T24" fmla="*/ 165 w 189"/>
                  <a:gd name="T25" fmla="*/ 46 h 472"/>
                  <a:gd name="T26" fmla="*/ 125 w 189"/>
                  <a:gd name="T27" fmla="*/ 40 h 472"/>
                  <a:gd name="T28" fmla="*/ 76 w 189"/>
                  <a:gd name="T29" fmla="*/ 19 h 472"/>
                  <a:gd name="T30" fmla="*/ 47 w 189"/>
                  <a:gd name="T31" fmla="*/ 0 h 472"/>
                  <a:gd name="T32" fmla="*/ 73 w 189"/>
                  <a:gd name="T33" fmla="*/ 28 h 472"/>
                  <a:gd name="T34" fmla="*/ 103 w 189"/>
                  <a:gd name="T35" fmla="*/ 80 h 472"/>
                  <a:gd name="T36" fmla="*/ 111 w 189"/>
                  <a:gd name="T37" fmla="*/ 125 h 472"/>
                  <a:gd name="T38" fmla="*/ 103 w 189"/>
                  <a:gd name="T39" fmla="*/ 169 h 472"/>
                  <a:gd name="T40" fmla="*/ 71 w 189"/>
                  <a:gd name="T41" fmla="*/ 237 h 472"/>
                  <a:gd name="T42" fmla="*/ 29 w 189"/>
                  <a:gd name="T43" fmla="*/ 320 h 472"/>
                  <a:gd name="T44" fmla="*/ 7 w 189"/>
                  <a:gd name="T45" fmla="*/ 385 h 472"/>
                  <a:gd name="T46" fmla="*/ 0 w 189"/>
                  <a:gd name="T47" fmla="*/ 424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9" h="472">
                    <a:moveTo>
                      <a:pt x="0" y="424"/>
                    </a:moveTo>
                    <a:lnTo>
                      <a:pt x="24" y="424"/>
                    </a:lnTo>
                    <a:lnTo>
                      <a:pt x="64" y="417"/>
                    </a:lnTo>
                    <a:lnTo>
                      <a:pt x="113" y="396"/>
                    </a:lnTo>
                    <a:lnTo>
                      <a:pt x="141" y="377"/>
                    </a:lnTo>
                    <a:lnTo>
                      <a:pt x="147" y="406"/>
                    </a:lnTo>
                    <a:lnTo>
                      <a:pt x="156" y="450"/>
                    </a:lnTo>
                    <a:lnTo>
                      <a:pt x="173" y="469"/>
                    </a:lnTo>
                    <a:lnTo>
                      <a:pt x="189" y="472"/>
                    </a:lnTo>
                    <a:lnTo>
                      <a:pt x="176" y="333"/>
                    </a:lnTo>
                    <a:lnTo>
                      <a:pt x="176" y="184"/>
                    </a:lnTo>
                    <a:lnTo>
                      <a:pt x="189" y="46"/>
                    </a:lnTo>
                    <a:lnTo>
                      <a:pt x="165" y="46"/>
                    </a:lnTo>
                    <a:lnTo>
                      <a:pt x="125" y="40"/>
                    </a:lnTo>
                    <a:lnTo>
                      <a:pt x="76" y="19"/>
                    </a:lnTo>
                    <a:lnTo>
                      <a:pt x="47" y="0"/>
                    </a:lnTo>
                    <a:lnTo>
                      <a:pt x="73" y="28"/>
                    </a:lnTo>
                    <a:lnTo>
                      <a:pt x="103" y="80"/>
                    </a:lnTo>
                    <a:lnTo>
                      <a:pt x="111" y="125"/>
                    </a:lnTo>
                    <a:lnTo>
                      <a:pt x="103" y="169"/>
                    </a:lnTo>
                    <a:lnTo>
                      <a:pt x="71" y="237"/>
                    </a:lnTo>
                    <a:lnTo>
                      <a:pt x="29" y="320"/>
                    </a:lnTo>
                    <a:lnTo>
                      <a:pt x="7" y="385"/>
                    </a:lnTo>
                    <a:lnTo>
                      <a:pt x="0" y="42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2" name="Freeform 39">
                <a:extLst>
                  <a:ext uri="{FF2B5EF4-FFF2-40B4-BE49-F238E27FC236}">
                    <a16:creationId xmlns:a16="http://schemas.microsoft.com/office/drawing/2014/main" id="{74C693CC-509C-4967-8701-D2D16736C7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97474" y="94221"/>
                <a:ext cx="61106" cy="31038"/>
              </a:xfrm>
              <a:custGeom>
                <a:avLst/>
                <a:gdLst>
                  <a:gd name="T0" fmla="*/ 377 w 377"/>
                  <a:gd name="T1" fmla="*/ 186 h 190"/>
                  <a:gd name="T2" fmla="*/ 377 w 377"/>
                  <a:gd name="T3" fmla="*/ 45 h 190"/>
                  <a:gd name="T4" fmla="*/ 345 w 377"/>
                  <a:gd name="T5" fmla="*/ 56 h 190"/>
                  <a:gd name="T6" fmla="*/ 286 w 377"/>
                  <a:gd name="T7" fmla="*/ 60 h 190"/>
                  <a:gd name="T8" fmla="*/ 204 w 377"/>
                  <a:gd name="T9" fmla="*/ 41 h 190"/>
                  <a:gd name="T10" fmla="*/ 130 w 377"/>
                  <a:gd name="T11" fmla="*/ 12 h 190"/>
                  <a:gd name="T12" fmla="*/ 86 w 377"/>
                  <a:gd name="T13" fmla="*/ 0 h 190"/>
                  <a:gd name="T14" fmla="*/ 48 w 377"/>
                  <a:gd name="T15" fmla="*/ 1 h 190"/>
                  <a:gd name="T16" fmla="*/ 15 w 377"/>
                  <a:gd name="T17" fmla="*/ 24 h 190"/>
                  <a:gd name="T18" fmla="*/ 0 w 377"/>
                  <a:gd name="T19" fmla="*/ 45 h 190"/>
                  <a:gd name="T20" fmla="*/ 29 w 377"/>
                  <a:gd name="T21" fmla="*/ 50 h 190"/>
                  <a:gd name="T22" fmla="*/ 73 w 377"/>
                  <a:gd name="T23" fmla="*/ 60 h 190"/>
                  <a:gd name="T24" fmla="*/ 92 w 377"/>
                  <a:gd name="T25" fmla="*/ 77 h 190"/>
                  <a:gd name="T26" fmla="*/ 93 w 377"/>
                  <a:gd name="T27" fmla="*/ 93 h 190"/>
                  <a:gd name="T28" fmla="*/ 81 w 377"/>
                  <a:gd name="T29" fmla="*/ 94 h 190"/>
                  <a:gd name="T30" fmla="*/ 74 w 377"/>
                  <a:gd name="T31" fmla="*/ 104 h 190"/>
                  <a:gd name="T32" fmla="*/ 85 w 377"/>
                  <a:gd name="T33" fmla="*/ 120 h 190"/>
                  <a:gd name="T34" fmla="*/ 112 w 377"/>
                  <a:gd name="T35" fmla="*/ 140 h 190"/>
                  <a:gd name="T36" fmla="*/ 153 w 377"/>
                  <a:gd name="T37" fmla="*/ 160 h 190"/>
                  <a:gd name="T38" fmla="*/ 206 w 377"/>
                  <a:gd name="T39" fmla="*/ 177 h 190"/>
                  <a:gd name="T40" fmla="*/ 269 w 377"/>
                  <a:gd name="T41" fmla="*/ 188 h 190"/>
                  <a:gd name="T42" fmla="*/ 340 w 377"/>
                  <a:gd name="T43" fmla="*/ 190 h 190"/>
                  <a:gd name="T44" fmla="*/ 377 w 377"/>
                  <a:gd name="T45" fmla="*/ 186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7" h="190">
                    <a:moveTo>
                      <a:pt x="377" y="186"/>
                    </a:moveTo>
                    <a:lnTo>
                      <a:pt x="377" y="45"/>
                    </a:lnTo>
                    <a:lnTo>
                      <a:pt x="345" y="56"/>
                    </a:lnTo>
                    <a:lnTo>
                      <a:pt x="286" y="60"/>
                    </a:lnTo>
                    <a:lnTo>
                      <a:pt x="204" y="41"/>
                    </a:lnTo>
                    <a:lnTo>
                      <a:pt x="130" y="12"/>
                    </a:lnTo>
                    <a:lnTo>
                      <a:pt x="86" y="0"/>
                    </a:lnTo>
                    <a:lnTo>
                      <a:pt x="48" y="1"/>
                    </a:lnTo>
                    <a:lnTo>
                      <a:pt x="15" y="24"/>
                    </a:lnTo>
                    <a:lnTo>
                      <a:pt x="0" y="45"/>
                    </a:lnTo>
                    <a:lnTo>
                      <a:pt x="29" y="50"/>
                    </a:lnTo>
                    <a:lnTo>
                      <a:pt x="73" y="60"/>
                    </a:lnTo>
                    <a:lnTo>
                      <a:pt x="92" y="77"/>
                    </a:lnTo>
                    <a:lnTo>
                      <a:pt x="93" y="93"/>
                    </a:lnTo>
                    <a:lnTo>
                      <a:pt x="81" y="94"/>
                    </a:lnTo>
                    <a:lnTo>
                      <a:pt x="74" y="104"/>
                    </a:lnTo>
                    <a:lnTo>
                      <a:pt x="85" y="120"/>
                    </a:lnTo>
                    <a:lnTo>
                      <a:pt x="112" y="140"/>
                    </a:lnTo>
                    <a:lnTo>
                      <a:pt x="153" y="160"/>
                    </a:lnTo>
                    <a:lnTo>
                      <a:pt x="206" y="177"/>
                    </a:lnTo>
                    <a:lnTo>
                      <a:pt x="269" y="188"/>
                    </a:lnTo>
                    <a:lnTo>
                      <a:pt x="340" y="190"/>
                    </a:lnTo>
                    <a:lnTo>
                      <a:pt x="377" y="18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3" name="Freeform 40">
                <a:extLst>
                  <a:ext uri="{FF2B5EF4-FFF2-40B4-BE49-F238E27FC236}">
                    <a16:creationId xmlns:a16="http://schemas.microsoft.com/office/drawing/2014/main" id="{E065C817-D598-40B1-AB34-3F78D4E8240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347325" y="86462"/>
                <a:ext cx="50922" cy="60136"/>
              </a:xfrm>
              <a:custGeom>
                <a:avLst/>
                <a:gdLst>
                  <a:gd name="T0" fmla="*/ 31 w 313"/>
                  <a:gd name="T1" fmla="*/ 188 h 370"/>
                  <a:gd name="T2" fmla="*/ 17 w 313"/>
                  <a:gd name="T3" fmla="*/ 208 h 370"/>
                  <a:gd name="T4" fmla="*/ 3 w 313"/>
                  <a:gd name="T5" fmla="*/ 249 h 370"/>
                  <a:gd name="T6" fmla="*/ 0 w 313"/>
                  <a:gd name="T7" fmla="*/ 290 h 370"/>
                  <a:gd name="T8" fmla="*/ 8 w 313"/>
                  <a:gd name="T9" fmla="*/ 327 h 370"/>
                  <a:gd name="T10" fmla="*/ 25 w 313"/>
                  <a:gd name="T11" fmla="*/ 355 h 370"/>
                  <a:gd name="T12" fmla="*/ 48 w 313"/>
                  <a:gd name="T13" fmla="*/ 370 h 370"/>
                  <a:gd name="T14" fmla="*/ 77 w 313"/>
                  <a:gd name="T15" fmla="*/ 370 h 370"/>
                  <a:gd name="T16" fmla="*/ 108 w 313"/>
                  <a:gd name="T17" fmla="*/ 349 h 370"/>
                  <a:gd name="T18" fmla="*/ 125 w 313"/>
                  <a:gd name="T19" fmla="*/ 329 h 370"/>
                  <a:gd name="T20" fmla="*/ 111 w 313"/>
                  <a:gd name="T21" fmla="*/ 329 h 370"/>
                  <a:gd name="T22" fmla="*/ 103 w 313"/>
                  <a:gd name="T23" fmla="*/ 321 h 370"/>
                  <a:gd name="T24" fmla="*/ 125 w 313"/>
                  <a:gd name="T25" fmla="*/ 299 h 370"/>
                  <a:gd name="T26" fmla="*/ 180 w 313"/>
                  <a:gd name="T27" fmla="*/ 276 h 370"/>
                  <a:gd name="T28" fmla="*/ 223 w 313"/>
                  <a:gd name="T29" fmla="*/ 265 h 370"/>
                  <a:gd name="T30" fmla="*/ 265 w 313"/>
                  <a:gd name="T31" fmla="*/ 262 h 370"/>
                  <a:gd name="T32" fmla="*/ 300 w 313"/>
                  <a:gd name="T33" fmla="*/ 272 h 370"/>
                  <a:gd name="T34" fmla="*/ 313 w 313"/>
                  <a:gd name="T35" fmla="*/ 282 h 370"/>
                  <a:gd name="T36" fmla="*/ 311 w 313"/>
                  <a:gd name="T37" fmla="*/ 222 h 370"/>
                  <a:gd name="T38" fmla="*/ 297 w 313"/>
                  <a:gd name="T39" fmla="*/ 153 h 370"/>
                  <a:gd name="T40" fmla="*/ 289 w 313"/>
                  <a:gd name="T41" fmla="*/ 108 h 370"/>
                  <a:gd name="T42" fmla="*/ 297 w 313"/>
                  <a:gd name="T43" fmla="*/ 49 h 370"/>
                  <a:gd name="T44" fmla="*/ 313 w 313"/>
                  <a:gd name="T45" fmla="*/ 0 h 370"/>
                  <a:gd name="T46" fmla="*/ 297 w 313"/>
                  <a:gd name="T47" fmla="*/ 1 h 370"/>
                  <a:gd name="T48" fmla="*/ 271 w 313"/>
                  <a:gd name="T49" fmla="*/ 12 h 370"/>
                  <a:gd name="T50" fmla="*/ 241 w 313"/>
                  <a:gd name="T51" fmla="*/ 37 h 370"/>
                  <a:gd name="T52" fmla="*/ 211 w 313"/>
                  <a:gd name="T53" fmla="*/ 113 h 370"/>
                  <a:gd name="T54" fmla="*/ 195 w 313"/>
                  <a:gd name="T55" fmla="*/ 192 h 370"/>
                  <a:gd name="T56" fmla="*/ 180 w 313"/>
                  <a:gd name="T57" fmla="*/ 221 h 370"/>
                  <a:gd name="T58" fmla="*/ 167 w 313"/>
                  <a:gd name="T59" fmla="*/ 234 h 370"/>
                  <a:gd name="T60" fmla="*/ 148 w 313"/>
                  <a:gd name="T61" fmla="*/ 240 h 370"/>
                  <a:gd name="T62" fmla="*/ 124 w 313"/>
                  <a:gd name="T63" fmla="*/ 237 h 370"/>
                  <a:gd name="T64" fmla="*/ 76 w 313"/>
                  <a:gd name="T65" fmla="*/ 218 h 370"/>
                  <a:gd name="T66" fmla="*/ 31 w 313"/>
                  <a:gd name="T67" fmla="*/ 188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3" h="370">
                    <a:moveTo>
                      <a:pt x="31" y="188"/>
                    </a:moveTo>
                    <a:lnTo>
                      <a:pt x="17" y="208"/>
                    </a:lnTo>
                    <a:lnTo>
                      <a:pt x="3" y="249"/>
                    </a:lnTo>
                    <a:lnTo>
                      <a:pt x="0" y="290"/>
                    </a:lnTo>
                    <a:lnTo>
                      <a:pt x="8" y="327"/>
                    </a:lnTo>
                    <a:lnTo>
                      <a:pt x="25" y="355"/>
                    </a:lnTo>
                    <a:lnTo>
                      <a:pt x="48" y="370"/>
                    </a:lnTo>
                    <a:lnTo>
                      <a:pt x="77" y="370"/>
                    </a:lnTo>
                    <a:lnTo>
                      <a:pt x="108" y="349"/>
                    </a:lnTo>
                    <a:lnTo>
                      <a:pt x="125" y="329"/>
                    </a:lnTo>
                    <a:lnTo>
                      <a:pt x="111" y="329"/>
                    </a:lnTo>
                    <a:lnTo>
                      <a:pt x="103" y="321"/>
                    </a:lnTo>
                    <a:lnTo>
                      <a:pt x="125" y="299"/>
                    </a:lnTo>
                    <a:lnTo>
                      <a:pt x="180" y="276"/>
                    </a:lnTo>
                    <a:lnTo>
                      <a:pt x="223" y="265"/>
                    </a:lnTo>
                    <a:lnTo>
                      <a:pt x="265" y="262"/>
                    </a:lnTo>
                    <a:lnTo>
                      <a:pt x="300" y="272"/>
                    </a:lnTo>
                    <a:lnTo>
                      <a:pt x="313" y="282"/>
                    </a:lnTo>
                    <a:lnTo>
                      <a:pt x="311" y="222"/>
                    </a:lnTo>
                    <a:lnTo>
                      <a:pt x="297" y="153"/>
                    </a:lnTo>
                    <a:lnTo>
                      <a:pt x="289" y="108"/>
                    </a:lnTo>
                    <a:lnTo>
                      <a:pt x="297" y="49"/>
                    </a:lnTo>
                    <a:lnTo>
                      <a:pt x="313" y="0"/>
                    </a:lnTo>
                    <a:lnTo>
                      <a:pt x="297" y="1"/>
                    </a:lnTo>
                    <a:lnTo>
                      <a:pt x="271" y="12"/>
                    </a:lnTo>
                    <a:lnTo>
                      <a:pt x="241" y="37"/>
                    </a:lnTo>
                    <a:lnTo>
                      <a:pt x="211" y="113"/>
                    </a:lnTo>
                    <a:lnTo>
                      <a:pt x="195" y="192"/>
                    </a:lnTo>
                    <a:lnTo>
                      <a:pt x="180" y="221"/>
                    </a:lnTo>
                    <a:lnTo>
                      <a:pt x="167" y="234"/>
                    </a:lnTo>
                    <a:lnTo>
                      <a:pt x="148" y="240"/>
                    </a:lnTo>
                    <a:lnTo>
                      <a:pt x="124" y="237"/>
                    </a:lnTo>
                    <a:lnTo>
                      <a:pt x="76" y="218"/>
                    </a:lnTo>
                    <a:lnTo>
                      <a:pt x="31" y="18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Freeform 41">
                <a:extLst>
                  <a:ext uri="{FF2B5EF4-FFF2-40B4-BE49-F238E27FC236}">
                    <a16:creationId xmlns:a16="http://schemas.microsoft.com/office/drawing/2014/main" id="{AA9AD005-642D-4140-B094-87BE433C7DF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46062" y="-35266"/>
                <a:ext cx="33948" cy="91175"/>
              </a:xfrm>
              <a:custGeom>
                <a:avLst/>
                <a:gdLst>
                  <a:gd name="T0" fmla="*/ 0 w 208"/>
                  <a:gd name="T1" fmla="*/ 519 h 565"/>
                  <a:gd name="T2" fmla="*/ 30 w 208"/>
                  <a:gd name="T3" fmla="*/ 517 h 565"/>
                  <a:gd name="T4" fmla="*/ 85 w 208"/>
                  <a:gd name="T5" fmla="*/ 521 h 565"/>
                  <a:gd name="T6" fmla="*/ 133 w 208"/>
                  <a:gd name="T7" fmla="*/ 533 h 565"/>
                  <a:gd name="T8" fmla="*/ 173 w 208"/>
                  <a:gd name="T9" fmla="*/ 552 h 565"/>
                  <a:gd name="T10" fmla="*/ 189 w 208"/>
                  <a:gd name="T11" fmla="*/ 565 h 565"/>
                  <a:gd name="T12" fmla="*/ 200 w 208"/>
                  <a:gd name="T13" fmla="*/ 525 h 565"/>
                  <a:gd name="T14" fmla="*/ 208 w 208"/>
                  <a:gd name="T15" fmla="*/ 448 h 565"/>
                  <a:gd name="T16" fmla="*/ 202 w 208"/>
                  <a:gd name="T17" fmla="*/ 376 h 565"/>
                  <a:gd name="T18" fmla="*/ 186 w 208"/>
                  <a:gd name="T19" fmla="*/ 307 h 565"/>
                  <a:gd name="T20" fmla="*/ 148 w 208"/>
                  <a:gd name="T21" fmla="*/ 204 h 565"/>
                  <a:gd name="T22" fmla="*/ 81 w 208"/>
                  <a:gd name="T23" fmla="*/ 70 h 565"/>
                  <a:gd name="T24" fmla="*/ 48 w 208"/>
                  <a:gd name="T25" fmla="*/ 0 h 565"/>
                  <a:gd name="T26" fmla="*/ 56 w 208"/>
                  <a:gd name="T27" fmla="*/ 78 h 565"/>
                  <a:gd name="T28" fmla="*/ 65 w 208"/>
                  <a:gd name="T29" fmla="*/ 210 h 565"/>
                  <a:gd name="T30" fmla="*/ 60 w 208"/>
                  <a:gd name="T31" fmla="*/ 327 h 565"/>
                  <a:gd name="T32" fmla="*/ 29 w 208"/>
                  <a:gd name="T33" fmla="*/ 450 h 565"/>
                  <a:gd name="T34" fmla="*/ 0 w 208"/>
                  <a:gd name="T35" fmla="*/ 519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8" h="565">
                    <a:moveTo>
                      <a:pt x="0" y="519"/>
                    </a:moveTo>
                    <a:lnTo>
                      <a:pt x="30" y="517"/>
                    </a:lnTo>
                    <a:lnTo>
                      <a:pt x="85" y="521"/>
                    </a:lnTo>
                    <a:lnTo>
                      <a:pt x="133" y="533"/>
                    </a:lnTo>
                    <a:lnTo>
                      <a:pt x="173" y="552"/>
                    </a:lnTo>
                    <a:lnTo>
                      <a:pt x="189" y="565"/>
                    </a:lnTo>
                    <a:lnTo>
                      <a:pt x="200" y="525"/>
                    </a:lnTo>
                    <a:lnTo>
                      <a:pt x="208" y="448"/>
                    </a:lnTo>
                    <a:lnTo>
                      <a:pt x="202" y="376"/>
                    </a:lnTo>
                    <a:lnTo>
                      <a:pt x="186" y="307"/>
                    </a:lnTo>
                    <a:lnTo>
                      <a:pt x="148" y="204"/>
                    </a:lnTo>
                    <a:lnTo>
                      <a:pt x="81" y="70"/>
                    </a:lnTo>
                    <a:lnTo>
                      <a:pt x="48" y="0"/>
                    </a:lnTo>
                    <a:lnTo>
                      <a:pt x="56" y="78"/>
                    </a:lnTo>
                    <a:lnTo>
                      <a:pt x="65" y="210"/>
                    </a:lnTo>
                    <a:lnTo>
                      <a:pt x="60" y="327"/>
                    </a:lnTo>
                    <a:lnTo>
                      <a:pt x="29" y="450"/>
                    </a:lnTo>
                    <a:lnTo>
                      <a:pt x="0" y="51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Freeform 42">
                <a:extLst>
                  <a:ext uri="{FF2B5EF4-FFF2-40B4-BE49-F238E27FC236}">
                    <a16:creationId xmlns:a16="http://schemas.microsoft.com/office/drawing/2014/main" id="{7F3E27B0-FA29-4963-A042-BC63BB59A7B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65557" y="-58060"/>
                <a:ext cx="53347" cy="52862"/>
              </a:xfrm>
              <a:custGeom>
                <a:avLst/>
                <a:gdLst>
                  <a:gd name="T0" fmla="*/ 94 w 330"/>
                  <a:gd name="T1" fmla="*/ 329 h 329"/>
                  <a:gd name="T2" fmla="*/ 161 w 330"/>
                  <a:gd name="T3" fmla="*/ 313 h 329"/>
                  <a:gd name="T4" fmla="*/ 261 w 330"/>
                  <a:gd name="T5" fmla="*/ 289 h 329"/>
                  <a:gd name="T6" fmla="*/ 301 w 330"/>
                  <a:gd name="T7" fmla="*/ 268 h 329"/>
                  <a:gd name="T8" fmla="*/ 322 w 330"/>
                  <a:gd name="T9" fmla="*/ 248 h 329"/>
                  <a:gd name="T10" fmla="*/ 330 w 330"/>
                  <a:gd name="T11" fmla="*/ 236 h 329"/>
                  <a:gd name="T12" fmla="*/ 312 w 330"/>
                  <a:gd name="T13" fmla="*/ 231 h 329"/>
                  <a:gd name="T14" fmla="*/ 297 w 330"/>
                  <a:gd name="T15" fmla="*/ 212 h 329"/>
                  <a:gd name="T16" fmla="*/ 309 w 330"/>
                  <a:gd name="T17" fmla="*/ 172 h 329"/>
                  <a:gd name="T18" fmla="*/ 330 w 330"/>
                  <a:gd name="T19" fmla="*/ 141 h 329"/>
                  <a:gd name="T20" fmla="*/ 296 w 330"/>
                  <a:gd name="T21" fmla="*/ 88 h 329"/>
                  <a:gd name="T22" fmla="*/ 245 w 330"/>
                  <a:gd name="T23" fmla="*/ 32 h 329"/>
                  <a:gd name="T24" fmla="*/ 220 w 330"/>
                  <a:gd name="T25" fmla="*/ 22 h 329"/>
                  <a:gd name="T26" fmla="*/ 205 w 330"/>
                  <a:gd name="T27" fmla="*/ 23 h 329"/>
                  <a:gd name="T28" fmla="*/ 188 w 330"/>
                  <a:gd name="T29" fmla="*/ 36 h 329"/>
                  <a:gd name="T30" fmla="*/ 166 w 330"/>
                  <a:gd name="T31" fmla="*/ 63 h 329"/>
                  <a:gd name="T32" fmla="*/ 146 w 330"/>
                  <a:gd name="T33" fmla="*/ 80 h 329"/>
                  <a:gd name="T34" fmla="*/ 130 w 330"/>
                  <a:gd name="T35" fmla="*/ 86 h 329"/>
                  <a:gd name="T36" fmla="*/ 110 w 330"/>
                  <a:gd name="T37" fmla="*/ 86 h 329"/>
                  <a:gd name="T38" fmla="*/ 86 w 330"/>
                  <a:gd name="T39" fmla="*/ 76 h 329"/>
                  <a:gd name="T40" fmla="*/ 41 w 330"/>
                  <a:gd name="T41" fmla="*/ 43 h 329"/>
                  <a:gd name="T42" fmla="*/ 0 w 330"/>
                  <a:gd name="T43" fmla="*/ 0 h 329"/>
                  <a:gd name="T44" fmla="*/ 1 w 330"/>
                  <a:gd name="T45" fmla="*/ 26 h 329"/>
                  <a:gd name="T46" fmla="*/ 12 w 330"/>
                  <a:gd name="T47" fmla="*/ 68 h 329"/>
                  <a:gd name="T48" fmla="*/ 43 w 330"/>
                  <a:gd name="T49" fmla="*/ 117 h 329"/>
                  <a:gd name="T50" fmla="*/ 77 w 330"/>
                  <a:gd name="T51" fmla="*/ 161 h 329"/>
                  <a:gd name="T52" fmla="*/ 96 w 330"/>
                  <a:gd name="T53" fmla="*/ 196 h 329"/>
                  <a:gd name="T54" fmla="*/ 106 w 330"/>
                  <a:gd name="T55" fmla="*/ 239 h 329"/>
                  <a:gd name="T56" fmla="*/ 102 w 330"/>
                  <a:gd name="T57" fmla="*/ 295 h 329"/>
                  <a:gd name="T58" fmla="*/ 94 w 330"/>
                  <a:gd name="T59" fmla="*/ 32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30" h="329">
                    <a:moveTo>
                      <a:pt x="94" y="329"/>
                    </a:moveTo>
                    <a:lnTo>
                      <a:pt x="161" y="313"/>
                    </a:lnTo>
                    <a:lnTo>
                      <a:pt x="261" y="289"/>
                    </a:lnTo>
                    <a:lnTo>
                      <a:pt x="301" y="268"/>
                    </a:lnTo>
                    <a:lnTo>
                      <a:pt x="322" y="248"/>
                    </a:lnTo>
                    <a:lnTo>
                      <a:pt x="330" y="236"/>
                    </a:lnTo>
                    <a:lnTo>
                      <a:pt x="312" y="231"/>
                    </a:lnTo>
                    <a:lnTo>
                      <a:pt x="297" y="212"/>
                    </a:lnTo>
                    <a:lnTo>
                      <a:pt x="309" y="172"/>
                    </a:lnTo>
                    <a:lnTo>
                      <a:pt x="330" y="141"/>
                    </a:lnTo>
                    <a:lnTo>
                      <a:pt x="296" y="88"/>
                    </a:lnTo>
                    <a:lnTo>
                      <a:pt x="245" y="32"/>
                    </a:lnTo>
                    <a:lnTo>
                      <a:pt x="220" y="22"/>
                    </a:lnTo>
                    <a:lnTo>
                      <a:pt x="205" y="23"/>
                    </a:lnTo>
                    <a:lnTo>
                      <a:pt x="188" y="36"/>
                    </a:lnTo>
                    <a:lnTo>
                      <a:pt x="166" y="63"/>
                    </a:lnTo>
                    <a:lnTo>
                      <a:pt x="146" y="80"/>
                    </a:lnTo>
                    <a:lnTo>
                      <a:pt x="130" y="86"/>
                    </a:lnTo>
                    <a:lnTo>
                      <a:pt x="110" y="86"/>
                    </a:lnTo>
                    <a:lnTo>
                      <a:pt x="86" y="76"/>
                    </a:lnTo>
                    <a:lnTo>
                      <a:pt x="41" y="43"/>
                    </a:lnTo>
                    <a:lnTo>
                      <a:pt x="0" y="0"/>
                    </a:lnTo>
                    <a:lnTo>
                      <a:pt x="1" y="26"/>
                    </a:lnTo>
                    <a:lnTo>
                      <a:pt x="12" y="68"/>
                    </a:lnTo>
                    <a:lnTo>
                      <a:pt x="43" y="117"/>
                    </a:lnTo>
                    <a:lnTo>
                      <a:pt x="77" y="161"/>
                    </a:lnTo>
                    <a:lnTo>
                      <a:pt x="96" y="196"/>
                    </a:lnTo>
                    <a:lnTo>
                      <a:pt x="106" y="239"/>
                    </a:lnTo>
                    <a:lnTo>
                      <a:pt x="102" y="295"/>
                    </a:lnTo>
                    <a:lnTo>
                      <a:pt x="94" y="32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Freeform 43">
                <a:extLst>
                  <a:ext uri="{FF2B5EF4-FFF2-40B4-BE49-F238E27FC236}">
                    <a16:creationId xmlns:a16="http://schemas.microsoft.com/office/drawing/2014/main" id="{5D58F829-CDF1-46F6-8A4A-7B9B0F8FEBE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32872" y="-80368"/>
                <a:ext cx="53832" cy="38798"/>
              </a:xfrm>
              <a:custGeom>
                <a:avLst/>
                <a:gdLst>
                  <a:gd name="T0" fmla="*/ 331 w 331"/>
                  <a:gd name="T1" fmla="*/ 232 h 241"/>
                  <a:gd name="T2" fmla="*/ 312 w 331"/>
                  <a:gd name="T3" fmla="*/ 228 h 241"/>
                  <a:gd name="T4" fmla="*/ 283 w 331"/>
                  <a:gd name="T5" fmla="*/ 209 h 241"/>
                  <a:gd name="T6" fmla="*/ 252 w 331"/>
                  <a:gd name="T7" fmla="*/ 169 h 241"/>
                  <a:gd name="T8" fmla="*/ 236 w 331"/>
                  <a:gd name="T9" fmla="*/ 138 h 241"/>
                  <a:gd name="T10" fmla="*/ 249 w 331"/>
                  <a:gd name="T11" fmla="*/ 133 h 241"/>
                  <a:gd name="T12" fmla="*/ 269 w 331"/>
                  <a:gd name="T13" fmla="*/ 118 h 241"/>
                  <a:gd name="T14" fmla="*/ 281 w 331"/>
                  <a:gd name="T15" fmla="*/ 96 h 241"/>
                  <a:gd name="T16" fmla="*/ 285 w 331"/>
                  <a:gd name="T17" fmla="*/ 64 h 241"/>
                  <a:gd name="T18" fmla="*/ 283 w 331"/>
                  <a:gd name="T19" fmla="*/ 44 h 241"/>
                  <a:gd name="T20" fmla="*/ 243 w 331"/>
                  <a:gd name="T21" fmla="*/ 34 h 241"/>
                  <a:gd name="T22" fmla="*/ 155 w 331"/>
                  <a:gd name="T23" fmla="*/ 8 h 241"/>
                  <a:gd name="T24" fmla="*/ 94 w 331"/>
                  <a:gd name="T25" fmla="*/ 0 h 241"/>
                  <a:gd name="T26" fmla="*/ 58 w 331"/>
                  <a:gd name="T27" fmla="*/ 6 h 241"/>
                  <a:gd name="T28" fmla="*/ 27 w 331"/>
                  <a:gd name="T29" fmla="*/ 26 h 241"/>
                  <a:gd name="T30" fmla="*/ 7 w 331"/>
                  <a:gd name="T31" fmla="*/ 64 h 241"/>
                  <a:gd name="T32" fmla="*/ 0 w 331"/>
                  <a:gd name="T33" fmla="*/ 90 h 241"/>
                  <a:gd name="T34" fmla="*/ 44 w 331"/>
                  <a:gd name="T35" fmla="*/ 82 h 241"/>
                  <a:gd name="T36" fmla="*/ 106 w 331"/>
                  <a:gd name="T37" fmla="*/ 88 h 241"/>
                  <a:gd name="T38" fmla="*/ 144 w 331"/>
                  <a:gd name="T39" fmla="*/ 112 h 241"/>
                  <a:gd name="T40" fmla="*/ 170 w 331"/>
                  <a:gd name="T41" fmla="*/ 146 h 241"/>
                  <a:gd name="T42" fmla="*/ 188 w 331"/>
                  <a:gd name="T43" fmla="*/ 184 h 241"/>
                  <a:gd name="T44" fmla="*/ 209 w 331"/>
                  <a:gd name="T45" fmla="*/ 217 h 241"/>
                  <a:gd name="T46" fmla="*/ 243 w 331"/>
                  <a:gd name="T47" fmla="*/ 238 h 241"/>
                  <a:gd name="T48" fmla="*/ 293 w 331"/>
                  <a:gd name="T49" fmla="*/ 241 h 241"/>
                  <a:gd name="T50" fmla="*/ 331 w 331"/>
                  <a:gd name="T51" fmla="*/ 232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1" h="241">
                    <a:moveTo>
                      <a:pt x="331" y="232"/>
                    </a:moveTo>
                    <a:lnTo>
                      <a:pt x="312" y="228"/>
                    </a:lnTo>
                    <a:lnTo>
                      <a:pt x="283" y="209"/>
                    </a:lnTo>
                    <a:lnTo>
                      <a:pt x="252" y="169"/>
                    </a:lnTo>
                    <a:lnTo>
                      <a:pt x="236" y="138"/>
                    </a:lnTo>
                    <a:lnTo>
                      <a:pt x="249" y="133"/>
                    </a:lnTo>
                    <a:lnTo>
                      <a:pt x="269" y="118"/>
                    </a:lnTo>
                    <a:lnTo>
                      <a:pt x="281" y="96"/>
                    </a:lnTo>
                    <a:lnTo>
                      <a:pt x="285" y="64"/>
                    </a:lnTo>
                    <a:lnTo>
                      <a:pt x="283" y="44"/>
                    </a:lnTo>
                    <a:lnTo>
                      <a:pt x="243" y="34"/>
                    </a:lnTo>
                    <a:lnTo>
                      <a:pt x="155" y="8"/>
                    </a:lnTo>
                    <a:lnTo>
                      <a:pt x="94" y="0"/>
                    </a:lnTo>
                    <a:lnTo>
                      <a:pt x="58" y="6"/>
                    </a:lnTo>
                    <a:lnTo>
                      <a:pt x="27" y="26"/>
                    </a:lnTo>
                    <a:lnTo>
                      <a:pt x="7" y="64"/>
                    </a:lnTo>
                    <a:lnTo>
                      <a:pt x="0" y="90"/>
                    </a:lnTo>
                    <a:lnTo>
                      <a:pt x="44" y="82"/>
                    </a:lnTo>
                    <a:lnTo>
                      <a:pt x="106" y="88"/>
                    </a:lnTo>
                    <a:lnTo>
                      <a:pt x="144" y="112"/>
                    </a:lnTo>
                    <a:lnTo>
                      <a:pt x="170" y="146"/>
                    </a:lnTo>
                    <a:lnTo>
                      <a:pt x="188" y="184"/>
                    </a:lnTo>
                    <a:lnTo>
                      <a:pt x="209" y="217"/>
                    </a:lnTo>
                    <a:lnTo>
                      <a:pt x="243" y="238"/>
                    </a:lnTo>
                    <a:lnTo>
                      <a:pt x="293" y="241"/>
                    </a:lnTo>
                    <a:lnTo>
                      <a:pt x="331" y="23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Freeform 44">
                <a:extLst>
                  <a:ext uri="{FF2B5EF4-FFF2-40B4-BE49-F238E27FC236}">
                    <a16:creationId xmlns:a16="http://schemas.microsoft.com/office/drawing/2014/main" id="{CE3C3C36-CF84-4954-B568-43D06E78AA3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35787" y="-233619"/>
                <a:ext cx="69351" cy="106694"/>
              </a:xfrm>
              <a:custGeom>
                <a:avLst/>
                <a:gdLst>
                  <a:gd name="T0" fmla="*/ 98 w 428"/>
                  <a:gd name="T1" fmla="*/ 425 h 659"/>
                  <a:gd name="T2" fmla="*/ 100 w 428"/>
                  <a:gd name="T3" fmla="*/ 374 h 659"/>
                  <a:gd name="T4" fmla="*/ 119 w 428"/>
                  <a:gd name="T5" fmla="*/ 249 h 659"/>
                  <a:gd name="T6" fmla="*/ 122 w 428"/>
                  <a:gd name="T7" fmla="*/ 153 h 659"/>
                  <a:gd name="T8" fmla="*/ 111 w 428"/>
                  <a:gd name="T9" fmla="*/ 94 h 659"/>
                  <a:gd name="T10" fmla="*/ 84 w 428"/>
                  <a:gd name="T11" fmla="*/ 45 h 659"/>
                  <a:gd name="T12" fmla="*/ 50 w 428"/>
                  <a:gd name="T13" fmla="*/ 18 h 659"/>
                  <a:gd name="T14" fmla="*/ 20 w 428"/>
                  <a:gd name="T15" fmla="*/ 5 h 659"/>
                  <a:gd name="T16" fmla="*/ 3 w 428"/>
                  <a:gd name="T17" fmla="*/ 0 h 659"/>
                  <a:gd name="T18" fmla="*/ 0 w 428"/>
                  <a:gd name="T19" fmla="*/ 33 h 659"/>
                  <a:gd name="T20" fmla="*/ 0 w 428"/>
                  <a:gd name="T21" fmla="*/ 115 h 659"/>
                  <a:gd name="T22" fmla="*/ 11 w 428"/>
                  <a:gd name="T23" fmla="*/ 214 h 659"/>
                  <a:gd name="T24" fmla="*/ 32 w 428"/>
                  <a:gd name="T25" fmla="*/ 317 h 659"/>
                  <a:gd name="T26" fmla="*/ 66 w 428"/>
                  <a:gd name="T27" fmla="*/ 419 h 659"/>
                  <a:gd name="T28" fmla="*/ 112 w 428"/>
                  <a:gd name="T29" fmla="*/ 514 h 659"/>
                  <a:gd name="T30" fmla="*/ 155 w 428"/>
                  <a:gd name="T31" fmla="*/ 574 h 659"/>
                  <a:gd name="T32" fmla="*/ 188 w 428"/>
                  <a:gd name="T33" fmla="*/ 607 h 659"/>
                  <a:gd name="T34" fmla="*/ 224 w 428"/>
                  <a:gd name="T35" fmla="*/ 634 h 659"/>
                  <a:gd name="T36" fmla="*/ 264 w 428"/>
                  <a:gd name="T37" fmla="*/ 654 h 659"/>
                  <a:gd name="T38" fmla="*/ 287 w 428"/>
                  <a:gd name="T39" fmla="*/ 659 h 659"/>
                  <a:gd name="T40" fmla="*/ 296 w 428"/>
                  <a:gd name="T41" fmla="*/ 651 h 659"/>
                  <a:gd name="T42" fmla="*/ 311 w 428"/>
                  <a:gd name="T43" fmla="*/ 631 h 659"/>
                  <a:gd name="T44" fmla="*/ 320 w 428"/>
                  <a:gd name="T45" fmla="*/ 597 h 659"/>
                  <a:gd name="T46" fmla="*/ 311 w 428"/>
                  <a:gd name="T47" fmla="*/ 515 h 659"/>
                  <a:gd name="T48" fmla="*/ 295 w 428"/>
                  <a:gd name="T49" fmla="*/ 431 h 659"/>
                  <a:gd name="T50" fmla="*/ 296 w 428"/>
                  <a:gd name="T51" fmla="*/ 395 h 659"/>
                  <a:gd name="T52" fmla="*/ 303 w 428"/>
                  <a:gd name="T53" fmla="*/ 374 h 659"/>
                  <a:gd name="T54" fmla="*/ 315 w 428"/>
                  <a:gd name="T55" fmla="*/ 357 h 659"/>
                  <a:gd name="T56" fmla="*/ 336 w 428"/>
                  <a:gd name="T57" fmla="*/ 342 h 659"/>
                  <a:gd name="T58" fmla="*/ 364 w 428"/>
                  <a:gd name="T59" fmla="*/ 333 h 659"/>
                  <a:gd name="T60" fmla="*/ 404 w 428"/>
                  <a:gd name="T61" fmla="*/ 329 h 659"/>
                  <a:gd name="T62" fmla="*/ 428 w 428"/>
                  <a:gd name="T63" fmla="*/ 330 h 659"/>
                  <a:gd name="T64" fmla="*/ 424 w 428"/>
                  <a:gd name="T65" fmla="*/ 298 h 659"/>
                  <a:gd name="T66" fmla="*/ 412 w 428"/>
                  <a:gd name="T67" fmla="*/ 239 h 659"/>
                  <a:gd name="T68" fmla="*/ 389 w 428"/>
                  <a:gd name="T69" fmla="*/ 191 h 659"/>
                  <a:gd name="T70" fmla="*/ 356 w 428"/>
                  <a:gd name="T71" fmla="*/ 154 h 659"/>
                  <a:gd name="T72" fmla="*/ 333 w 428"/>
                  <a:gd name="T73" fmla="*/ 141 h 659"/>
                  <a:gd name="T74" fmla="*/ 341 w 428"/>
                  <a:gd name="T75" fmla="*/ 182 h 659"/>
                  <a:gd name="T76" fmla="*/ 341 w 428"/>
                  <a:gd name="T77" fmla="*/ 247 h 659"/>
                  <a:gd name="T78" fmla="*/ 324 w 428"/>
                  <a:gd name="T79" fmla="*/ 294 h 659"/>
                  <a:gd name="T80" fmla="*/ 294 w 428"/>
                  <a:gd name="T81" fmla="*/ 329 h 659"/>
                  <a:gd name="T82" fmla="*/ 231 w 428"/>
                  <a:gd name="T83" fmla="*/ 363 h 659"/>
                  <a:gd name="T84" fmla="*/ 162 w 428"/>
                  <a:gd name="T85" fmla="*/ 390 h 659"/>
                  <a:gd name="T86" fmla="*/ 118 w 428"/>
                  <a:gd name="T87" fmla="*/ 411 h 659"/>
                  <a:gd name="T88" fmla="*/ 98 w 428"/>
                  <a:gd name="T89" fmla="*/ 425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659">
                    <a:moveTo>
                      <a:pt x="98" y="425"/>
                    </a:moveTo>
                    <a:lnTo>
                      <a:pt x="100" y="374"/>
                    </a:lnTo>
                    <a:lnTo>
                      <a:pt x="119" y="249"/>
                    </a:lnTo>
                    <a:lnTo>
                      <a:pt x="122" y="153"/>
                    </a:lnTo>
                    <a:lnTo>
                      <a:pt x="111" y="94"/>
                    </a:lnTo>
                    <a:lnTo>
                      <a:pt x="84" y="45"/>
                    </a:lnTo>
                    <a:lnTo>
                      <a:pt x="50" y="18"/>
                    </a:lnTo>
                    <a:lnTo>
                      <a:pt x="20" y="5"/>
                    </a:lnTo>
                    <a:lnTo>
                      <a:pt x="3" y="0"/>
                    </a:lnTo>
                    <a:lnTo>
                      <a:pt x="0" y="33"/>
                    </a:lnTo>
                    <a:lnTo>
                      <a:pt x="0" y="115"/>
                    </a:lnTo>
                    <a:lnTo>
                      <a:pt x="11" y="214"/>
                    </a:lnTo>
                    <a:lnTo>
                      <a:pt x="32" y="317"/>
                    </a:lnTo>
                    <a:lnTo>
                      <a:pt x="66" y="419"/>
                    </a:lnTo>
                    <a:lnTo>
                      <a:pt x="112" y="514"/>
                    </a:lnTo>
                    <a:lnTo>
                      <a:pt x="155" y="574"/>
                    </a:lnTo>
                    <a:lnTo>
                      <a:pt x="188" y="607"/>
                    </a:lnTo>
                    <a:lnTo>
                      <a:pt x="224" y="634"/>
                    </a:lnTo>
                    <a:lnTo>
                      <a:pt x="264" y="654"/>
                    </a:lnTo>
                    <a:lnTo>
                      <a:pt x="287" y="659"/>
                    </a:lnTo>
                    <a:lnTo>
                      <a:pt x="296" y="651"/>
                    </a:lnTo>
                    <a:lnTo>
                      <a:pt x="311" y="631"/>
                    </a:lnTo>
                    <a:lnTo>
                      <a:pt x="320" y="597"/>
                    </a:lnTo>
                    <a:lnTo>
                      <a:pt x="311" y="515"/>
                    </a:lnTo>
                    <a:lnTo>
                      <a:pt x="295" y="431"/>
                    </a:lnTo>
                    <a:lnTo>
                      <a:pt x="296" y="395"/>
                    </a:lnTo>
                    <a:lnTo>
                      <a:pt x="303" y="374"/>
                    </a:lnTo>
                    <a:lnTo>
                      <a:pt x="315" y="357"/>
                    </a:lnTo>
                    <a:lnTo>
                      <a:pt x="336" y="342"/>
                    </a:lnTo>
                    <a:lnTo>
                      <a:pt x="364" y="333"/>
                    </a:lnTo>
                    <a:lnTo>
                      <a:pt x="404" y="329"/>
                    </a:lnTo>
                    <a:lnTo>
                      <a:pt x="428" y="330"/>
                    </a:lnTo>
                    <a:lnTo>
                      <a:pt x="424" y="298"/>
                    </a:lnTo>
                    <a:lnTo>
                      <a:pt x="412" y="239"/>
                    </a:lnTo>
                    <a:lnTo>
                      <a:pt x="389" y="191"/>
                    </a:lnTo>
                    <a:lnTo>
                      <a:pt x="356" y="154"/>
                    </a:lnTo>
                    <a:lnTo>
                      <a:pt x="333" y="141"/>
                    </a:lnTo>
                    <a:lnTo>
                      <a:pt x="341" y="182"/>
                    </a:lnTo>
                    <a:lnTo>
                      <a:pt x="341" y="247"/>
                    </a:lnTo>
                    <a:lnTo>
                      <a:pt x="324" y="294"/>
                    </a:lnTo>
                    <a:lnTo>
                      <a:pt x="294" y="329"/>
                    </a:lnTo>
                    <a:lnTo>
                      <a:pt x="231" y="363"/>
                    </a:lnTo>
                    <a:lnTo>
                      <a:pt x="162" y="390"/>
                    </a:lnTo>
                    <a:lnTo>
                      <a:pt x="118" y="411"/>
                    </a:lnTo>
                    <a:lnTo>
                      <a:pt x="98" y="4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8" name="Freeform 45">
                <a:extLst>
                  <a:ext uri="{FF2B5EF4-FFF2-40B4-BE49-F238E27FC236}">
                    <a16:creationId xmlns:a16="http://schemas.microsoft.com/office/drawing/2014/main" id="{957103C5-5BBD-4B04-9A3E-523E2365CD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4111" y="-431487"/>
                <a:ext cx="2243477" cy="868098"/>
              </a:xfrm>
              <a:custGeom>
                <a:avLst/>
                <a:gdLst>
                  <a:gd name="T0" fmla="*/ 4586 w 13879"/>
                  <a:gd name="T1" fmla="*/ 258 h 5371"/>
                  <a:gd name="T2" fmla="*/ 4561 w 13879"/>
                  <a:gd name="T3" fmla="*/ 478 h 5371"/>
                  <a:gd name="T4" fmla="*/ 4833 w 13879"/>
                  <a:gd name="T5" fmla="*/ 706 h 5371"/>
                  <a:gd name="T6" fmla="*/ 5135 w 13879"/>
                  <a:gd name="T7" fmla="*/ 670 h 5371"/>
                  <a:gd name="T8" fmla="*/ 5283 w 13879"/>
                  <a:gd name="T9" fmla="*/ 874 h 5371"/>
                  <a:gd name="T10" fmla="*/ 5526 w 13879"/>
                  <a:gd name="T11" fmla="*/ 758 h 5371"/>
                  <a:gd name="T12" fmla="*/ 5980 w 13879"/>
                  <a:gd name="T13" fmla="*/ 966 h 5371"/>
                  <a:gd name="T14" fmla="*/ 6906 w 13879"/>
                  <a:gd name="T15" fmla="*/ 895 h 5371"/>
                  <a:gd name="T16" fmla="*/ 7492 w 13879"/>
                  <a:gd name="T17" fmla="*/ 991 h 5371"/>
                  <a:gd name="T18" fmla="*/ 7519 w 13879"/>
                  <a:gd name="T19" fmla="*/ 1319 h 5371"/>
                  <a:gd name="T20" fmla="*/ 7362 w 13879"/>
                  <a:gd name="T21" fmla="*/ 1459 h 5371"/>
                  <a:gd name="T22" fmla="*/ 7532 w 13879"/>
                  <a:gd name="T23" fmla="*/ 1359 h 5371"/>
                  <a:gd name="T24" fmla="*/ 7356 w 13879"/>
                  <a:gd name="T25" fmla="*/ 1981 h 5371"/>
                  <a:gd name="T26" fmla="*/ 7524 w 13879"/>
                  <a:gd name="T27" fmla="*/ 2136 h 5371"/>
                  <a:gd name="T28" fmla="*/ 7676 w 13879"/>
                  <a:gd name="T29" fmla="*/ 1554 h 5371"/>
                  <a:gd name="T30" fmla="*/ 8268 w 13879"/>
                  <a:gd name="T31" fmla="*/ 2352 h 5371"/>
                  <a:gd name="T32" fmla="*/ 8623 w 13879"/>
                  <a:gd name="T33" fmla="*/ 3142 h 5371"/>
                  <a:gd name="T34" fmla="*/ 9565 w 13879"/>
                  <a:gd name="T35" fmla="*/ 3719 h 5371"/>
                  <a:gd name="T36" fmla="*/ 10959 w 13879"/>
                  <a:gd name="T37" fmla="*/ 3628 h 5371"/>
                  <a:gd name="T38" fmla="*/ 11501 w 13879"/>
                  <a:gd name="T39" fmla="*/ 3026 h 5371"/>
                  <a:gd name="T40" fmla="*/ 13063 w 13879"/>
                  <a:gd name="T41" fmla="*/ 4248 h 5371"/>
                  <a:gd name="T42" fmla="*/ 13879 w 13879"/>
                  <a:gd name="T43" fmla="*/ 5183 h 5371"/>
                  <a:gd name="T44" fmla="*/ 5492 w 13879"/>
                  <a:gd name="T45" fmla="*/ 5318 h 5371"/>
                  <a:gd name="T46" fmla="*/ 2139 w 13879"/>
                  <a:gd name="T47" fmla="*/ 5266 h 5371"/>
                  <a:gd name="T48" fmla="*/ 19 w 13879"/>
                  <a:gd name="T49" fmla="*/ 4956 h 5371"/>
                  <a:gd name="T50" fmla="*/ 775 w 13879"/>
                  <a:gd name="T51" fmla="*/ 4618 h 5371"/>
                  <a:gd name="T52" fmla="*/ 1110 w 13879"/>
                  <a:gd name="T53" fmla="*/ 3911 h 5371"/>
                  <a:gd name="T54" fmla="*/ 1911 w 13879"/>
                  <a:gd name="T55" fmla="*/ 2969 h 5371"/>
                  <a:gd name="T56" fmla="*/ 2861 w 13879"/>
                  <a:gd name="T57" fmla="*/ 1698 h 5371"/>
                  <a:gd name="T58" fmla="*/ 3560 w 13879"/>
                  <a:gd name="T59" fmla="*/ 1225 h 5371"/>
                  <a:gd name="T60" fmla="*/ 3864 w 13879"/>
                  <a:gd name="T61" fmla="*/ 490 h 5371"/>
                  <a:gd name="T62" fmla="*/ 4023 w 13879"/>
                  <a:gd name="T63" fmla="*/ 696 h 5371"/>
                  <a:gd name="T64" fmla="*/ 4297 w 13879"/>
                  <a:gd name="T65" fmla="*/ 1087 h 5371"/>
                  <a:gd name="T66" fmla="*/ 4502 w 13879"/>
                  <a:gd name="T67" fmla="*/ 2025 h 5371"/>
                  <a:gd name="T68" fmla="*/ 4343 w 13879"/>
                  <a:gd name="T69" fmla="*/ 1842 h 5371"/>
                  <a:gd name="T70" fmla="*/ 4187 w 13879"/>
                  <a:gd name="T71" fmla="*/ 1321 h 5371"/>
                  <a:gd name="T72" fmla="*/ 4173 w 13879"/>
                  <a:gd name="T73" fmla="*/ 1602 h 5371"/>
                  <a:gd name="T74" fmla="*/ 4161 w 13879"/>
                  <a:gd name="T75" fmla="*/ 1792 h 5371"/>
                  <a:gd name="T76" fmla="*/ 4211 w 13879"/>
                  <a:gd name="T77" fmla="*/ 1859 h 5371"/>
                  <a:gd name="T78" fmla="*/ 3968 w 13879"/>
                  <a:gd name="T79" fmla="*/ 1960 h 5371"/>
                  <a:gd name="T80" fmla="*/ 4060 w 13879"/>
                  <a:gd name="T81" fmla="*/ 2673 h 5371"/>
                  <a:gd name="T82" fmla="*/ 3583 w 13879"/>
                  <a:gd name="T83" fmla="*/ 2806 h 5371"/>
                  <a:gd name="T84" fmla="*/ 3937 w 13879"/>
                  <a:gd name="T85" fmla="*/ 3157 h 5371"/>
                  <a:gd name="T86" fmla="*/ 4348 w 13879"/>
                  <a:gd name="T87" fmla="*/ 3551 h 5371"/>
                  <a:gd name="T88" fmla="*/ 4462 w 13879"/>
                  <a:gd name="T89" fmla="*/ 3836 h 5371"/>
                  <a:gd name="T90" fmla="*/ 4502 w 13879"/>
                  <a:gd name="T91" fmla="*/ 4241 h 5371"/>
                  <a:gd name="T92" fmla="*/ 4862 w 13879"/>
                  <a:gd name="T93" fmla="*/ 4561 h 5371"/>
                  <a:gd name="T94" fmla="*/ 5210 w 13879"/>
                  <a:gd name="T95" fmla="*/ 4948 h 5371"/>
                  <a:gd name="T96" fmla="*/ 5034 w 13879"/>
                  <a:gd name="T97" fmla="*/ 4477 h 5371"/>
                  <a:gd name="T98" fmla="*/ 5284 w 13879"/>
                  <a:gd name="T99" fmla="*/ 4455 h 5371"/>
                  <a:gd name="T100" fmla="*/ 5478 w 13879"/>
                  <a:gd name="T101" fmla="*/ 4521 h 5371"/>
                  <a:gd name="T102" fmla="*/ 5304 w 13879"/>
                  <a:gd name="T103" fmla="*/ 3792 h 5371"/>
                  <a:gd name="T104" fmla="*/ 5590 w 13879"/>
                  <a:gd name="T105" fmla="*/ 3950 h 5371"/>
                  <a:gd name="T106" fmla="*/ 5162 w 13879"/>
                  <a:gd name="T107" fmla="*/ 3582 h 5371"/>
                  <a:gd name="T108" fmla="*/ 5210 w 13879"/>
                  <a:gd name="T109" fmla="*/ 2828 h 5371"/>
                  <a:gd name="T110" fmla="*/ 5003 w 13879"/>
                  <a:gd name="T111" fmla="*/ 2065 h 5371"/>
                  <a:gd name="T112" fmla="*/ 4341 w 13879"/>
                  <a:gd name="T113" fmla="*/ 810 h 5371"/>
                  <a:gd name="T114" fmla="*/ 4264 w 13879"/>
                  <a:gd name="T115" fmla="*/ 334 h 5371"/>
                  <a:gd name="T116" fmla="*/ 4220 w 13879"/>
                  <a:gd name="T117" fmla="*/ 754 h 5371"/>
                  <a:gd name="T118" fmla="*/ 4164 w 13879"/>
                  <a:gd name="T119" fmla="*/ 246 h 5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879" h="5371">
                    <a:moveTo>
                      <a:pt x="4361" y="47"/>
                    </a:moveTo>
                    <a:lnTo>
                      <a:pt x="4378" y="45"/>
                    </a:lnTo>
                    <a:lnTo>
                      <a:pt x="4402" y="35"/>
                    </a:lnTo>
                    <a:lnTo>
                      <a:pt x="4421" y="19"/>
                    </a:lnTo>
                    <a:lnTo>
                      <a:pt x="4442" y="4"/>
                    </a:lnTo>
                    <a:lnTo>
                      <a:pt x="4456" y="0"/>
                    </a:lnTo>
                    <a:lnTo>
                      <a:pt x="4440" y="48"/>
                    </a:lnTo>
                    <a:lnTo>
                      <a:pt x="4429" y="127"/>
                    </a:lnTo>
                    <a:lnTo>
                      <a:pt x="4444" y="246"/>
                    </a:lnTo>
                    <a:lnTo>
                      <a:pt x="4456" y="377"/>
                    </a:lnTo>
                    <a:lnTo>
                      <a:pt x="4476" y="378"/>
                    </a:lnTo>
                    <a:lnTo>
                      <a:pt x="4510" y="374"/>
                    </a:lnTo>
                    <a:lnTo>
                      <a:pt x="4536" y="365"/>
                    </a:lnTo>
                    <a:lnTo>
                      <a:pt x="4556" y="348"/>
                    </a:lnTo>
                    <a:lnTo>
                      <a:pt x="4576" y="314"/>
                    </a:lnTo>
                    <a:lnTo>
                      <a:pt x="4586" y="258"/>
                    </a:lnTo>
                    <a:lnTo>
                      <a:pt x="4585" y="163"/>
                    </a:lnTo>
                    <a:lnTo>
                      <a:pt x="4580" y="84"/>
                    </a:lnTo>
                    <a:lnTo>
                      <a:pt x="4585" y="59"/>
                    </a:lnTo>
                    <a:lnTo>
                      <a:pt x="4592" y="49"/>
                    </a:lnTo>
                    <a:lnTo>
                      <a:pt x="4597" y="47"/>
                    </a:lnTo>
                    <a:lnTo>
                      <a:pt x="4628" y="101"/>
                    </a:lnTo>
                    <a:lnTo>
                      <a:pt x="4674" y="215"/>
                    </a:lnTo>
                    <a:lnTo>
                      <a:pt x="4701" y="300"/>
                    </a:lnTo>
                    <a:lnTo>
                      <a:pt x="4721" y="388"/>
                    </a:lnTo>
                    <a:lnTo>
                      <a:pt x="4732" y="476"/>
                    </a:lnTo>
                    <a:lnTo>
                      <a:pt x="4729" y="557"/>
                    </a:lnTo>
                    <a:lnTo>
                      <a:pt x="4709" y="629"/>
                    </a:lnTo>
                    <a:lnTo>
                      <a:pt x="4692" y="660"/>
                    </a:lnTo>
                    <a:lnTo>
                      <a:pt x="4670" y="637"/>
                    </a:lnTo>
                    <a:lnTo>
                      <a:pt x="4617" y="557"/>
                    </a:lnTo>
                    <a:lnTo>
                      <a:pt x="4561" y="478"/>
                    </a:lnTo>
                    <a:lnTo>
                      <a:pt x="4526" y="450"/>
                    </a:lnTo>
                    <a:lnTo>
                      <a:pt x="4509" y="457"/>
                    </a:lnTo>
                    <a:lnTo>
                      <a:pt x="4502" y="470"/>
                    </a:lnTo>
                    <a:lnTo>
                      <a:pt x="4566" y="545"/>
                    </a:lnTo>
                    <a:lnTo>
                      <a:pt x="4676" y="690"/>
                    </a:lnTo>
                    <a:lnTo>
                      <a:pt x="4761" y="825"/>
                    </a:lnTo>
                    <a:lnTo>
                      <a:pt x="4818" y="941"/>
                    </a:lnTo>
                    <a:lnTo>
                      <a:pt x="4833" y="989"/>
                    </a:lnTo>
                    <a:lnTo>
                      <a:pt x="4863" y="957"/>
                    </a:lnTo>
                    <a:lnTo>
                      <a:pt x="4899" y="901"/>
                    </a:lnTo>
                    <a:lnTo>
                      <a:pt x="4914" y="861"/>
                    </a:lnTo>
                    <a:lnTo>
                      <a:pt x="4919" y="821"/>
                    </a:lnTo>
                    <a:lnTo>
                      <a:pt x="4913" y="782"/>
                    </a:lnTo>
                    <a:lnTo>
                      <a:pt x="4893" y="749"/>
                    </a:lnTo>
                    <a:lnTo>
                      <a:pt x="4858" y="718"/>
                    </a:lnTo>
                    <a:lnTo>
                      <a:pt x="4833" y="706"/>
                    </a:lnTo>
                    <a:lnTo>
                      <a:pt x="4865" y="718"/>
                    </a:lnTo>
                    <a:lnTo>
                      <a:pt x="4911" y="724"/>
                    </a:lnTo>
                    <a:lnTo>
                      <a:pt x="4941" y="712"/>
                    </a:lnTo>
                    <a:lnTo>
                      <a:pt x="4957" y="686"/>
                    </a:lnTo>
                    <a:lnTo>
                      <a:pt x="4970" y="638"/>
                    </a:lnTo>
                    <a:lnTo>
                      <a:pt x="4986" y="592"/>
                    </a:lnTo>
                    <a:lnTo>
                      <a:pt x="5006" y="570"/>
                    </a:lnTo>
                    <a:lnTo>
                      <a:pt x="5021" y="565"/>
                    </a:lnTo>
                    <a:lnTo>
                      <a:pt x="5021" y="684"/>
                    </a:lnTo>
                    <a:lnTo>
                      <a:pt x="5021" y="801"/>
                    </a:lnTo>
                    <a:lnTo>
                      <a:pt x="5062" y="801"/>
                    </a:lnTo>
                    <a:lnTo>
                      <a:pt x="5114" y="789"/>
                    </a:lnTo>
                    <a:lnTo>
                      <a:pt x="5135" y="768"/>
                    </a:lnTo>
                    <a:lnTo>
                      <a:pt x="5141" y="737"/>
                    </a:lnTo>
                    <a:lnTo>
                      <a:pt x="5137" y="704"/>
                    </a:lnTo>
                    <a:lnTo>
                      <a:pt x="5135" y="670"/>
                    </a:lnTo>
                    <a:lnTo>
                      <a:pt x="5146" y="641"/>
                    </a:lnTo>
                    <a:lnTo>
                      <a:pt x="5179" y="618"/>
                    </a:lnTo>
                    <a:lnTo>
                      <a:pt x="5210" y="612"/>
                    </a:lnTo>
                    <a:lnTo>
                      <a:pt x="5211" y="661"/>
                    </a:lnTo>
                    <a:lnTo>
                      <a:pt x="5202" y="740"/>
                    </a:lnTo>
                    <a:lnTo>
                      <a:pt x="5170" y="830"/>
                    </a:lnTo>
                    <a:lnTo>
                      <a:pt x="5134" y="899"/>
                    </a:lnTo>
                    <a:lnTo>
                      <a:pt x="5119" y="943"/>
                    </a:lnTo>
                    <a:lnTo>
                      <a:pt x="5119" y="993"/>
                    </a:lnTo>
                    <a:lnTo>
                      <a:pt x="5141" y="1049"/>
                    </a:lnTo>
                    <a:lnTo>
                      <a:pt x="5162" y="1083"/>
                    </a:lnTo>
                    <a:lnTo>
                      <a:pt x="5191" y="1062"/>
                    </a:lnTo>
                    <a:lnTo>
                      <a:pt x="5230" y="1017"/>
                    </a:lnTo>
                    <a:lnTo>
                      <a:pt x="5256" y="949"/>
                    </a:lnTo>
                    <a:lnTo>
                      <a:pt x="5268" y="897"/>
                    </a:lnTo>
                    <a:lnTo>
                      <a:pt x="5283" y="874"/>
                    </a:lnTo>
                    <a:lnTo>
                      <a:pt x="5311" y="867"/>
                    </a:lnTo>
                    <a:lnTo>
                      <a:pt x="5362" y="879"/>
                    </a:lnTo>
                    <a:lnTo>
                      <a:pt x="5398" y="895"/>
                    </a:lnTo>
                    <a:lnTo>
                      <a:pt x="5407" y="874"/>
                    </a:lnTo>
                    <a:lnTo>
                      <a:pt x="5406" y="837"/>
                    </a:lnTo>
                    <a:lnTo>
                      <a:pt x="5387" y="807"/>
                    </a:lnTo>
                    <a:lnTo>
                      <a:pt x="5360" y="782"/>
                    </a:lnTo>
                    <a:lnTo>
                      <a:pt x="5332" y="762"/>
                    </a:lnTo>
                    <a:lnTo>
                      <a:pt x="5312" y="745"/>
                    </a:lnTo>
                    <a:lnTo>
                      <a:pt x="5308" y="729"/>
                    </a:lnTo>
                    <a:lnTo>
                      <a:pt x="5328" y="714"/>
                    </a:lnTo>
                    <a:lnTo>
                      <a:pt x="5351" y="706"/>
                    </a:lnTo>
                    <a:lnTo>
                      <a:pt x="5367" y="705"/>
                    </a:lnTo>
                    <a:lnTo>
                      <a:pt x="5403" y="713"/>
                    </a:lnTo>
                    <a:lnTo>
                      <a:pt x="5464" y="736"/>
                    </a:lnTo>
                    <a:lnTo>
                      <a:pt x="5526" y="758"/>
                    </a:lnTo>
                    <a:lnTo>
                      <a:pt x="5564" y="764"/>
                    </a:lnTo>
                    <a:lnTo>
                      <a:pt x="5598" y="756"/>
                    </a:lnTo>
                    <a:lnTo>
                      <a:pt x="5624" y="729"/>
                    </a:lnTo>
                    <a:lnTo>
                      <a:pt x="5634" y="706"/>
                    </a:lnTo>
                    <a:lnTo>
                      <a:pt x="5658" y="706"/>
                    </a:lnTo>
                    <a:lnTo>
                      <a:pt x="5697" y="700"/>
                    </a:lnTo>
                    <a:lnTo>
                      <a:pt x="5747" y="678"/>
                    </a:lnTo>
                    <a:lnTo>
                      <a:pt x="5775" y="660"/>
                    </a:lnTo>
                    <a:lnTo>
                      <a:pt x="5789" y="674"/>
                    </a:lnTo>
                    <a:lnTo>
                      <a:pt x="5815" y="722"/>
                    </a:lnTo>
                    <a:lnTo>
                      <a:pt x="5852" y="813"/>
                    </a:lnTo>
                    <a:lnTo>
                      <a:pt x="5891" y="903"/>
                    </a:lnTo>
                    <a:lnTo>
                      <a:pt x="5920" y="947"/>
                    </a:lnTo>
                    <a:lnTo>
                      <a:pt x="5944" y="966"/>
                    </a:lnTo>
                    <a:lnTo>
                      <a:pt x="5961" y="970"/>
                    </a:lnTo>
                    <a:lnTo>
                      <a:pt x="5980" y="966"/>
                    </a:lnTo>
                    <a:lnTo>
                      <a:pt x="6000" y="953"/>
                    </a:lnTo>
                    <a:lnTo>
                      <a:pt x="6011" y="942"/>
                    </a:lnTo>
                    <a:lnTo>
                      <a:pt x="6001" y="941"/>
                    </a:lnTo>
                    <a:lnTo>
                      <a:pt x="5987" y="931"/>
                    </a:lnTo>
                    <a:lnTo>
                      <a:pt x="5973" y="909"/>
                    </a:lnTo>
                    <a:lnTo>
                      <a:pt x="5967" y="845"/>
                    </a:lnTo>
                    <a:lnTo>
                      <a:pt x="5964" y="801"/>
                    </a:lnTo>
                    <a:lnTo>
                      <a:pt x="6032" y="837"/>
                    </a:lnTo>
                    <a:lnTo>
                      <a:pt x="6149" y="895"/>
                    </a:lnTo>
                    <a:lnTo>
                      <a:pt x="6253" y="938"/>
                    </a:lnTo>
                    <a:lnTo>
                      <a:pt x="6352" y="963"/>
                    </a:lnTo>
                    <a:lnTo>
                      <a:pt x="6449" y="973"/>
                    </a:lnTo>
                    <a:lnTo>
                      <a:pt x="6556" y="967"/>
                    </a:lnTo>
                    <a:lnTo>
                      <a:pt x="6677" y="949"/>
                    </a:lnTo>
                    <a:lnTo>
                      <a:pt x="6822" y="917"/>
                    </a:lnTo>
                    <a:lnTo>
                      <a:pt x="6906" y="895"/>
                    </a:lnTo>
                    <a:lnTo>
                      <a:pt x="6923" y="893"/>
                    </a:lnTo>
                    <a:lnTo>
                      <a:pt x="6958" y="897"/>
                    </a:lnTo>
                    <a:lnTo>
                      <a:pt x="7009" y="911"/>
                    </a:lnTo>
                    <a:lnTo>
                      <a:pt x="7104" y="967"/>
                    </a:lnTo>
                    <a:lnTo>
                      <a:pt x="7192" y="1023"/>
                    </a:lnTo>
                    <a:lnTo>
                      <a:pt x="7234" y="1038"/>
                    </a:lnTo>
                    <a:lnTo>
                      <a:pt x="7262" y="1042"/>
                    </a:lnTo>
                    <a:lnTo>
                      <a:pt x="7288" y="1037"/>
                    </a:lnTo>
                    <a:lnTo>
                      <a:pt x="7314" y="1025"/>
                    </a:lnTo>
                    <a:lnTo>
                      <a:pt x="7340" y="1001"/>
                    </a:lnTo>
                    <a:lnTo>
                      <a:pt x="7364" y="965"/>
                    </a:lnTo>
                    <a:lnTo>
                      <a:pt x="7378" y="942"/>
                    </a:lnTo>
                    <a:lnTo>
                      <a:pt x="7398" y="945"/>
                    </a:lnTo>
                    <a:lnTo>
                      <a:pt x="7428" y="962"/>
                    </a:lnTo>
                    <a:lnTo>
                      <a:pt x="7456" y="981"/>
                    </a:lnTo>
                    <a:lnTo>
                      <a:pt x="7492" y="991"/>
                    </a:lnTo>
                    <a:lnTo>
                      <a:pt x="7519" y="989"/>
                    </a:lnTo>
                    <a:lnTo>
                      <a:pt x="7513" y="1013"/>
                    </a:lnTo>
                    <a:lnTo>
                      <a:pt x="7513" y="1047"/>
                    </a:lnTo>
                    <a:lnTo>
                      <a:pt x="7524" y="1071"/>
                    </a:lnTo>
                    <a:lnTo>
                      <a:pt x="7543" y="1089"/>
                    </a:lnTo>
                    <a:lnTo>
                      <a:pt x="7573" y="1110"/>
                    </a:lnTo>
                    <a:lnTo>
                      <a:pt x="7601" y="1137"/>
                    </a:lnTo>
                    <a:lnTo>
                      <a:pt x="7612" y="1161"/>
                    </a:lnTo>
                    <a:lnTo>
                      <a:pt x="7613" y="1178"/>
                    </a:lnTo>
                    <a:lnTo>
                      <a:pt x="7612" y="1206"/>
                    </a:lnTo>
                    <a:lnTo>
                      <a:pt x="7608" y="1262"/>
                    </a:lnTo>
                    <a:lnTo>
                      <a:pt x="7597" y="1295"/>
                    </a:lnTo>
                    <a:lnTo>
                      <a:pt x="7584" y="1311"/>
                    </a:lnTo>
                    <a:lnTo>
                      <a:pt x="7564" y="1321"/>
                    </a:lnTo>
                    <a:lnTo>
                      <a:pt x="7536" y="1322"/>
                    </a:lnTo>
                    <a:lnTo>
                      <a:pt x="7519" y="1319"/>
                    </a:lnTo>
                    <a:lnTo>
                      <a:pt x="7516" y="1262"/>
                    </a:lnTo>
                    <a:lnTo>
                      <a:pt x="7513" y="1178"/>
                    </a:lnTo>
                    <a:lnTo>
                      <a:pt x="7499" y="1147"/>
                    </a:lnTo>
                    <a:lnTo>
                      <a:pt x="7483" y="1134"/>
                    </a:lnTo>
                    <a:lnTo>
                      <a:pt x="7471" y="1131"/>
                    </a:lnTo>
                    <a:lnTo>
                      <a:pt x="7465" y="1161"/>
                    </a:lnTo>
                    <a:lnTo>
                      <a:pt x="7457" y="1205"/>
                    </a:lnTo>
                    <a:lnTo>
                      <a:pt x="7440" y="1223"/>
                    </a:lnTo>
                    <a:lnTo>
                      <a:pt x="7424" y="1225"/>
                    </a:lnTo>
                    <a:lnTo>
                      <a:pt x="7419" y="1195"/>
                    </a:lnTo>
                    <a:lnTo>
                      <a:pt x="7410" y="1151"/>
                    </a:lnTo>
                    <a:lnTo>
                      <a:pt x="7392" y="1133"/>
                    </a:lnTo>
                    <a:lnTo>
                      <a:pt x="7378" y="1131"/>
                    </a:lnTo>
                    <a:lnTo>
                      <a:pt x="7378" y="1237"/>
                    </a:lnTo>
                    <a:lnTo>
                      <a:pt x="7376" y="1395"/>
                    </a:lnTo>
                    <a:lnTo>
                      <a:pt x="7362" y="1459"/>
                    </a:lnTo>
                    <a:lnTo>
                      <a:pt x="7343" y="1494"/>
                    </a:lnTo>
                    <a:lnTo>
                      <a:pt x="7330" y="1507"/>
                    </a:lnTo>
                    <a:lnTo>
                      <a:pt x="7348" y="1514"/>
                    </a:lnTo>
                    <a:lnTo>
                      <a:pt x="7376" y="1519"/>
                    </a:lnTo>
                    <a:lnTo>
                      <a:pt x="7398" y="1516"/>
                    </a:lnTo>
                    <a:lnTo>
                      <a:pt x="7412" y="1507"/>
                    </a:lnTo>
                    <a:lnTo>
                      <a:pt x="7424" y="1484"/>
                    </a:lnTo>
                    <a:lnTo>
                      <a:pt x="7427" y="1439"/>
                    </a:lnTo>
                    <a:lnTo>
                      <a:pt x="7419" y="1362"/>
                    </a:lnTo>
                    <a:lnTo>
                      <a:pt x="7426" y="1297"/>
                    </a:lnTo>
                    <a:lnTo>
                      <a:pt x="7442" y="1278"/>
                    </a:lnTo>
                    <a:lnTo>
                      <a:pt x="7459" y="1271"/>
                    </a:lnTo>
                    <a:lnTo>
                      <a:pt x="7471" y="1273"/>
                    </a:lnTo>
                    <a:lnTo>
                      <a:pt x="7477" y="1295"/>
                    </a:lnTo>
                    <a:lnTo>
                      <a:pt x="7501" y="1330"/>
                    </a:lnTo>
                    <a:lnTo>
                      <a:pt x="7532" y="1359"/>
                    </a:lnTo>
                    <a:lnTo>
                      <a:pt x="7557" y="1391"/>
                    </a:lnTo>
                    <a:lnTo>
                      <a:pt x="7565" y="1414"/>
                    </a:lnTo>
                    <a:lnTo>
                      <a:pt x="7553" y="1507"/>
                    </a:lnTo>
                    <a:lnTo>
                      <a:pt x="7528" y="1640"/>
                    </a:lnTo>
                    <a:lnTo>
                      <a:pt x="7504" y="1698"/>
                    </a:lnTo>
                    <a:lnTo>
                      <a:pt x="7484" y="1730"/>
                    </a:lnTo>
                    <a:lnTo>
                      <a:pt x="7471" y="1743"/>
                    </a:lnTo>
                    <a:lnTo>
                      <a:pt x="7469" y="1686"/>
                    </a:lnTo>
                    <a:lnTo>
                      <a:pt x="7465" y="1602"/>
                    </a:lnTo>
                    <a:lnTo>
                      <a:pt x="7452" y="1571"/>
                    </a:lnTo>
                    <a:lnTo>
                      <a:pt x="7436" y="1558"/>
                    </a:lnTo>
                    <a:lnTo>
                      <a:pt x="7424" y="1555"/>
                    </a:lnTo>
                    <a:lnTo>
                      <a:pt x="7408" y="1622"/>
                    </a:lnTo>
                    <a:lnTo>
                      <a:pt x="7382" y="1751"/>
                    </a:lnTo>
                    <a:lnTo>
                      <a:pt x="7364" y="1872"/>
                    </a:lnTo>
                    <a:lnTo>
                      <a:pt x="7356" y="1981"/>
                    </a:lnTo>
                    <a:lnTo>
                      <a:pt x="7360" y="2077"/>
                    </a:lnTo>
                    <a:lnTo>
                      <a:pt x="7376" y="2157"/>
                    </a:lnTo>
                    <a:lnTo>
                      <a:pt x="7403" y="2217"/>
                    </a:lnTo>
                    <a:lnTo>
                      <a:pt x="7434" y="2245"/>
                    </a:lnTo>
                    <a:lnTo>
                      <a:pt x="7457" y="2259"/>
                    </a:lnTo>
                    <a:lnTo>
                      <a:pt x="7471" y="2261"/>
                    </a:lnTo>
                    <a:lnTo>
                      <a:pt x="7460" y="2260"/>
                    </a:lnTo>
                    <a:lnTo>
                      <a:pt x="7443" y="2249"/>
                    </a:lnTo>
                    <a:lnTo>
                      <a:pt x="7434" y="2233"/>
                    </a:lnTo>
                    <a:lnTo>
                      <a:pt x="7432" y="2213"/>
                    </a:lnTo>
                    <a:lnTo>
                      <a:pt x="7438" y="2193"/>
                    </a:lnTo>
                    <a:lnTo>
                      <a:pt x="7451" y="2177"/>
                    </a:lnTo>
                    <a:lnTo>
                      <a:pt x="7472" y="2165"/>
                    </a:lnTo>
                    <a:lnTo>
                      <a:pt x="7501" y="2164"/>
                    </a:lnTo>
                    <a:lnTo>
                      <a:pt x="7519" y="2168"/>
                    </a:lnTo>
                    <a:lnTo>
                      <a:pt x="7524" y="2136"/>
                    </a:lnTo>
                    <a:lnTo>
                      <a:pt x="7524" y="2083"/>
                    </a:lnTo>
                    <a:lnTo>
                      <a:pt x="7509" y="2017"/>
                    </a:lnTo>
                    <a:lnTo>
                      <a:pt x="7480" y="1941"/>
                    </a:lnTo>
                    <a:lnTo>
                      <a:pt x="7465" y="1875"/>
                    </a:lnTo>
                    <a:lnTo>
                      <a:pt x="7467" y="1822"/>
                    </a:lnTo>
                    <a:lnTo>
                      <a:pt x="7471" y="1791"/>
                    </a:lnTo>
                    <a:lnTo>
                      <a:pt x="7504" y="1814"/>
                    </a:lnTo>
                    <a:lnTo>
                      <a:pt x="7543" y="1828"/>
                    </a:lnTo>
                    <a:lnTo>
                      <a:pt x="7564" y="1828"/>
                    </a:lnTo>
                    <a:lnTo>
                      <a:pt x="7589" y="1816"/>
                    </a:lnTo>
                    <a:lnTo>
                      <a:pt x="7612" y="1780"/>
                    </a:lnTo>
                    <a:lnTo>
                      <a:pt x="7632" y="1702"/>
                    </a:lnTo>
                    <a:lnTo>
                      <a:pt x="7643" y="1616"/>
                    </a:lnTo>
                    <a:lnTo>
                      <a:pt x="7653" y="1571"/>
                    </a:lnTo>
                    <a:lnTo>
                      <a:pt x="7660" y="1555"/>
                    </a:lnTo>
                    <a:lnTo>
                      <a:pt x="7676" y="1554"/>
                    </a:lnTo>
                    <a:lnTo>
                      <a:pt x="7700" y="1543"/>
                    </a:lnTo>
                    <a:lnTo>
                      <a:pt x="7720" y="1527"/>
                    </a:lnTo>
                    <a:lnTo>
                      <a:pt x="7741" y="1512"/>
                    </a:lnTo>
                    <a:lnTo>
                      <a:pt x="7755" y="1507"/>
                    </a:lnTo>
                    <a:lnTo>
                      <a:pt x="7788" y="1539"/>
                    </a:lnTo>
                    <a:lnTo>
                      <a:pt x="7847" y="1608"/>
                    </a:lnTo>
                    <a:lnTo>
                      <a:pt x="7900" y="1687"/>
                    </a:lnTo>
                    <a:lnTo>
                      <a:pt x="7945" y="1771"/>
                    </a:lnTo>
                    <a:lnTo>
                      <a:pt x="7984" y="1862"/>
                    </a:lnTo>
                    <a:lnTo>
                      <a:pt x="8018" y="1956"/>
                    </a:lnTo>
                    <a:lnTo>
                      <a:pt x="8061" y="2108"/>
                    </a:lnTo>
                    <a:lnTo>
                      <a:pt x="8084" y="2215"/>
                    </a:lnTo>
                    <a:lnTo>
                      <a:pt x="8118" y="2227"/>
                    </a:lnTo>
                    <a:lnTo>
                      <a:pt x="8177" y="2260"/>
                    </a:lnTo>
                    <a:lnTo>
                      <a:pt x="8226" y="2301"/>
                    </a:lnTo>
                    <a:lnTo>
                      <a:pt x="8268" y="2352"/>
                    </a:lnTo>
                    <a:lnTo>
                      <a:pt x="8301" y="2409"/>
                    </a:lnTo>
                    <a:lnTo>
                      <a:pt x="8329" y="2472"/>
                    </a:lnTo>
                    <a:lnTo>
                      <a:pt x="8362" y="2576"/>
                    </a:lnTo>
                    <a:lnTo>
                      <a:pt x="8409" y="2805"/>
                    </a:lnTo>
                    <a:lnTo>
                      <a:pt x="8462" y="3039"/>
                    </a:lnTo>
                    <a:lnTo>
                      <a:pt x="8502" y="3150"/>
                    </a:lnTo>
                    <a:lnTo>
                      <a:pt x="8535" y="3219"/>
                    </a:lnTo>
                    <a:lnTo>
                      <a:pt x="8555" y="3251"/>
                    </a:lnTo>
                    <a:lnTo>
                      <a:pt x="8559" y="3233"/>
                    </a:lnTo>
                    <a:lnTo>
                      <a:pt x="8578" y="3218"/>
                    </a:lnTo>
                    <a:lnTo>
                      <a:pt x="8618" y="3230"/>
                    </a:lnTo>
                    <a:lnTo>
                      <a:pt x="8650" y="3251"/>
                    </a:lnTo>
                    <a:lnTo>
                      <a:pt x="8653" y="3237"/>
                    </a:lnTo>
                    <a:lnTo>
                      <a:pt x="8650" y="3210"/>
                    </a:lnTo>
                    <a:lnTo>
                      <a:pt x="8639" y="3175"/>
                    </a:lnTo>
                    <a:lnTo>
                      <a:pt x="8623" y="3142"/>
                    </a:lnTo>
                    <a:lnTo>
                      <a:pt x="8625" y="3123"/>
                    </a:lnTo>
                    <a:lnTo>
                      <a:pt x="8638" y="3114"/>
                    </a:lnTo>
                    <a:lnTo>
                      <a:pt x="8650" y="3110"/>
                    </a:lnTo>
                    <a:lnTo>
                      <a:pt x="8721" y="3194"/>
                    </a:lnTo>
                    <a:lnTo>
                      <a:pt x="8874" y="3399"/>
                    </a:lnTo>
                    <a:lnTo>
                      <a:pt x="8998" y="3546"/>
                    </a:lnTo>
                    <a:lnTo>
                      <a:pt x="9083" y="3628"/>
                    </a:lnTo>
                    <a:lnTo>
                      <a:pt x="9150" y="3676"/>
                    </a:lnTo>
                    <a:lnTo>
                      <a:pt x="9195" y="3699"/>
                    </a:lnTo>
                    <a:lnTo>
                      <a:pt x="9240" y="3715"/>
                    </a:lnTo>
                    <a:lnTo>
                      <a:pt x="9285" y="3723"/>
                    </a:lnTo>
                    <a:lnTo>
                      <a:pt x="9309" y="3723"/>
                    </a:lnTo>
                    <a:lnTo>
                      <a:pt x="9356" y="3723"/>
                    </a:lnTo>
                    <a:lnTo>
                      <a:pt x="9404" y="3715"/>
                    </a:lnTo>
                    <a:lnTo>
                      <a:pt x="9491" y="3712"/>
                    </a:lnTo>
                    <a:lnTo>
                      <a:pt x="9565" y="3719"/>
                    </a:lnTo>
                    <a:lnTo>
                      <a:pt x="9632" y="3736"/>
                    </a:lnTo>
                    <a:lnTo>
                      <a:pt x="9718" y="3772"/>
                    </a:lnTo>
                    <a:lnTo>
                      <a:pt x="9822" y="3834"/>
                    </a:lnTo>
                    <a:lnTo>
                      <a:pt x="9874" y="3864"/>
                    </a:lnTo>
                    <a:lnTo>
                      <a:pt x="9904" y="3888"/>
                    </a:lnTo>
                    <a:lnTo>
                      <a:pt x="9965" y="3926"/>
                    </a:lnTo>
                    <a:lnTo>
                      <a:pt x="10030" y="3952"/>
                    </a:lnTo>
                    <a:lnTo>
                      <a:pt x="10100" y="3966"/>
                    </a:lnTo>
                    <a:lnTo>
                      <a:pt x="10171" y="3971"/>
                    </a:lnTo>
                    <a:lnTo>
                      <a:pt x="10245" y="3966"/>
                    </a:lnTo>
                    <a:lnTo>
                      <a:pt x="10358" y="3944"/>
                    </a:lnTo>
                    <a:lnTo>
                      <a:pt x="10509" y="3894"/>
                    </a:lnTo>
                    <a:lnTo>
                      <a:pt x="10654" y="3824"/>
                    </a:lnTo>
                    <a:lnTo>
                      <a:pt x="10788" y="3746"/>
                    </a:lnTo>
                    <a:lnTo>
                      <a:pt x="10908" y="3666"/>
                    </a:lnTo>
                    <a:lnTo>
                      <a:pt x="10959" y="3628"/>
                    </a:lnTo>
                    <a:lnTo>
                      <a:pt x="10975" y="3508"/>
                    </a:lnTo>
                    <a:lnTo>
                      <a:pt x="10996" y="3295"/>
                    </a:lnTo>
                    <a:lnTo>
                      <a:pt x="11017" y="3155"/>
                    </a:lnTo>
                    <a:lnTo>
                      <a:pt x="11049" y="3026"/>
                    </a:lnTo>
                    <a:lnTo>
                      <a:pt x="11087" y="2945"/>
                    </a:lnTo>
                    <a:lnTo>
                      <a:pt x="11116" y="2900"/>
                    </a:lnTo>
                    <a:lnTo>
                      <a:pt x="11152" y="2862"/>
                    </a:lnTo>
                    <a:lnTo>
                      <a:pt x="11195" y="2837"/>
                    </a:lnTo>
                    <a:lnTo>
                      <a:pt x="11245" y="2822"/>
                    </a:lnTo>
                    <a:lnTo>
                      <a:pt x="11303" y="2822"/>
                    </a:lnTo>
                    <a:lnTo>
                      <a:pt x="11335" y="2828"/>
                    </a:lnTo>
                    <a:lnTo>
                      <a:pt x="11347" y="2869"/>
                    </a:lnTo>
                    <a:lnTo>
                      <a:pt x="11385" y="2936"/>
                    </a:lnTo>
                    <a:lnTo>
                      <a:pt x="11465" y="3015"/>
                    </a:lnTo>
                    <a:lnTo>
                      <a:pt x="11524" y="3063"/>
                    </a:lnTo>
                    <a:lnTo>
                      <a:pt x="11501" y="3026"/>
                    </a:lnTo>
                    <a:lnTo>
                      <a:pt x="11472" y="2969"/>
                    </a:lnTo>
                    <a:lnTo>
                      <a:pt x="11461" y="2925"/>
                    </a:lnTo>
                    <a:lnTo>
                      <a:pt x="11466" y="2890"/>
                    </a:lnTo>
                    <a:lnTo>
                      <a:pt x="11497" y="2848"/>
                    </a:lnTo>
                    <a:lnTo>
                      <a:pt x="11572" y="2782"/>
                    </a:lnTo>
                    <a:lnTo>
                      <a:pt x="11618" y="2733"/>
                    </a:lnTo>
                    <a:lnTo>
                      <a:pt x="11665" y="2733"/>
                    </a:lnTo>
                    <a:lnTo>
                      <a:pt x="11942" y="3087"/>
                    </a:lnTo>
                    <a:lnTo>
                      <a:pt x="12283" y="3530"/>
                    </a:lnTo>
                    <a:lnTo>
                      <a:pt x="12542" y="3858"/>
                    </a:lnTo>
                    <a:lnTo>
                      <a:pt x="12702" y="4052"/>
                    </a:lnTo>
                    <a:lnTo>
                      <a:pt x="12754" y="4063"/>
                    </a:lnTo>
                    <a:lnTo>
                      <a:pt x="12845" y="4095"/>
                    </a:lnTo>
                    <a:lnTo>
                      <a:pt x="12927" y="4136"/>
                    </a:lnTo>
                    <a:lnTo>
                      <a:pt x="12999" y="4188"/>
                    </a:lnTo>
                    <a:lnTo>
                      <a:pt x="13063" y="4248"/>
                    </a:lnTo>
                    <a:lnTo>
                      <a:pt x="13120" y="4315"/>
                    </a:lnTo>
                    <a:lnTo>
                      <a:pt x="13199" y="4423"/>
                    </a:lnTo>
                    <a:lnTo>
                      <a:pt x="13294" y="4573"/>
                    </a:lnTo>
                    <a:lnTo>
                      <a:pt x="13393" y="4722"/>
                    </a:lnTo>
                    <a:lnTo>
                      <a:pt x="13478" y="4822"/>
                    </a:lnTo>
                    <a:lnTo>
                      <a:pt x="13541" y="4882"/>
                    </a:lnTo>
                    <a:lnTo>
                      <a:pt x="13613" y="4936"/>
                    </a:lnTo>
                    <a:lnTo>
                      <a:pt x="13693" y="4978"/>
                    </a:lnTo>
                    <a:lnTo>
                      <a:pt x="13738" y="4996"/>
                    </a:lnTo>
                    <a:lnTo>
                      <a:pt x="13738" y="4965"/>
                    </a:lnTo>
                    <a:lnTo>
                      <a:pt x="13749" y="4932"/>
                    </a:lnTo>
                    <a:lnTo>
                      <a:pt x="13762" y="4916"/>
                    </a:lnTo>
                    <a:lnTo>
                      <a:pt x="13791" y="4901"/>
                    </a:lnTo>
                    <a:lnTo>
                      <a:pt x="13846" y="4896"/>
                    </a:lnTo>
                    <a:lnTo>
                      <a:pt x="13879" y="4901"/>
                    </a:lnTo>
                    <a:lnTo>
                      <a:pt x="13879" y="5183"/>
                    </a:lnTo>
                    <a:lnTo>
                      <a:pt x="13292" y="5174"/>
                    </a:lnTo>
                    <a:lnTo>
                      <a:pt x="12135" y="5173"/>
                    </a:lnTo>
                    <a:lnTo>
                      <a:pt x="10443" y="5195"/>
                    </a:lnTo>
                    <a:lnTo>
                      <a:pt x="8814" y="5231"/>
                    </a:lnTo>
                    <a:lnTo>
                      <a:pt x="7761" y="5250"/>
                    </a:lnTo>
                    <a:lnTo>
                      <a:pt x="6735" y="5258"/>
                    </a:lnTo>
                    <a:lnTo>
                      <a:pt x="5988" y="5250"/>
                    </a:lnTo>
                    <a:lnTo>
                      <a:pt x="5498" y="5239"/>
                    </a:lnTo>
                    <a:lnTo>
                      <a:pt x="5256" y="5230"/>
                    </a:lnTo>
                    <a:lnTo>
                      <a:pt x="5252" y="5250"/>
                    </a:lnTo>
                    <a:lnTo>
                      <a:pt x="5254" y="5282"/>
                    </a:lnTo>
                    <a:lnTo>
                      <a:pt x="5263" y="5305"/>
                    </a:lnTo>
                    <a:lnTo>
                      <a:pt x="5280" y="5319"/>
                    </a:lnTo>
                    <a:lnTo>
                      <a:pt x="5318" y="5331"/>
                    </a:lnTo>
                    <a:lnTo>
                      <a:pt x="5383" y="5331"/>
                    </a:lnTo>
                    <a:lnTo>
                      <a:pt x="5492" y="5318"/>
                    </a:lnTo>
                    <a:lnTo>
                      <a:pt x="5574" y="5319"/>
                    </a:lnTo>
                    <a:lnTo>
                      <a:pt x="5599" y="5326"/>
                    </a:lnTo>
                    <a:lnTo>
                      <a:pt x="5619" y="5339"/>
                    </a:lnTo>
                    <a:lnTo>
                      <a:pt x="5631" y="5359"/>
                    </a:lnTo>
                    <a:lnTo>
                      <a:pt x="5634" y="5371"/>
                    </a:lnTo>
                    <a:lnTo>
                      <a:pt x="5483" y="5366"/>
                    </a:lnTo>
                    <a:lnTo>
                      <a:pt x="5221" y="5349"/>
                    </a:lnTo>
                    <a:lnTo>
                      <a:pt x="4891" y="5314"/>
                    </a:lnTo>
                    <a:lnTo>
                      <a:pt x="4506" y="5263"/>
                    </a:lnTo>
                    <a:lnTo>
                      <a:pt x="4188" y="5237"/>
                    </a:lnTo>
                    <a:lnTo>
                      <a:pt x="3939" y="5230"/>
                    </a:lnTo>
                    <a:lnTo>
                      <a:pt x="3796" y="5230"/>
                    </a:lnTo>
                    <a:lnTo>
                      <a:pt x="3655" y="5230"/>
                    </a:lnTo>
                    <a:lnTo>
                      <a:pt x="3201" y="5243"/>
                    </a:lnTo>
                    <a:lnTo>
                      <a:pt x="2553" y="5261"/>
                    </a:lnTo>
                    <a:lnTo>
                      <a:pt x="2139" y="5266"/>
                    </a:lnTo>
                    <a:lnTo>
                      <a:pt x="1739" y="5263"/>
                    </a:lnTo>
                    <a:lnTo>
                      <a:pt x="1354" y="5249"/>
                    </a:lnTo>
                    <a:lnTo>
                      <a:pt x="982" y="5218"/>
                    </a:lnTo>
                    <a:lnTo>
                      <a:pt x="624" y="5170"/>
                    </a:lnTo>
                    <a:lnTo>
                      <a:pt x="451" y="5137"/>
                    </a:lnTo>
                    <a:lnTo>
                      <a:pt x="356" y="5137"/>
                    </a:lnTo>
                    <a:lnTo>
                      <a:pt x="272" y="5150"/>
                    </a:lnTo>
                    <a:lnTo>
                      <a:pt x="172" y="5153"/>
                    </a:lnTo>
                    <a:lnTo>
                      <a:pt x="119" y="5147"/>
                    </a:lnTo>
                    <a:lnTo>
                      <a:pt x="76" y="5135"/>
                    </a:lnTo>
                    <a:lnTo>
                      <a:pt x="44" y="5119"/>
                    </a:lnTo>
                    <a:lnTo>
                      <a:pt x="20" y="5097"/>
                    </a:lnTo>
                    <a:lnTo>
                      <a:pt x="7" y="5072"/>
                    </a:lnTo>
                    <a:lnTo>
                      <a:pt x="0" y="5041"/>
                    </a:lnTo>
                    <a:lnTo>
                      <a:pt x="3" y="5009"/>
                    </a:lnTo>
                    <a:lnTo>
                      <a:pt x="19" y="4956"/>
                    </a:lnTo>
                    <a:lnTo>
                      <a:pt x="63" y="4877"/>
                    </a:lnTo>
                    <a:lnTo>
                      <a:pt x="128" y="4798"/>
                    </a:lnTo>
                    <a:lnTo>
                      <a:pt x="168" y="4760"/>
                    </a:lnTo>
                    <a:lnTo>
                      <a:pt x="210" y="4758"/>
                    </a:lnTo>
                    <a:lnTo>
                      <a:pt x="286" y="4762"/>
                    </a:lnTo>
                    <a:lnTo>
                      <a:pt x="381" y="4774"/>
                    </a:lnTo>
                    <a:lnTo>
                      <a:pt x="457" y="4778"/>
                    </a:lnTo>
                    <a:lnTo>
                      <a:pt x="500" y="4769"/>
                    </a:lnTo>
                    <a:lnTo>
                      <a:pt x="540" y="4744"/>
                    </a:lnTo>
                    <a:lnTo>
                      <a:pt x="575" y="4698"/>
                    </a:lnTo>
                    <a:lnTo>
                      <a:pt x="592" y="4665"/>
                    </a:lnTo>
                    <a:lnTo>
                      <a:pt x="616" y="4672"/>
                    </a:lnTo>
                    <a:lnTo>
                      <a:pt x="653" y="4674"/>
                    </a:lnTo>
                    <a:lnTo>
                      <a:pt x="696" y="4662"/>
                    </a:lnTo>
                    <a:lnTo>
                      <a:pt x="737" y="4634"/>
                    </a:lnTo>
                    <a:lnTo>
                      <a:pt x="775" y="4618"/>
                    </a:lnTo>
                    <a:lnTo>
                      <a:pt x="807" y="4616"/>
                    </a:lnTo>
                    <a:lnTo>
                      <a:pt x="828" y="4618"/>
                    </a:lnTo>
                    <a:lnTo>
                      <a:pt x="828" y="4524"/>
                    </a:lnTo>
                    <a:lnTo>
                      <a:pt x="850" y="4500"/>
                    </a:lnTo>
                    <a:lnTo>
                      <a:pt x="881" y="4440"/>
                    </a:lnTo>
                    <a:lnTo>
                      <a:pt x="906" y="4331"/>
                    </a:lnTo>
                    <a:lnTo>
                      <a:pt x="924" y="4207"/>
                    </a:lnTo>
                    <a:lnTo>
                      <a:pt x="944" y="4127"/>
                    </a:lnTo>
                    <a:lnTo>
                      <a:pt x="976" y="4051"/>
                    </a:lnTo>
                    <a:lnTo>
                      <a:pt x="1013" y="4002"/>
                    </a:lnTo>
                    <a:lnTo>
                      <a:pt x="1045" y="3971"/>
                    </a:lnTo>
                    <a:lnTo>
                      <a:pt x="1064" y="3958"/>
                    </a:lnTo>
                    <a:lnTo>
                      <a:pt x="1065" y="3936"/>
                    </a:lnTo>
                    <a:lnTo>
                      <a:pt x="1078" y="3915"/>
                    </a:lnTo>
                    <a:lnTo>
                      <a:pt x="1096" y="3910"/>
                    </a:lnTo>
                    <a:lnTo>
                      <a:pt x="1110" y="3911"/>
                    </a:lnTo>
                    <a:lnTo>
                      <a:pt x="1136" y="3915"/>
                    </a:lnTo>
                    <a:lnTo>
                      <a:pt x="1173" y="3936"/>
                    </a:lnTo>
                    <a:lnTo>
                      <a:pt x="1210" y="3987"/>
                    </a:lnTo>
                    <a:lnTo>
                      <a:pt x="1241" y="4045"/>
                    </a:lnTo>
                    <a:lnTo>
                      <a:pt x="1266" y="4079"/>
                    </a:lnTo>
                    <a:lnTo>
                      <a:pt x="1303" y="4101"/>
                    </a:lnTo>
                    <a:lnTo>
                      <a:pt x="1357" y="4105"/>
                    </a:lnTo>
                    <a:lnTo>
                      <a:pt x="1393" y="4100"/>
                    </a:lnTo>
                    <a:lnTo>
                      <a:pt x="1474" y="3972"/>
                    </a:lnTo>
                    <a:lnTo>
                      <a:pt x="1647" y="3698"/>
                    </a:lnTo>
                    <a:lnTo>
                      <a:pt x="1766" y="3482"/>
                    </a:lnTo>
                    <a:lnTo>
                      <a:pt x="1832" y="3335"/>
                    </a:lnTo>
                    <a:lnTo>
                      <a:pt x="1880" y="3187"/>
                    </a:lnTo>
                    <a:lnTo>
                      <a:pt x="1903" y="3078"/>
                    </a:lnTo>
                    <a:lnTo>
                      <a:pt x="1910" y="3005"/>
                    </a:lnTo>
                    <a:lnTo>
                      <a:pt x="1911" y="2969"/>
                    </a:lnTo>
                    <a:lnTo>
                      <a:pt x="1946" y="2904"/>
                    </a:lnTo>
                    <a:lnTo>
                      <a:pt x="2024" y="2781"/>
                    </a:lnTo>
                    <a:lnTo>
                      <a:pt x="2103" y="2660"/>
                    </a:lnTo>
                    <a:lnTo>
                      <a:pt x="2153" y="2561"/>
                    </a:lnTo>
                    <a:lnTo>
                      <a:pt x="2183" y="2489"/>
                    </a:lnTo>
                    <a:lnTo>
                      <a:pt x="2193" y="2450"/>
                    </a:lnTo>
                    <a:lnTo>
                      <a:pt x="2217" y="2424"/>
                    </a:lnTo>
                    <a:lnTo>
                      <a:pt x="2277" y="2384"/>
                    </a:lnTo>
                    <a:lnTo>
                      <a:pt x="2348" y="2355"/>
                    </a:lnTo>
                    <a:lnTo>
                      <a:pt x="2427" y="2332"/>
                    </a:lnTo>
                    <a:lnTo>
                      <a:pt x="2548" y="2304"/>
                    </a:lnTo>
                    <a:lnTo>
                      <a:pt x="2664" y="2269"/>
                    </a:lnTo>
                    <a:lnTo>
                      <a:pt x="2730" y="2236"/>
                    </a:lnTo>
                    <a:lnTo>
                      <a:pt x="2760" y="2215"/>
                    </a:lnTo>
                    <a:lnTo>
                      <a:pt x="2796" y="2045"/>
                    </a:lnTo>
                    <a:lnTo>
                      <a:pt x="2861" y="1698"/>
                    </a:lnTo>
                    <a:lnTo>
                      <a:pt x="2913" y="1440"/>
                    </a:lnTo>
                    <a:lnTo>
                      <a:pt x="2953" y="1275"/>
                    </a:lnTo>
                    <a:lnTo>
                      <a:pt x="3001" y="1115"/>
                    </a:lnTo>
                    <a:lnTo>
                      <a:pt x="3057" y="966"/>
                    </a:lnTo>
                    <a:lnTo>
                      <a:pt x="3089" y="895"/>
                    </a:lnTo>
                    <a:lnTo>
                      <a:pt x="3094" y="909"/>
                    </a:lnTo>
                    <a:lnTo>
                      <a:pt x="3109" y="929"/>
                    </a:lnTo>
                    <a:lnTo>
                      <a:pt x="3131" y="941"/>
                    </a:lnTo>
                    <a:lnTo>
                      <a:pt x="3163" y="945"/>
                    </a:lnTo>
                    <a:lnTo>
                      <a:pt x="3183" y="942"/>
                    </a:lnTo>
                    <a:lnTo>
                      <a:pt x="3227" y="981"/>
                    </a:lnTo>
                    <a:lnTo>
                      <a:pt x="3329" y="1045"/>
                    </a:lnTo>
                    <a:lnTo>
                      <a:pt x="3433" y="1106"/>
                    </a:lnTo>
                    <a:lnTo>
                      <a:pt x="3502" y="1159"/>
                    </a:lnTo>
                    <a:lnTo>
                      <a:pt x="3543" y="1201"/>
                    </a:lnTo>
                    <a:lnTo>
                      <a:pt x="3560" y="1225"/>
                    </a:lnTo>
                    <a:lnTo>
                      <a:pt x="3560" y="1202"/>
                    </a:lnTo>
                    <a:lnTo>
                      <a:pt x="3555" y="1167"/>
                    </a:lnTo>
                    <a:lnTo>
                      <a:pt x="3542" y="1133"/>
                    </a:lnTo>
                    <a:lnTo>
                      <a:pt x="3528" y="1110"/>
                    </a:lnTo>
                    <a:lnTo>
                      <a:pt x="3526" y="1095"/>
                    </a:lnTo>
                    <a:lnTo>
                      <a:pt x="3536" y="1067"/>
                    </a:lnTo>
                    <a:lnTo>
                      <a:pt x="3560" y="1037"/>
                    </a:lnTo>
                    <a:lnTo>
                      <a:pt x="3606" y="982"/>
                    </a:lnTo>
                    <a:lnTo>
                      <a:pt x="3684" y="859"/>
                    </a:lnTo>
                    <a:lnTo>
                      <a:pt x="3731" y="756"/>
                    </a:lnTo>
                    <a:lnTo>
                      <a:pt x="3756" y="681"/>
                    </a:lnTo>
                    <a:lnTo>
                      <a:pt x="3776" y="601"/>
                    </a:lnTo>
                    <a:lnTo>
                      <a:pt x="3791" y="516"/>
                    </a:lnTo>
                    <a:lnTo>
                      <a:pt x="3796" y="470"/>
                    </a:lnTo>
                    <a:lnTo>
                      <a:pt x="3828" y="474"/>
                    </a:lnTo>
                    <a:lnTo>
                      <a:pt x="3864" y="490"/>
                    </a:lnTo>
                    <a:lnTo>
                      <a:pt x="3875" y="513"/>
                    </a:lnTo>
                    <a:lnTo>
                      <a:pt x="3871" y="540"/>
                    </a:lnTo>
                    <a:lnTo>
                      <a:pt x="3852" y="585"/>
                    </a:lnTo>
                    <a:lnTo>
                      <a:pt x="3848" y="628"/>
                    </a:lnTo>
                    <a:lnTo>
                      <a:pt x="3868" y="650"/>
                    </a:lnTo>
                    <a:lnTo>
                      <a:pt x="3891" y="660"/>
                    </a:lnTo>
                    <a:lnTo>
                      <a:pt x="3894" y="648"/>
                    </a:lnTo>
                    <a:lnTo>
                      <a:pt x="3904" y="629"/>
                    </a:lnTo>
                    <a:lnTo>
                      <a:pt x="3929" y="610"/>
                    </a:lnTo>
                    <a:lnTo>
                      <a:pt x="3973" y="596"/>
                    </a:lnTo>
                    <a:lnTo>
                      <a:pt x="4016" y="578"/>
                    </a:lnTo>
                    <a:lnTo>
                      <a:pt x="4032" y="565"/>
                    </a:lnTo>
                    <a:lnTo>
                      <a:pt x="4023" y="578"/>
                    </a:lnTo>
                    <a:lnTo>
                      <a:pt x="4012" y="606"/>
                    </a:lnTo>
                    <a:lnTo>
                      <a:pt x="4008" y="645"/>
                    </a:lnTo>
                    <a:lnTo>
                      <a:pt x="4023" y="696"/>
                    </a:lnTo>
                    <a:lnTo>
                      <a:pt x="4057" y="745"/>
                    </a:lnTo>
                    <a:lnTo>
                      <a:pt x="4128" y="814"/>
                    </a:lnTo>
                    <a:lnTo>
                      <a:pt x="4229" y="901"/>
                    </a:lnTo>
                    <a:lnTo>
                      <a:pt x="4268" y="942"/>
                    </a:lnTo>
                    <a:lnTo>
                      <a:pt x="4240" y="947"/>
                    </a:lnTo>
                    <a:lnTo>
                      <a:pt x="4204" y="969"/>
                    </a:lnTo>
                    <a:lnTo>
                      <a:pt x="4189" y="999"/>
                    </a:lnTo>
                    <a:lnTo>
                      <a:pt x="4189" y="1035"/>
                    </a:lnTo>
                    <a:lnTo>
                      <a:pt x="4204" y="1075"/>
                    </a:lnTo>
                    <a:lnTo>
                      <a:pt x="4229" y="1113"/>
                    </a:lnTo>
                    <a:lnTo>
                      <a:pt x="4261" y="1146"/>
                    </a:lnTo>
                    <a:lnTo>
                      <a:pt x="4296" y="1170"/>
                    </a:lnTo>
                    <a:lnTo>
                      <a:pt x="4315" y="1178"/>
                    </a:lnTo>
                    <a:lnTo>
                      <a:pt x="4321" y="1162"/>
                    </a:lnTo>
                    <a:lnTo>
                      <a:pt x="4320" y="1130"/>
                    </a:lnTo>
                    <a:lnTo>
                      <a:pt x="4297" y="1087"/>
                    </a:lnTo>
                    <a:lnTo>
                      <a:pt x="4271" y="1050"/>
                    </a:lnTo>
                    <a:lnTo>
                      <a:pt x="4260" y="1029"/>
                    </a:lnTo>
                    <a:lnTo>
                      <a:pt x="4265" y="1010"/>
                    </a:lnTo>
                    <a:lnTo>
                      <a:pt x="4291" y="995"/>
                    </a:lnTo>
                    <a:lnTo>
                      <a:pt x="4315" y="989"/>
                    </a:lnTo>
                    <a:lnTo>
                      <a:pt x="4356" y="1007"/>
                    </a:lnTo>
                    <a:lnTo>
                      <a:pt x="4410" y="1041"/>
                    </a:lnTo>
                    <a:lnTo>
                      <a:pt x="4442" y="1067"/>
                    </a:lnTo>
                    <a:lnTo>
                      <a:pt x="4456" y="1083"/>
                    </a:lnTo>
                    <a:lnTo>
                      <a:pt x="4446" y="1151"/>
                    </a:lnTo>
                    <a:lnTo>
                      <a:pt x="4440" y="1289"/>
                    </a:lnTo>
                    <a:lnTo>
                      <a:pt x="4453" y="1494"/>
                    </a:lnTo>
                    <a:lnTo>
                      <a:pt x="4489" y="1746"/>
                    </a:lnTo>
                    <a:lnTo>
                      <a:pt x="4508" y="1904"/>
                    </a:lnTo>
                    <a:lnTo>
                      <a:pt x="4509" y="1991"/>
                    </a:lnTo>
                    <a:lnTo>
                      <a:pt x="4502" y="2025"/>
                    </a:lnTo>
                    <a:lnTo>
                      <a:pt x="4504" y="1983"/>
                    </a:lnTo>
                    <a:lnTo>
                      <a:pt x="4496" y="1909"/>
                    </a:lnTo>
                    <a:lnTo>
                      <a:pt x="4472" y="1851"/>
                    </a:lnTo>
                    <a:lnTo>
                      <a:pt x="4433" y="1807"/>
                    </a:lnTo>
                    <a:lnTo>
                      <a:pt x="4409" y="1791"/>
                    </a:lnTo>
                    <a:lnTo>
                      <a:pt x="4405" y="1823"/>
                    </a:lnTo>
                    <a:lnTo>
                      <a:pt x="4393" y="1881"/>
                    </a:lnTo>
                    <a:lnTo>
                      <a:pt x="4370" y="1929"/>
                    </a:lnTo>
                    <a:lnTo>
                      <a:pt x="4337" y="1965"/>
                    </a:lnTo>
                    <a:lnTo>
                      <a:pt x="4315" y="1979"/>
                    </a:lnTo>
                    <a:lnTo>
                      <a:pt x="4312" y="1957"/>
                    </a:lnTo>
                    <a:lnTo>
                      <a:pt x="4300" y="1935"/>
                    </a:lnTo>
                    <a:lnTo>
                      <a:pt x="4281" y="1929"/>
                    </a:lnTo>
                    <a:lnTo>
                      <a:pt x="4268" y="1932"/>
                    </a:lnTo>
                    <a:lnTo>
                      <a:pt x="4296" y="1903"/>
                    </a:lnTo>
                    <a:lnTo>
                      <a:pt x="4343" y="1842"/>
                    </a:lnTo>
                    <a:lnTo>
                      <a:pt x="4376" y="1775"/>
                    </a:lnTo>
                    <a:lnTo>
                      <a:pt x="4396" y="1704"/>
                    </a:lnTo>
                    <a:lnTo>
                      <a:pt x="4402" y="1630"/>
                    </a:lnTo>
                    <a:lnTo>
                      <a:pt x="4396" y="1555"/>
                    </a:lnTo>
                    <a:lnTo>
                      <a:pt x="4374" y="1479"/>
                    </a:lnTo>
                    <a:lnTo>
                      <a:pt x="4339" y="1403"/>
                    </a:lnTo>
                    <a:lnTo>
                      <a:pt x="4315" y="1366"/>
                    </a:lnTo>
                    <a:lnTo>
                      <a:pt x="4311" y="1394"/>
                    </a:lnTo>
                    <a:lnTo>
                      <a:pt x="4301" y="1412"/>
                    </a:lnTo>
                    <a:lnTo>
                      <a:pt x="4293" y="1415"/>
                    </a:lnTo>
                    <a:lnTo>
                      <a:pt x="4279" y="1407"/>
                    </a:lnTo>
                    <a:lnTo>
                      <a:pt x="4256" y="1382"/>
                    </a:lnTo>
                    <a:lnTo>
                      <a:pt x="4232" y="1351"/>
                    </a:lnTo>
                    <a:lnTo>
                      <a:pt x="4209" y="1326"/>
                    </a:lnTo>
                    <a:lnTo>
                      <a:pt x="4195" y="1318"/>
                    </a:lnTo>
                    <a:lnTo>
                      <a:pt x="4187" y="1321"/>
                    </a:lnTo>
                    <a:lnTo>
                      <a:pt x="4176" y="1339"/>
                    </a:lnTo>
                    <a:lnTo>
                      <a:pt x="4173" y="1366"/>
                    </a:lnTo>
                    <a:lnTo>
                      <a:pt x="4203" y="1378"/>
                    </a:lnTo>
                    <a:lnTo>
                      <a:pt x="4227" y="1392"/>
                    </a:lnTo>
                    <a:lnTo>
                      <a:pt x="4211" y="1402"/>
                    </a:lnTo>
                    <a:lnTo>
                      <a:pt x="4135" y="1408"/>
                    </a:lnTo>
                    <a:lnTo>
                      <a:pt x="4085" y="1424"/>
                    </a:lnTo>
                    <a:lnTo>
                      <a:pt x="4075" y="1439"/>
                    </a:lnTo>
                    <a:lnTo>
                      <a:pt x="4075" y="1452"/>
                    </a:lnTo>
                    <a:lnTo>
                      <a:pt x="4079" y="1460"/>
                    </a:lnTo>
                    <a:lnTo>
                      <a:pt x="4108" y="1460"/>
                    </a:lnTo>
                    <a:lnTo>
                      <a:pt x="4141" y="1471"/>
                    </a:lnTo>
                    <a:lnTo>
                      <a:pt x="4157" y="1484"/>
                    </a:lnTo>
                    <a:lnTo>
                      <a:pt x="4173" y="1514"/>
                    </a:lnTo>
                    <a:lnTo>
                      <a:pt x="4177" y="1568"/>
                    </a:lnTo>
                    <a:lnTo>
                      <a:pt x="4173" y="1602"/>
                    </a:lnTo>
                    <a:lnTo>
                      <a:pt x="4147" y="1582"/>
                    </a:lnTo>
                    <a:lnTo>
                      <a:pt x="4115" y="1567"/>
                    </a:lnTo>
                    <a:lnTo>
                      <a:pt x="4101" y="1576"/>
                    </a:lnTo>
                    <a:lnTo>
                      <a:pt x="4097" y="1598"/>
                    </a:lnTo>
                    <a:lnTo>
                      <a:pt x="4095" y="1623"/>
                    </a:lnTo>
                    <a:lnTo>
                      <a:pt x="4087" y="1643"/>
                    </a:lnTo>
                    <a:lnTo>
                      <a:pt x="4064" y="1647"/>
                    </a:lnTo>
                    <a:lnTo>
                      <a:pt x="4019" y="1626"/>
                    </a:lnTo>
                    <a:lnTo>
                      <a:pt x="3984" y="1602"/>
                    </a:lnTo>
                    <a:lnTo>
                      <a:pt x="3987" y="1659"/>
                    </a:lnTo>
                    <a:lnTo>
                      <a:pt x="3997" y="1766"/>
                    </a:lnTo>
                    <a:lnTo>
                      <a:pt x="4019" y="1863"/>
                    </a:lnTo>
                    <a:lnTo>
                      <a:pt x="4055" y="1944"/>
                    </a:lnTo>
                    <a:lnTo>
                      <a:pt x="4079" y="1979"/>
                    </a:lnTo>
                    <a:lnTo>
                      <a:pt x="4108" y="1923"/>
                    </a:lnTo>
                    <a:lnTo>
                      <a:pt x="4161" y="1792"/>
                    </a:lnTo>
                    <a:lnTo>
                      <a:pt x="4208" y="1668"/>
                    </a:lnTo>
                    <a:lnTo>
                      <a:pt x="4239" y="1596"/>
                    </a:lnTo>
                    <a:lnTo>
                      <a:pt x="4259" y="1564"/>
                    </a:lnTo>
                    <a:lnTo>
                      <a:pt x="4268" y="1555"/>
                    </a:lnTo>
                    <a:lnTo>
                      <a:pt x="4287" y="1592"/>
                    </a:lnTo>
                    <a:lnTo>
                      <a:pt x="4296" y="1639"/>
                    </a:lnTo>
                    <a:lnTo>
                      <a:pt x="4292" y="1679"/>
                    </a:lnTo>
                    <a:lnTo>
                      <a:pt x="4299" y="1740"/>
                    </a:lnTo>
                    <a:lnTo>
                      <a:pt x="4315" y="1791"/>
                    </a:lnTo>
                    <a:lnTo>
                      <a:pt x="4297" y="1790"/>
                    </a:lnTo>
                    <a:lnTo>
                      <a:pt x="4273" y="1778"/>
                    </a:lnTo>
                    <a:lnTo>
                      <a:pt x="4255" y="1762"/>
                    </a:lnTo>
                    <a:lnTo>
                      <a:pt x="4233" y="1747"/>
                    </a:lnTo>
                    <a:lnTo>
                      <a:pt x="4220" y="1743"/>
                    </a:lnTo>
                    <a:lnTo>
                      <a:pt x="4213" y="1786"/>
                    </a:lnTo>
                    <a:lnTo>
                      <a:pt x="4211" y="1859"/>
                    </a:lnTo>
                    <a:lnTo>
                      <a:pt x="4217" y="1923"/>
                    </a:lnTo>
                    <a:lnTo>
                      <a:pt x="4232" y="1979"/>
                    </a:lnTo>
                    <a:lnTo>
                      <a:pt x="4260" y="2056"/>
                    </a:lnTo>
                    <a:lnTo>
                      <a:pt x="4301" y="2157"/>
                    </a:lnTo>
                    <a:lnTo>
                      <a:pt x="4315" y="2215"/>
                    </a:lnTo>
                    <a:lnTo>
                      <a:pt x="4297" y="2216"/>
                    </a:lnTo>
                    <a:lnTo>
                      <a:pt x="4273" y="2227"/>
                    </a:lnTo>
                    <a:lnTo>
                      <a:pt x="4255" y="2243"/>
                    </a:lnTo>
                    <a:lnTo>
                      <a:pt x="4233" y="2257"/>
                    </a:lnTo>
                    <a:lnTo>
                      <a:pt x="4220" y="2261"/>
                    </a:lnTo>
                    <a:lnTo>
                      <a:pt x="4179" y="2243"/>
                    </a:lnTo>
                    <a:lnTo>
                      <a:pt x="4116" y="2200"/>
                    </a:lnTo>
                    <a:lnTo>
                      <a:pt x="4075" y="2155"/>
                    </a:lnTo>
                    <a:lnTo>
                      <a:pt x="4045" y="2108"/>
                    </a:lnTo>
                    <a:lnTo>
                      <a:pt x="4012" y="2035"/>
                    </a:lnTo>
                    <a:lnTo>
                      <a:pt x="3968" y="1960"/>
                    </a:lnTo>
                    <a:lnTo>
                      <a:pt x="3921" y="1909"/>
                    </a:lnTo>
                    <a:lnTo>
                      <a:pt x="3891" y="1884"/>
                    </a:lnTo>
                    <a:lnTo>
                      <a:pt x="3876" y="1920"/>
                    </a:lnTo>
                    <a:lnTo>
                      <a:pt x="3858" y="1983"/>
                    </a:lnTo>
                    <a:lnTo>
                      <a:pt x="3850" y="2067"/>
                    </a:lnTo>
                    <a:lnTo>
                      <a:pt x="3855" y="2180"/>
                    </a:lnTo>
                    <a:lnTo>
                      <a:pt x="3858" y="2279"/>
                    </a:lnTo>
                    <a:lnTo>
                      <a:pt x="3851" y="2359"/>
                    </a:lnTo>
                    <a:lnTo>
                      <a:pt x="3843" y="2403"/>
                    </a:lnTo>
                    <a:lnTo>
                      <a:pt x="3868" y="2410"/>
                    </a:lnTo>
                    <a:lnTo>
                      <a:pt x="3909" y="2434"/>
                    </a:lnTo>
                    <a:lnTo>
                      <a:pt x="3940" y="2468"/>
                    </a:lnTo>
                    <a:lnTo>
                      <a:pt x="3964" y="2509"/>
                    </a:lnTo>
                    <a:lnTo>
                      <a:pt x="3995" y="2576"/>
                    </a:lnTo>
                    <a:lnTo>
                      <a:pt x="4029" y="2638"/>
                    </a:lnTo>
                    <a:lnTo>
                      <a:pt x="4060" y="2673"/>
                    </a:lnTo>
                    <a:lnTo>
                      <a:pt x="4079" y="2686"/>
                    </a:lnTo>
                    <a:lnTo>
                      <a:pt x="4059" y="2682"/>
                    </a:lnTo>
                    <a:lnTo>
                      <a:pt x="4028" y="2666"/>
                    </a:lnTo>
                    <a:lnTo>
                      <a:pt x="3993" y="2629"/>
                    </a:lnTo>
                    <a:lnTo>
                      <a:pt x="3964" y="2588"/>
                    </a:lnTo>
                    <a:lnTo>
                      <a:pt x="3941" y="2564"/>
                    </a:lnTo>
                    <a:lnTo>
                      <a:pt x="3911" y="2548"/>
                    </a:lnTo>
                    <a:lnTo>
                      <a:pt x="3870" y="2541"/>
                    </a:lnTo>
                    <a:lnTo>
                      <a:pt x="3843" y="2545"/>
                    </a:lnTo>
                    <a:lnTo>
                      <a:pt x="3830" y="2584"/>
                    </a:lnTo>
                    <a:lnTo>
                      <a:pt x="3800" y="2642"/>
                    </a:lnTo>
                    <a:lnTo>
                      <a:pt x="3770" y="2684"/>
                    </a:lnTo>
                    <a:lnTo>
                      <a:pt x="3738" y="2712"/>
                    </a:lnTo>
                    <a:lnTo>
                      <a:pt x="3684" y="2742"/>
                    </a:lnTo>
                    <a:lnTo>
                      <a:pt x="3626" y="2774"/>
                    </a:lnTo>
                    <a:lnTo>
                      <a:pt x="3583" y="2806"/>
                    </a:lnTo>
                    <a:lnTo>
                      <a:pt x="3560" y="2828"/>
                    </a:lnTo>
                    <a:lnTo>
                      <a:pt x="3619" y="2830"/>
                    </a:lnTo>
                    <a:lnTo>
                      <a:pt x="3690" y="2844"/>
                    </a:lnTo>
                    <a:lnTo>
                      <a:pt x="3735" y="2853"/>
                    </a:lnTo>
                    <a:lnTo>
                      <a:pt x="3794" y="2844"/>
                    </a:lnTo>
                    <a:lnTo>
                      <a:pt x="3843" y="2828"/>
                    </a:lnTo>
                    <a:lnTo>
                      <a:pt x="3843" y="2844"/>
                    </a:lnTo>
                    <a:lnTo>
                      <a:pt x="3848" y="2874"/>
                    </a:lnTo>
                    <a:lnTo>
                      <a:pt x="3866" y="2917"/>
                    </a:lnTo>
                    <a:lnTo>
                      <a:pt x="3921" y="2986"/>
                    </a:lnTo>
                    <a:lnTo>
                      <a:pt x="3980" y="3039"/>
                    </a:lnTo>
                    <a:lnTo>
                      <a:pt x="4004" y="3073"/>
                    </a:lnTo>
                    <a:lnTo>
                      <a:pt x="4005" y="3097"/>
                    </a:lnTo>
                    <a:lnTo>
                      <a:pt x="3999" y="3113"/>
                    </a:lnTo>
                    <a:lnTo>
                      <a:pt x="3971" y="3138"/>
                    </a:lnTo>
                    <a:lnTo>
                      <a:pt x="3937" y="3157"/>
                    </a:lnTo>
                    <a:lnTo>
                      <a:pt x="3991" y="3159"/>
                    </a:lnTo>
                    <a:lnTo>
                      <a:pt x="4085" y="3170"/>
                    </a:lnTo>
                    <a:lnTo>
                      <a:pt x="4165" y="3187"/>
                    </a:lnTo>
                    <a:lnTo>
                      <a:pt x="4233" y="3210"/>
                    </a:lnTo>
                    <a:lnTo>
                      <a:pt x="4288" y="3238"/>
                    </a:lnTo>
                    <a:lnTo>
                      <a:pt x="4335" y="3270"/>
                    </a:lnTo>
                    <a:lnTo>
                      <a:pt x="4370" y="3306"/>
                    </a:lnTo>
                    <a:lnTo>
                      <a:pt x="4401" y="3345"/>
                    </a:lnTo>
                    <a:lnTo>
                      <a:pt x="4438" y="3409"/>
                    </a:lnTo>
                    <a:lnTo>
                      <a:pt x="4476" y="3498"/>
                    </a:lnTo>
                    <a:lnTo>
                      <a:pt x="4513" y="3591"/>
                    </a:lnTo>
                    <a:lnTo>
                      <a:pt x="4562" y="3680"/>
                    </a:lnTo>
                    <a:lnTo>
                      <a:pt x="4597" y="3723"/>
                    </a:lnTo>
                    <a:lnTo>
                      <a:pt x="4517" y="3674"/>
                    </a:lnTo>
                    <a:lnTo>
                      <a:pt x="4396" y="3600"/>
                    </a:lnTo>
                    <a:lnTo>
                      <a:pt x="4348" y="3551"/>
                    </a:lnTo>
                    <a:lnTo>
                      <a:pt x="4323" y="3511"/>
                    </a:lnTo>
                    <a:lnTo>
                      <a:pt x="4315" y="3487"/>
                    </a:lnTo>
                    <a:lnTo>
                      <a:pt x="4316" y="3503"/>
                    </a:lnTo>
                    <a:lnTo>
                      <a:pt x="4313" y="3531"/>
                    </a:lnTo>
                    <a:lnTo>
                      <a:pt x="4300" y="3560"/>
                    </a:lnTo>
                    <a:lnTo>
                      <a:pt x="4267" y="3587"/>
                    </a:lnTo>
                    <a:lnTo>
                      <a:pt x="4233" y="3612"/>
                    </a:lnTo>
                    <a:lnTo>
                      <a:pt x="4220" y="3628"/>
                    </a:lnTo>
                    <a:lnTo>
                      <a:pt x="4237" y="3631"/>
                    </a:lnTo>
                    <a:lnTo>
                      <a:pt x="4265" y="3644"/>
                    </a:lnTo>
                    <a:lnTo>
                      <a:pt x="4296" y="3676"/>
                    </a:lnTo>
                    <a:lnTo>
                      <a:pt x="4321" y="3734"/>
                    </a:lnTo>
                    <a:lnTo>
                      <a:pt x="4345" y="3792"/>
                    </a:lnTo>
                    <a:lnTo>
                      <a:pt x="4361" y="3816"/>
                    </a:lnTo>
                    <a:lnTo>
                      <a:pt x="4398" y="3827"/>
                    </a:lnTo>
                    <a:lnTo>
                      <a:pt x="4462" y="3836"/>
                    </a:lnTo>
                    <a:lnTo>
                      <a:pt x="4540" y="3834"/>
                    </a:lnTo>
                    <a:lnTo>
                      <a:pt x="4612" y="3816"/>
                    </a:lnTo>
                    <a:lnTo>
                      <a:pt x="4653" y="3808"/>
                    </a:lnTo>
                    <a:lnTo>
                      <a:pt x="4678" y="3811"/>
                    </a:lnTo>
                    <a:lnTo>
                      <a:pt x="4692" y="3816"/>
                    </a:lnTo>
                    <a:lnTo>
                      <a:pt x="4640" y="3854"/>
                    </a:lnTo>
                    <a:lnTo>
                      <a:pt x="4552" y="3927"/>
                    </a:lnTo>
                    <a:lnTo>
                      <a:pt x="4497" y="3982"/>
                    </a:lnTo>
                    <a:lnTo>
                      <a:pt x="4454" y="4041"/>
                    </a:lnTo>
                    <a:lnTo>
                      <a:pt x="4436" y="4085"/>
                    </a:lnTo>
                    <a:lnTo>
                      <a:pt x="4430" y="4116"/>
                    </a:lnTo>
                    <a:lnTo>
                      <a:pt x="4432" y="4145"/>
                    </a:lnTo>
                    <a:lnTo>
                      <a:pt x="4441" y="4173"/>
                    </a:lnTo>
                    <a:lnTo>
                      <a:pt x="4458" y="4201"/>
                    </a:lnTo>
                    <a:lnTo>
                      <a:pt x="4485" y="4228"/>
                    </a:lnTo>
                    <a:lnTo>
                      <a:pt x="4502" y="4241"/>
                    </a:lnTo>
                    <a:lnTo>
                      <a:pt x="4510" y="4221"/>
                    </a:lnTo>
                    <a:lnTo>
                      <a:pt x="4534" y="4197"/>
                    </a:lnTo>
                    <a:lnTo>
                      <a:pt x="4568" y="4189"/>
                    </a:lnTo>
                    <a:lnTo>
                      <a:pt x="4606" y="4195"/>
                    </a:lnTo>
                    <a:lnTo>
                      <a:pt x="4646" y="4209"/>
                    </a:lnTo>
                    <a:lnTo>
                      <a:pt x="4684" y="4229"/>
                    </a:lnTo>
                    <a:lnTo>
                      <a:pt x="4714" y="4253"/>
                    </a:lnTo>
                    <a:lnTo>
                      <a:pt x="4734" y="4277"/>
                    </a:lnTo>
                    <a:lnTo>
                      <a:pt x="4738" y="4288"/>
                    </a:lnTo>
                    <a:lnTo>
                      <a:pt x="4722" y="4315"/>
                    </a:lnTo>
                    <a:lnTo>
                      <a:pt x="4708" y="4363"/>
                    </a:lnTo>
                    <a:lnTo>
                      <a:pt x="4710" y="4407"/>
                    </a:lnTo>
                    <a:lnTo>
                      <a:pt x="4728" y="4447"/>
                    </a:lnTo>
                    <a:lnTo>
                      <a:pt x="4756" y="4483"/>
                    </a:lnTo>
                    <a:lnTo>
                      <a:pt x="4794" y="4515"/>
                    </a:lnTo>
                    <a:lnTo>
                      <a:pt x="4862" y="4561"/>
                    </a:lnTo>
                    <a:lnTo>
                      <a:pt x="4958" y="4617"/>
                    </a:lnTo>
                    <a:lnTo>
                      <a:pt x="5019" y="4661"/>
                    </a:lnTo>
                    <a:lnTo>
                      <a:pt x="5053" y="4690"/>
                    </a:lnTo>
                    <a:lnTo>
                      <a:pt x="5074" y="4721"/>
                    </a:lnTo>
                    <a:lnTo>
                      <a:pt x="5082" y="4754"/>
                    </a:lnTo>
                    <a:lnTo>
                      <a:pt x="5073" y="4792"/>
                    </a:lnTo>
                    <a:lnTo>
                      <a:pt x="5045" y="4832"/>
                    </a:lnTo>
                    <a:lnTo>
                      <a:pt x="5021" y="4853"/>
                    </a:lnTo>
                    <a:lnTo>
                      <a:pt x="5045" y="4849"/>
                    </a:lnTo>
                    <a:lnTo>
                      <a:pt x="5079" y="4849"/>
                    </a:lnTo>
                    <a:lnTo>
                      <a:pt x="5103" y="4860"/>
                    </a:lnTo>
                    <a:lnTo>
                      <a:pt x="5121" y="4877"/>
                    </a:lnTo>
                    <a:lnTo>
                      <a:pt x="5142" y="4909"/>
                    </a:lnTo>
                    <a:lnTo>
                      <a:pt x="5169" y="4937"/>
                    </a:lnTo>
                    <a:lnTo>
                      <a:pt x="5193" y="4946"/>
                    </a:lnTo>
                    <a:lnTo>
                      <a:pt x="5210" y="4948"/>
                    </a:lnTo>
                    <a:lnTo>
                      <a:pt x="5210" y="4917"/>
                    </a:lnTo>
                    <a:lnTo>
                      <a:pt x="5219" y="4888"/>
                    </a:lnTo>
                    <a:lnTo>
                      <a:pt x="5229" y="4874"/>
                    </a:lnTo>
                    <a:lnTo>
                      <a:pt x="5240" y="4869"/>
                    </a:lnTo>
                    <a:lnTo>
                      <a:pt x="5255" y="4870"/>
                    </a:lnTo>
                    <a:lnTo>
                      <a:pt x="5283" y="4884"/>
                    </a:lnTo>
                    <a:lnTo>
                      <a:pt x="5304" y="4901"/>
                    </a:lnTo>
                    <a:lnTo>
                      <a:pt x="5304" y="4665"/>
                    </a:lnTo>
                    <a:lnTo>
                      <a:pt x="5280" y="4662"/>
                    </a:lnTo>
                    <a:lnTo>
                      <a:pt x="5226" y="4650"/>
                    </a:lnTo>
                    <a:lnTo>
                      <a:pt x="5170" y="4628"/>
                    </a:lnTo>
                    <a:lnTo>
                      <a:pt x="5117" y="4598"/>
                    </a:lnTo>
                    <a:lnTo>
                      <a:pt x="5073" y="4564"/>
                    </a:lnTo>
                    <a:lnTo>
                      <a:pt x="5042" y="4527"/>
                    </a:lnTo>
                    <a:lnTo>
                      <a:pt x="5034" y="4496"/>
                    </a:lnTo>
                    <a:lnTo>
                      <a:pt x="5034" y="4477"/>
                    </a:lnTo>
                    <a:lnTo>
                      <a:pt x="5042" y="4457"/>
                    </a:lnTo>
                    <a:lnTo>
                      <a:pt x="5058" y="4439"/>
                    </a:lnTo>
                    <a:lnTo>
                      <a:pt x="5069" y="4429"/>
                    </a:lnTo>
                    <a:lnTo>
                      <a:pt x="5067" y="4456"/>
                    </a:lnTo>
                    <a:lnTo>
                      <a:pt x="5081" y="4497"/>
                    </a:lnTo>
                    <a:lnTo>
                      <a:pt x="5105" y="4525"/>
                    </a:lnTo>
                    <a:lnTo>
                      <a:pt x="5138" y="4545"/>
                    </a:lnTo>
                    <a:lnTo>
                      <a:pt x="5197" y="4566"/>
                    </a:lnTo>
                    <a:lnTo>
                      <a:pt x="5256" y="4586"/>
                    </a:lnTo>
                    <a:lnTo>
                      <a:pt x="5290" y="4605"/>
                    </a:lnTo>
                    <a:lnTo>
                      <a:pt x="5304" y="4618"/>
                    </a:lnTo>
                    <a:lnTo>
                      <a:pt x="5326" y="4604"/>
                    </a:lnTo>
                    <a:lnTo>
                      <a:pt x="5344" y="4573"/>
                    </a:lnTo>
                    <a:lnTo>
                      <a:pt x="5339" y="4540"/>
                    </a:lnTo>
                    <a:lnTo>
                      <a:pt x="5320" y="4505"/>
                    </a:lnTo>
                    <a:lnTo>
                      <a:pt x="5284" y="4455"/>
                    </a:lnTo>
                    <a:lnTo>
                      <a:pt x="5270" y="4412"/>
                    </a:lnTo>
                    <a:lnTo>
                      <a:pt x="5284" y="4391"/>
                    </a:lnTo>
                    <a:lnTo>
                      <a:pt x="5304" y="4383"/>
                    </a:lnTo>
                    <a:lnTo>
                      <a:pt x="5308" y="4397"/>
                    </a:lnTo>
                    <a:lnTo>
                      <a:pt x="5318" y="4412"/>
                    </a:lnTo>
                    <a:lnTo>
                      <a:pt x="5327" y="4415"/>
                    </a:lnTo>
                    <a:lnTo>
                      <a:pt x="5338" y="4407"/>
                    </a:lnTo>
                    <a:lnTo>
                      <a:pt x="5355" y="4384"/>
                    </a:lnTo>
                    <a:lnTo>
                      <a:pt x="5382" y="4348"/>
                    </a:lnTo>
                    <a:lnTo>
                      <a:pt x="5398" y="4335"/>
                    </a:lnTo>
                    <a:lnTo>
                      <a:pt x="5410" y="4341"/>
                    </a:lnTo>
                    <a:lnTo>
                      <a:pt x="5424" y="4363"/>
                    </a:lnTo>
                    <a:lnTo>
                      <a:pt x="5434" y="4405"/>
                    </a:lnTo>
                    <a:lnTo>
                      <a:pt x="5440" y="4469"/>
                    </a:lnTo>
                    <a:lnTo>
                      <a:pt x="5456" y="4507"/>
                    </a:lnTo>
                    <a:lnTo>
                      <a:pt x="5478" y="4521"/>
                    </a:lnTo>
                    <a:lnTo>
                      <a:pt x="5492" y="4524"/>
                    </a:lnTo>
                    <a:lnTo>
                      <a:pt x="5504" y="4468"/>
                    </a:lnTo>
                    <a:lnTo>
                      <a:pt x="5510" y="4365"/>
                    </a:lnTo>
                    <a:lnTo>
                      <a:pt x="5496" y="4271"/>
                    </a:lnTo>
                    <a:lnTo>
                      <a:pt x="5468" y="4183"/>
                    </a:lnTo>
                    <a:lnTo>
                      <a:pt x="5426" y="4103"/>
                    </a:lnTo>
                    <a:lnTo>
                      <a:pt x="5374" y="4029"/>
                    </a:lnTo>
                    <a:lnTo>
                      <a:pt x="5279" y="3927"/>
                    </a:lnTo>
                    <a:lnTo>
                      <a:pt x="5210" y="3864"/>
                    </a:lnTo>
                    <a:lnTo>
                      <a:pt x="5213" y="3819"/>
                    </a:lnTo>
                    <a:lnTo>
                      <a:pt x="5219" y="3755"/>
                    </a:lnTo>
                    <a:lnTo>
                      <a:pt x="5233" y="3734"/>
                    </a:lnTo>
                    <a:lnTo>
                      <a:pt x="5247" y="3724"/>
                    </a:lnTo>
                    <a:lnTo>
                      <a:pt x="5256" y="3723"/>
                    </a:lnTo>
                    <a:lnTo>
                      <a:pt x="5274" y="3750"/>
                    </a:lnTo>
                    <a:lnTo>
                      <a:pt x="5304" y="3792"/>
                    </a:lnTo>
                    <a:lnTo>
                      <a:pt x="5332" y="3820"/>
                    </a:lnTo>
                    <a:lnTo>
                      <a:pt x="5360" y="3834"/>
                    </a:lnTo>
                    <a:lnTo>
                      <a:pt x="5388" y="3834"/>
                    </a:lnTo>
                    <a:lnTo>
                      <a:pt x="5416" y="3820"/>
                    </a:lnTo>
                    <a:lnTo>
                      <a:pt x="5444" y="3792"/>
                    </a:lnTo>
                    <a:lnTo>
                      <a:pt x="5476" y="3750"/>
                    </a:lnTo>
                    <a:lnTo>
                      <a:pt x="5492" y="3723"/>
                    </a:lnTo>
                    <a:lnTo>
                      <a:pt x="5502" y="3734"/>
                    </a:lnTo>
                    <a:lnTo>
                      <a:pt x="5514" y="3776"/>
                    </a:lnTo>
                    <a:lnTo>
                      <a:pt x="5527" y="3866"/>
                    </a:lnTo>
                    <a:lnTo>
                      <a:pt x="5542" y="3986"/>
                    </a:lnTo>
                    <a:lnTo>
                      <a:pt x="5555" y="4025"/>
                    </a:lnTo>
                    <a:lnTo>
                      <a:pt x="5562" y="4031"/>
                    </a:lnTo>
                    <a:lnTo>
                      <a:pt x="5575" y="4024"/>
                    </a:lnTo>
                    <a:lnTo>
                      <a:pt x="5587" y="4006"/>
                    </a:lnTo>
                    <a:lnTo>
                      <a:pt x="5590" y="3950"/>
                    </a:lnTo>
                    <a:lnTo>
                      <a:pt x="5586" y="3847"/>
                    </a:lnTo>
                    <a:lnTo>
                      <a:pt x="5568" y="3758"/>
                    </a:lnTo>
                    <a:lnTo>
                      <a:pt x="5539" y="3682"/>
                    </a:lnTo>
                    <a:lnTo>
                      <a:pt x="5498" y="3616"/>
                    </a:lnTo>
                    <a:lnTo>
                      <a:pt x="5444" y="3564"/>
                    </a:lnTo>
                    <a:lnTo>
                      <a:pt x="5378" y="3524"/>
                    </a:lnTo>
                    <a:lnTo>
                      <a:pt x="5300" y="3496"/>
                    </a:lnTo>
                    <a:lnTo>
                      <a:pt x="5256" y="3487"/>
                    </a:lnTo>
                    <a:lnTo>
                      <a:pt x="5259" y="3535"/>
                    </a:lnTo>
                    <a:lnTo>
                      <a:pt x="5258" y="3616"/>
                    </a:lnTo>
                    <a:lnTo>
                      <a:pt x="5246" y="3655"/>
                    </a:lnTo>
                    <a:lnTo>
                      <a:pt x="5231" y="3667"/>
                    </a:lnTo>
                    <a:lnTo>
                      <a:pt x="5210" y="3664"/>
                    </a:lnTo>
                    <a:lnTo>
                      <a:pt x="5181" y="3646"/>
                    </a:lnTo>
                    <a:lnTo>
                      <a:pt x="5162" y="3628"/>
                    </a:lnTo>
                    <a:lnTo>
                      <a:pt x="5162" y="3582"/>
                    </a:lnTo>
                    <a:lnTo>
                      <a:pt x="5162" y="3496"/>
                    </a:lnTo>
                    <a:lnTo>
                      <a:pt x="5151" y="3345"/>
                    </a:lnTo>
                    <a:lnTo>
                      <a:pt x="5130" y="3210"/>
                    </a:lnTo>
                    <a:lnTo>
                      <a:pt x="5101" y="3089"/>
                    </a:lnTo>
                    <a:lnTo>
                      <a:pt x="5045" y="2922"/>
                    </a:lnTo>
                    <a:lnTo>
                      <a:pt x="4965" y="2708"/>
                    </a:lnTo>
                    <a:lnTo>
                      <a:pt x="4927" y="2592"/>
                    </a:lnTo>
                    <a:lnTo>
                      <a:pt x="5021" y="2592"/>
                    </a:lnTo>
                    <a:lnTo>
                      <a:pt x="5006" y="2632"/>
                    </a:lnTo>
                    <a:lnTo>
                      <a:pt x="4991" y="2685"/>
                    </a:lnTo>
                    <a:lnTo>
                      <a:pt x="4995" y="2716"/>
                    </a:lnTo>
                    <a:lnTo>
                      <a:pt x="5014" y="2730"/>
                    </a:lnTo>
                    <a:lnTo>
                      <a:pt x="5065" y="2741"/>
                    </a:lnTo>
                    <a:lnTo>
                      <a:pt x="5134" y="2765"/>
                    </a:lnTo>
                    <a:lnTo>
                      <a:pt x="5185" y="2800"/>
                    </a:lnTo>
                    <a:lnTo>
                      <a:pt x="5210" y="2828"/>
                    </a:lnTo>
                    <a:lnTo>
                      <a:pt x="5217" y="2837"/>
                    </a:lnTo>
                    <a:lnTo>
                      <a:pt x="5226" y="2877"/>
                    </a:lnTo>
                    <a:lnTo>
                      <a:pt x="5239" y="2959"/>
                    </a:lnTo>
                    <a:lnTo>
                      <a:pt x="5262" y="3042"/>
                    </a:lnTo>
                    <a:lnTo>
                      <a:pt x="5286" y="3083"/>
                    </a:lnTo>
                    <a:lnTo>
                      <a:pt x="5310" y="3098"/>
                    </a:lnTo>
                    <a:lnTo>
                      <a:pt x="5331" y="3099"/>
                    </a:lnTo>
                    <a:lnTo>
                      <a:pt x="5355" y="3093"/>
                    </a:lnTo>
                    <a:lnTo>
                      <a:pt x="5383" y="3075"/>
                    </a:lnTo>
                    <a:lnTo>
                      <a:pt x="5398" y="3063"/>
                    </a:lnTo>
                    <a:lnTo>
                      <a:pt x="5354" y="3006"/>
                    </a:lnTo>
                    <a:lnTo>
                      <a:pt x="5278" y="2882"/>
                    </a:lnTo>
                    <a:lnTo>
                      <a:pt x="5211" y="2749"/>
                    </a:lnTo>
                    <a:lnTo>
                      <a:pt x="5154" y="2608"/>
                    </a:lnTo>
                    <a:lnTo>
                      <a:pt x="5082" y="2383"/>
                    </a:lnTo>
                    <a:lnTo>
                      <a:pt x="5003" y="2065"/>
                    </a:lnTo>
                    <a:lnTo>
                      <a:pt x="4929" y="1739"/>
                    </a:lnTo>
                    <a:lnTo>
                      <a:pt x="4867" y="1498"/>
                    </a:lnTo>
                    <a:lnTo>
                      <a:pt x="4821" y="1339"/>
                    </a:lnTo>
                    <a:lnTo>
                      <a:pt x="4768" y="1186"/>
                    </a:lnTo>
                    <a:lnTo>
                      <a:pt x="4706" y="1039"/>
                    </a:lnTo>
                    <a:lnTo>
                      <a:pt x="4634" y="899"/>
                    </a:lnTo>
                    <a:lnTo>
                      <a:pt x="4550" y="768"/>
                    </a:lnTo>
                    <a:lnTo>
                      <a:pt x="4502" y="706"/>
                    </a:lnTo>
                    <a:lnTo>
                      <a:pt x="4476" y="698"/>
                    </a:lnTo>
                    <a:lnTo>
                      <a:pt x="4441" y="698"/>
                    </a:lnTo>
                    <a:lnTo>
                      <a:pt x="4422" y="714"/>
                    </a:lnTo>
                    <a:lnTo>
                      <a:pt x="4412" y="740"/>
                    </a:lnTo>
                    <a:lnTo>
                      <a:pt x="4405" y="768"/>
                    </a:lnTo>
                    <a:lnTo>
                      <a:pt x="4396" y="793"/>
                    </a:lnTo>
                    <a:lnTo>
                      <a:pt x="4376" y="809"/>
                    </a:lnTo>
                    <a:lnTo>
                      <a:pt x="4341" y="810"/>
                    </a:lnTo>
                    <a:lnTo>
                      <a:pt x="4315" y="801"/>
                    </a:lnTo>
                    <a:lnTo>
                      <a:pt x="4329" y="790"/>
                    </a:lnTo>
                    <a:lnTo>
                      <a:pt x="4353" y="761"/>
                    </a:lnTo>
                    <a:lnTo>
                      <a:pt x="4370" y="726"/>
                    </a:lnTo>
                    <a:lnTo>
                      <a:pt x="4381" y="686"/>
                    </a:lnTo>
                    <a:lnTo>
                      <a:pt x="4389" y="620"/>
                    </a:lnTo>
                    <a:lnTo>
                      <a:pt x="4384" y="522"/>
                    </a:lnTo>
                    <a:lnTo>
                      <a:pt x="4362" y="429"/>
                    </a:lnTo>
                    <a:lnTo>
                      <a:pt x="4329" y="349"/>
                    </a:lnTo>
                    <a:lnTo>
                      <a:pt x="4299" y="306"/>
                    </a:lnTo>
                    <a:lnTo>
                      <a:pt x="4277" y="286"/>
                    </a:lnTo>
                    <a:lnTo>
                      <a:pt x="4255" y="277"/>
                    </a:lnTo>
                    <a:lnTo>
                      <a:pt x="4232" y="277"/>
                    </a:lnTo>
                    <a:lnTo>
                      <a:pt x="4220" y="282"/>
                    </a:lnTo>
                    <a:lnTo>
                      <a:pt x="4240" y="297"/>
                    </a:lnTo>
                    <a:lnTo>
                      <a:pt x="4264" y="334"/>
                    </a:lnTo>
                    <a:lnTo>
                      <a:pt x="4273" y="374"/>
                    </a:lnTo>
                    <a:lnTo>
                      <a:pt x="4271" y="412"/>
                    </a:lnTo>
                    <a:lnTo>
                      <a:pt x="4257" y="440"/>
                    </a:lnTo>
                    <a:lnTo>
                      <a:pt x="4237" y="453"/>
                    </a:lnTo>
                    <a:lnTo>
                      <a:pt x="4212" y="444"/>
                    </a:lnTo>
                    <a:lnTo>
                      <a:pt x="4185" y="409"/>
                    </a:lnTo>
                    <a:lnTo>
                      <a:pt x="4173" y="377"/>
                    </a:lnTo>
                    <a:lnTo>
                      <a:pt x="4167" y="406"/>
                    </a:lnTo>
                    <a:lnTo>
                      <a:pt x="4173" y="461"/>
                    </a:lnTo>
                    <a:lnTo>
                      <a:pt x="4211" y="534"/>
                    </a:lnTo>
                    <a:lnTo>
                      <a:pt x="4256" y="601"/>
                    </a:lnTo>
                    <a:lnTo>
                      <a:pt x="4275" y="644"/>
                    </a:lnTo>
                    <a:lnTo>
                      <a:pt x="4276" y="676"/>
                    </a:lnTo>
                    <a:lnTo>
                      <a:pt x="4271" y="697"/>
                    </a:lnTo>
                    <a:lnTo>
                      <a:pt x="4248" y="730"/>
                    </a:lnTo>
                    <a:lnTo>
                      <a:pt x="4220" y="754"/>
                    </a:lnTo>
                    <a:lnTo>
                      <a:pt x="4199" y="712"/>
                    </a:lnTo>
                    <a:lnTo>
                      <a:pt x="4149" y="633"/>
                    </a:lnTo>
                    <a:lnTo>
                      <a:pt x="4075" y="526"/>
                    </a:lnTo>
                    <a:lnTo>
                      <a:pt x="4015" y="424"/>
                    </a:lnTo>
                    <a:lnTo>
                      <a:pt x="3992" y="352"/>
                    </a:lnTo>
                    <a:lnTo>
                      <a:pt x="3988" y="274"/>
                    </a:lnTo>
                    <a:lnTo>
                      <a:pt x="4009" y="189"/>
                    </a:lnTo>
                    <a:lnTo>
                      <a:pt x="4032" y="141"/>
                    </a:lnTo>
                    <a:lnTo>
                      <a:pt x="4051" y="140"/>
                    </a:lnTo>
                    <a:lnTo>
                      <a:pt x="4077" y="148"/>
                    </a:lnTo>
                    <a:lnTo>
                      <a:pt x="4101" y="177"/>
                    </a:lnTo>
                    <a:lnTo>
                      <a:pt x="4117" y="232"/>
                    </a:lnTo>
                    <a:lnTo>
                      <a:pt x="4136" y="266"/>
                    </a:lnTo>
                    <a:lnTo>
                      <a:pt x="4157" y="280"/>
                    </a:lnTo>
                    <a:lnTo>
                      <a:pt x="4173" y="282"/>
                    </a:lnTo>
                    <a:lnTo>
                      <a:pt x="4164" y="246"/>
                    </a:lnTo>
                    <a:lnTo>
                      <a:pt x="4167" y="209"/>
                    </a:lnTo>
                    <a:lnTo>
                      <a:pt x="4175" y="192"/>
                    </a:lnTo>
                    <a:lnTo>
                      <a:pt x="4196" y="173"/>
                    </a:lnTo>
                    <a:lnTo>
                      <a:pt x="4236" y="159"/>
                    </a:lnTo>
                    <a:lnTo>
                      <a:pt x="4280" y="151"/>
                    </a:lnTo>
                    <a:lnTo>
                      <a:pt x="4321" y="140"/>
                    </a:lnTo>
                    <a:lnTo>
                      <a:pt x="4347" y="124"/>
                    </a:lnTo>
                    <a:lnTo>
                      <a:pt x="4357" y="109"/>
                    </a:lnTo>
                    <a:lnTo>
                      <a:pt x="4364" y="89"/>
                    </a:lnTo>
                    <a:lnTo>
                      <a:pt x="4364" y="63"/>
                    </a:lnTo>
                    <a:lnTo>
                      <a:pt x="4361" y="47"/>
                    </a:lnTo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9" name="Freeform 46">
                <a:extLst>
                  <a:ext uri="{FF2B5EF4-FFF2-40B4-BE49-F238E27FC236}">
                    <a16:creationId xmlns:a16="http://schemas.microsoft.com/office/drawing/2014/main" id="{7F6CC85D-547E-4E4B-8E2E-792BA9A608A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35787" y="-233619"/>
                <a:ext cx="69351" cy="106694"/>
              </a:xfrm>
              <a:custGeom>
                <a:avLst/>
                <a:gdLst>
                  <a:gd name="T0" fmla="*/ 333 w 428"/>
                  <a:gd name="T1" fmla="*/ 141 h 659"/>
                  <a:gd name="T2" fmla="*/ 356 w 428"/>
                  <a:gd name="T3" fmla="*/ 154 h 659"/>
                  <a:gd name="T4" fmla="*/ 389 w 428"/>
                  <a:gd name="T5" fmla="*/ 191 h 659"/>
                  <a:gd name="T6" fmla="*/ 412 w 428"/>
                  <a:gd name="T7" fmla="*/ 239 h 659"/>
                  <a:gd name="T8" fmla="*/ 424 w 428"/>
                  <a:gd name="T9" fmla="*/ 298 h 659"/>
                  <a:gd name="T10" fmla="*/ 428 w 428"/>
                  <a:gd name="T11" fmla="*/ 330 h 659"/>
                  <a:gd name="T12" fmla="*/ 404 w 428"/>
                  <a:gd name="T13" fmla="*/ 329 h 659"/>
                  <a:gd name="T14" fmla="*/ 364 w 428"/>
                  <a:gd name="T15" fmla="*/ 333 h 659"/>
                  <a:gd name="T16" fmla="*/ 336 w 428"/>
                  <a:gd name="T17" fmla="*/ 342 h 659"/>
                  <a:gd name="T18" fmla="*/ 315 w 428"/>
                  <a:gd name="T19" fmla="*/ 357 h 659"/>
                  <a:gd name="T20" fmla="*/ 303 w 428"/>
                  <a:gd name="T21" fmla="*/ 374 h 659"/>
                  <a:gd name="T22" fmla="*/ 296 w 428"/>
                  <a:gd name="T23" fmla="*/ 395 h 659"/>
                  <a:gd name="T24" fmla="*/ 295 w 428"/>
                  <a:gd name="T25" fmla="*/ 431 h 659"/>
                  <a:gd name="T26" fmla="*/ 311 w 428"/>
                  <a:gd name="T27" fmla="*/ 515 h 659"/>
                  <a:gd name="T28" fmla="*/ 320 w 428"/>
                  <a:gd name="T29" fmla="*/ 597 h 659"/>
                  <a:gd name="T30" fmla="*/ 311 w 428"/>
                  <a:gd name="T31" fmla="*/ 631 h 659"/>
                  <a:gd name="T32" fmla="*/ 296 w 428"/>
                  <a:gd name="T33" fmla="*/ 651 h 659"/>
                  <a:gd name="T34" fmla="*/ 287 w 428"/>
                  <a:gd name="T35" fmla="*/ 659 h 659"/>
                  <a:gd name="T36" fmla="*/ 264 w 428"/>
                  <a:gd name="T37" fmla="*/ 654 h 659"/>
                  <a:gd name="T38" fmla="*/ 224 w 428"/>
                  <a:gd name="T39" fmla="*/ 634 h 659"/>
                  <a:gd name="T40" fmla="*/ 188 w 428"/>
                  <a:gd name="T41" fmla="*/ 607 h 659"/>
                  <a:gd name="T42" fmla="*/ 155 w 428"/>
                  <a:gd name="T43" fmla="*/ 574 h 659"/>
                  <a:gd name="T44" fmla="*/ 112 w 428"/>
                  <a:gd name="T45" fmla="*/ 514 h 659"/>
                  <a:gd name="T46" fmla="*/ 66 w 428"/>
                  <a:gd name="T47" fmla="*/ 419 h 659"/>
                  <a:gd name="T48" fmla="*/ 32 w 428"/>
                  <a:gd name="T49" fmla="*/ 317 h 659"/>
                  <a:gd name="T50" fmla="*/ 11 w 428"/>
                  <a:gd name="T51" fmla="*/ 214 h 659"/>
                  <a:gd name="T52" fmla="*/ 0 w 428"/>
                  <a:gd name="T53" fmla="*/ 115 h 659"/>
                  <a:gd name="T54" fmla="*/ 0 w 428"/>
                  <a:gd name="T55" fmla="*/ 33 h 659"/>
                  <a:gd name="T56" fmla="*/ 3 w 428"/>
                  <a:gd name="T57" fmla="*/ 0 h 659"/>
                  <a:gd name="T58" fmla="*/ 20 w 428"/>
                  <a:gd name="T59" fmla="*/ 5 h 659"/>
                  <a:gd name="T60" fmla="*/ 50 w 428"/>
                  <a:gd name="T61" fmla="*/ 18 h 659"/>
                  <a:gd name="T62" fmla="*/ 84 w 428"/>
                  <a:gd name="T63" fmla="*/ 45 h 659"/>
                  <a:gd name="T64" fmla="*/ 111 w 428"/>
                  <a:gd name="T65" fmla="*/ 94 h 659"/>
                  <a:gd name="T66" fmla="*/ 122 w 428"/>
                  <a:gd name="T67" fmla="*/ 153 h 659"/>
                  <a:gd name="T68" fmla="*/ 119 w 428"/>
                  <a:gd name="T69" fmla="*/ 249 h 659"/>
                  <a:gd name="T70" fmla="*/ 100 w 428"/>
                  <a:gd name="T71" fmla="*/ 374 h 659"/>
                  <a:gd name="T72" fmla="*/ 98 w 428"/>
                  <a:gd name="T73" fmla="*/ 425 h 659"/>
                  <a:gd name="T74" fmla="*/ 118 w 428"/>
                  <a:gd name="T75" fmla="*/ 411 h 659"/>
                  <a:gd name="T76" fmla="*/ 162 w 428"/>
                  <a:gd name="T77" fmla="*/ 390 h 659"/>
                  <a:gd name="T78" fmla="*/ 231 w 428"/>
                  <a:gd name="T79" fmla="*/ 363 h 659"/>
                  <a:gd name="T80" fmla="*/ 294 w 428"/>
                  <a:gd name="T81" fmla="*/ 329 h 659"/>
                  <a:gd name="T82" fmla="*/ 324 w 428"/>
                  <a:gd name="T83" fmla="*/ 294 h 659"/>
                  <a:gd name="T84" fmla="*/ 341 w 428"/>
                  <a:gd name="T85" fmla="*/ 247 h 659"/>
                  <a:gd name="T86" fmla="*/ 341 w 428"/>
                  <a:gd name="T87" fmla="*/ 182 h 659"/>
                  <a:gd name="T88" fmla="*/ 333 w 428"/>
                  <a:gd name="T89" fmla="*/ 141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659">
                    <a:moveTo>
                      <a:pt x="333" y="141"/>
                    </a:moveTo>
                    <a:lnTo>
                      <a:pt x="356" y="154"/>
                    </a:lnTo>
                    <a:lnTo>
                      <a:pt x="389" y="191"/>
                    </a:lnTo>
                    <a:lnTo>
                      <a:pt x="412" y="239"/>
                    </a:lnTo>
                    <a:lnTo>
                      <a:pt x="424" y="298"/>
                    </a:lnTo>
                    <a:lnTo>
                      <a:pt x="428" y="330"/>
                    </a:lnTo>
                    <a:lnTo>
                      <a:pt x="404" y="329"/>
                    </a:lnTo>
                    <a:lnTo>
                      <a:pt x="364" y="333"/>
                    </a:lnTo>
                    <a:lnTo>
                      <a:pt x="336" y="342"/>
                    </a:lnTo>
                    <a:lnTo>
                      <a:pt x="315" y="357"/>
                    </a:lnTo>
                    <a:lnTo>
                      <a:pt x="303" y="374"/>
                    </a:lnTo>
                    <a:lnTo>
                      <a:pt x="296" y="395"/>
                    </a:lnTo>
                    <a:lnTo>
                      <a:pt x="295" y="431"/>
                    </a:lnTo>
                    <a:lnTo>
                      <a:pt x="311" y="515"/>
                    </a:lnTo>
                    <a:lnTo>
                      <a:pt x="320" y="597"/>
                    </a:lnTo>
                    <a:lnTo>
                      <a:pt x="311" y="631"/>
                    </a:lnTo>
                    <a:lnTo>
                      <a:pt x="296" y="651"/>
                    </a:lnTo>
                    <a:lnTo>
                      <a:pt x="287" y="659"/>
                    </a:lnTo>
                    <a:lnTo>
                      <a:pt x="264" y="654"/>
                    </a:lnTo>
                    <a:lnTo>
                      <a:pt x="224" y="634"/>
                    </a:lnTo>
                    <a:lnTo>
                      <a:pt x="188" y="607"/>
                    </a:lnTo>
                    <a:lnTo>
                      <a:pt x="155" y="574"/>
                    </a:lnTo>
                    <a:lnTo>
                      <a:pt x="112" y="514"/>
                    </a:lnTo>
                    <a:lnTo>
                      <a:pt x="66" y="419"/>
                    </a:lnTo>
                    <a:lnTo>
                      <a:pt x="32" y="317"/>
                    </a:lnTo>
                    <a:lnTo>
                      <a:pt x="11" y="214"/>
                    </a:lnTo>
                    <a:lnTo>
                      <a:pt x="0" y="115"/>
                    </a:lnTo>
                    <a:lnTo>
                      <a:pt x="0" y="33"/>
                    </a:lnTo>
                    <a:lnTo>
                      <a:pt x="3" y="0"/>
                    </a:lnTo>
                    <a:lnTo>
                      <a:pt x="20" y="5"/>
                    </a:lnTo>
                    <a:lnTo>
                      <a:pt x="50" y="18"/>
                    </a:lnTo>
                    <a:lnTo>
                      <a:pt x="84" y="45"/>
                    </a:lnTo>
                    <a:lnTo>
                      <a:pt x="111" y="94"/>
                    </a:lnTo>
                    <a:lnTo>
                      <a:pt x="122" y="153"/>
                    </a:lnTo>
                    <a:lnTo>
                      <a:pt x="119" y="249"/>
                    </a:lnTo>
                    <a:lnTo>
                      <a:pt x="100" y="374"/>
                    </a:lnTo>
                    <a:lnTo>
                      <a:pt x="98" y="425"/>
                    </a:lnTo>
                    <a:lnTo>
                      <a:pt x="118" y="411"/>
                    </a:lnTo>
                    <a:lnTo>
                      <a:pt x="162" y="390"/>
                    </a:lnTo>
                    <a:lnTo>
                      <a:pt x="231" y="363"/>
                    </a:lnTo>
                    <a:lnTo>
                      <a:pt x="294" y="329"/>
                    </a:lnTo>
                    <a:lnTo>
                      <a:pt x="324" y="294"/>
                    </a:lnTo>
                    <a:lnTo>
                      <a:pt x="341" y="247"/>
                    </a:lnTo>
                    <a:lnTo>
                      <a:pt x="341" y="182"/>
                    </a:lnTo>
                    <a:lnTo>
                      <a:pt x="333" y="14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Freeform 47">
                <a:extLst>
                  <a:ext uri="{FF2B5EF4-FFF2-40B4-BE49-F238E27FC236}">
                    <a16:creationId xmlns:a16="http://schemas.microsoft.com/office/drawing/2014/main" id="{9D5BA257-5FDD-4C18-9F70-237DAA5788E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32872" y="-80368"/>
                <a:ext cx="53832" cy="38798"/>
              </a:xfrm>
              <a:custGeom>
                <a:avLst/>
                <a:gdLst>
                  <a:gd name="T0" fmla="*/ 0 w 331"/>
                  <a:gd name="T1" fmla="*/ 90 h 241"/>
                  <a:gd name="T2" fmla="*/ 7 w 331"/>
                  <a:gd name="T3" fmla="*/ 64 h 241"/>
                  <a:gd name="T4" fmla="*/ 27 w 331"/>
                  <a:gd name="T5" fmla="*/ 26 h 241"/>
                  <a:gd name="T6" fmla="*/ 58 w 331"/>
                  <a:gd name="T7" fmla="*/ 6 h 241"/>
                  <a:gd name="T8" fmla="*/ 94 w 331"/>
                  <a:gd name="T9" fmla="*/ 0 h 241"/>
                  <a:gd name="T10" fmla="*/ 155 w 331"/>
                  <a:gd name="T11" fmla="*/ 8 h 241"/>
                  <a:gd name="T12" fmla="*/ 243 w 331"/>
                  <a:gd name="T13" fmla="*/ 34 h 241"/>
                  <a:gd name="T14" fmla="*/ 283 w 331"/>
                  <a:gd name="T15" fmla="*/ 44 h 241"/>
                  <a:gd name="T16" fmla="*/ 285 w 331"/>
                  <a:gd name="T17" fmla="*/ 64 h 241"/>
                  <a:gd name="T18" fmla="*/ 281 w 331"/>
                  <a:gd name="T19" fmla="*/ 96 h 241"/>
                  <a:gd name="T20" fmla="*/ 269 w 331"/>
                  <a:gd name="T21" fmla="*/ 118 h 241"/>
                  <a:gd name="T22" fmla="*/ 249 w 331"/>
                  <a:gd name="T23" fmla="*/ 133 h 241"/>
                  <a:gd name="T24" fmla="*/ 236 w 331"/>
                  <a:gd name="T25" fmla="*/ 138 h 241"/>
                  <a:gd name="T26" fmla="*/ 252 w 331"/>
                  <a:gd name="T27" fmla="*/ 169 h 241"/>
                  <a:gd name="T28" fmla="*/ 283 w 331"/>
                  <a:gd name="T29" fmla="*/ 209 h 241"/>
                  <a:gd name="T30" fmla="*/ 312 w 331"/>
                  <a:gd name="T31" fmla="*/ 228 h 241"/>
                  <a:gd name="T32" fmla="*/ 331 w 331"/>
                  <a:gd name="T33" fmla="*/ 232 h 241"/>
                  <a:gd name="T34" fmla="*/ 293 w 331"/>
                  <a:gd name="T35" fmla="*/ 241 h 241"/>
                  <a:gd name="T36" fmla="*/ 243 w 331"/>
                  <a:gd name="T37" fmla="*/ 238 h 241"/>
                  <a:gd name="T38" fmla="*/ 209 w 331"/>
                  <a:gd name="T39" fmla="*/ 217 h 241"/>
                  <a:gd name="T40" fmla="*/ 188 w 331"/>
                  <a:gd name="T41" fmla="*/ 184 h 241"/>
                  <a:gd name="T42" fmla="*/ 170 w 331"/>
                  <a:gd name="T43" fmla="*/ 146 h 241"/>
                  <a:gd name="T44" fmla="*/ 144 w 331"/>
                  <a:gd name="T45" fmla="*/ 112 h 241"/>
                  <a:gd name="T46" fmla="*/ 106 w 331"/>
                  <a:gd name="T47" fmla="*/ 88 h 241"/>
                  <a:gd name="T48" fmla="*/ 44 w 331"/>
                  <a:gd name="T49" fmla="*/ 82 h 241"/>
                  <a:gd name="T50" fmla="*/ 0 w 331"/>
                  <a:gd name="T51" fmla="*/ 9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1" h="241">
                    <a:moveTo>
                      <a:pt x="0" y="90"/>
                    </a:moveTo>
                    <a:lnTo>
                      <a:pt x="7" y="64"/>
                    </a:lnTo>
                    <a:lnTo>
                      <a:pt x="27" y="26"/>
                    </a:lnTo>
                    <a:lnTo>
                      <a:pt x="58" y="6"/>
                    </a:lnTo>
                    <a:lnTo>
                      <a:pt x="94" y="0"/>
                    </a:lnTo>
                    <a:lnTo>
                      <a:pt x="155" y="8"/>
                    </a:lnTo>
                    <a:lnTo>
                      <a:pt x="243" y="34"/>
                    </a:lnTo>
                    <a:lnTo>
                      <a:pt x="283" y="44"/>
                    </a:lnTo>
                    <a:lnTo>
                      <a:pt x="285" y="64"/>
                    </a:lnTo>
                    <a:lnTo>
                      <a:pt x="281" y="96"/>
                    </a:lnTo>
                    <a:lnTo>
                      <a:pt x="269" y="118"/>
                    </a:lnTo>
                    <a:lnTo>
                      <a:pt x="249" y="133"/>
                    </a:lnTo>
                    <a:lnTo>
                      <a:pt x="236" y="138"/>
                    </a:lnTo>
                    <a:lnTo>
                      <a:pt x="252" y="169"/>
                    </a:lnTo>
                    <a:lnTo>
                      <a:pt x="283" y="209"/>
                    </a:lnTo>
                    <a:lnTo>
                      <a:pt x="312" y="228"/>
                    </a:lnTo>
                    <a:lnTo>
                      <a:pt x="331" y="232"/>
                    </a:lnTo>
                    <a:lnTo>
                      <a:pt x="293" y="241"/>
                    </a:lnTo>
                    <a:lnTo>
                      <a:pt x="243" y="238"/>
                    </a:lnTo>
                    <a:lnTo>
                      <a:pt x="209" y="217"/>
                    </a:lnTo>
                    <a:lnTo>
                      <a:pt x="188" y="184"/>
                    </a:lnTo>
                    <a:lnTo>
                      <a:pt x="170" y="146"/>
                    </a:lnTo>
                    <a:lnTo>
                      <a:pt x="144" y="112"/>
                    </a:lnTo>
                    <a:lnTo>
                      <a:pt x="106" y="88"/>
                    </a:lnTo>
                    <a:lnTo>
                      <a:pt x="44" y="82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 48">
                <a:extLst>
                  <a:ext uri="{FF2B5EF4-FFF2-40B4-BE49-F238E27FC236}">
                    <a16:creationId xmlns:a16="http://schemas.microsoft.com/office/drawing/2014/main" id="{3C80EC17-2495-4B7B-944D-9F3A0874FE3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65557" y="-58060"/>
                <a:ext cx="53347" cy="52862"/>
              </a:xfrm>
              <a:custGeom>
                <a:avLst/>
                <a:gdLst>
                  <a:gd name="T0" fmla="*/ 0 w 330"/>
                  <a:gd name="T1" fmla="*/ 0 h 329"/>
                  <a:gd name="T2" fmla="*/ 41 w 330"/>
                  <a:gd name="T3" fmla="*/ 43 h 329"/>
                  <a:gd name="T4" fmla="*/ 86 w 330"/>
                  <a:gd name="T5" fmla="*/ 76 h 329"/>
                  <a:gd name="T6" fmla="*/ 110 w 330"/>
                  <a:gd name="T7" fmla="*/ 86 h 329"/>
                  <a:gd name="T8" fmla="*/ 130 w 330"/>
                  <a:gd name="T9" fmla="*/ 86 h 329"/>
                  <a:gd name="T10" fmla="*/ 146 w 330"/>
                  <a:gd name="T11" fmla="*/ 80 h 329"/>
                  <a:gd name="T12" fmla="*/ 166 w 330"/>
                  <a:gd name="T13" fmla="*/ 63 h 329"/>
                  <a:gd name="T14" fmla="*/ 188 w 330"/>
                  <a:gd name="T15" fmla="*/ 36 h 329"/>
                  <a:gd name="T16" fmla="*/ 205 w 330"/>
                  <a:gd name="T17" fmla="*/ 23 h 329"/>
                  <a:gd name="T18" fmla="*/ 220 w 330"/>
                  <a:gd name="T19" fmla="*/ 22 h 329"/>
                  <a:gd name="T20" fmla="*/ 245 w 330"/>
                  <a:gd name="T21" fmla="*/ 32 h 329"/>
                  <a:gd name="T22" fmla="*/ 296 w 330"/>
                  <a:gd name="T23" fmla="*/ 88 h 329"/>
                  <a:gd name="T24" fmla="*/ 330 w 330"/>
                  <a:gd name="T25" fmla="*/ 141 h 329"/>
                  <a:gd name="T26" fmla="*/ 309 w 330"/>
                  <a:gd name="T27" fmla="*/ 172 h 329"/>
                  <a:gd name="T28" fmla="*/ 297 w 330"/>
                  <a:gd name="T29" fmla="*/ 212 h 329"/>
                  <a:gd name="T30" fmla="*/ 312 w 330"/>
                  <a:gd name="T31" fmla="*/ 231 h 329"/>
                  <a:gd name="T32" fmla="*/ 330 w 330"/>
                  <a:gd name="T33" fmla="*/ 236 h 329"/>
                  <a:gd name="T34" fmla="*/ 322 w 330"/>
                  <a:gd name="T35" fmla="*/ 248 h 329"/>
                  <a:gd name="T36" fmla="*/ 301 w 330"/>
                  <a:gd name="T37" fmla="*/ 268 h 329"/>
                  <a:gd name="T38" fmla="*/ 261 w 330"/>
                  <a:gd name="T39" fmla="*/ 289 h 329"/>
                  <a:gd name="T40" fmla="*/ 161 w 330"/>
                  <a:gd name="T41" fmla="*/ 313 h 329"/>
                  <a:gd name="T42" fmla="*/ 94 w 330"/>
                  <a:gd name="T43" fmla="*/ 329 h 329"/>
                  <a:gd name="T44" fmla="*/ 102 w 330"/>
                  <a:gd name="T45" fmla="*/ 295 h 329"/>
                  <a:gd name="T46" fmla="*/ 106 w 330"/>
                  <a:gd name="T47" fmla="*/ 239 h 329"/>
                  <a:gd name="T48" fmla="*/ 96 w 330"/>
                  <a:gd name="T49" fmla="*/ 196 h 329"/>
                  <a:gd name="T50" fmla="*/ 77 w 330"/>
                  <a:gd name="T51" fmla="*/ 161 h 329"/>
                  <a:gd name="T52" fmla="*/ 43 w 330"/>
                  <a:gd name="T53" fmla="*/ 117 h 329"/>
                  <a:gd name="T54" fmla="*/ 12 w 330"/>
                  <a:gd name="T55" fmla="*/ 68 h 329"/>
                  <a:gd name="T56" fmla="*/ 1 w 330"/>
                  <a:gd name="T57" fmla="*/ 26 h 329"/>
                  <a:gd name="T58" fmla="*/ 0 w 330"/>
                  <a:gd name="T59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30" h="329">
                    <a:moveTo>
                      <a:pt x="0" y="0"/>
                    </a:moveTo>
                    <a:lnTo>
                      <a:pt x="41" y="43"/>
                    </a:lnTo>
                    <a:lnTo>
                      <a:pt x="86" y="76"/>
                    </a:lnTo>
                    <a:lnTo>
                      <a:pt x="110" y="86"/>
                    </a:lnTo>
                    <a:lnTo>
                      <a:pt x="130" y="86"/>
                    </a:lnTo>
                    <a:lnTo>
                      <a:pt x="146" y="80"/>
                    </a:lnTo>
                    <a:lnTo>
                      <a:pt x="166" y="63"/>
                    </a:lnTo>
                    <a:lnTo>
                      <a:pt x="188" y="36"/>
                    </a:lnTo>
                    <a:lnTo>
                      <a:pt x="205" y="23"/>
                    </a:lnTo>
                    <a:lnTo>
                      <a:pt x="220" y="22"/>
                    </a:lnTo>
                    <a:lnTo>
                      <a:pt x="245" y="32"/>
                    </a:lnTo>
                    <a:lnTo>
                      <a:pt x="296" y="88"/>
                    </a:lnTo>
                    <a:lnTo>
                      <a:pt x="330" y="141"/>
                    </a:lnTo>
                    <a:lnTo>
                      <a:pt x="309" y="172"/>
                    </a:lnTo>
                    <a:lnTo>
                      <a:pt x="297" y="212"/>
                    </a:lnTo>
                    <a:lnTo>
                      <a:pt x="312" y="231"/>
                    </a:lnTo>
                    <a:lnTo>
                      <a:pt x="330" y="236"/>
                    </a:lnTo>
                    <a:lnTo>
                      <a:pt x="322" y="248"/>
                    </a:lnTo>
                    <a:lnTo>
                      <a:pt x="301" y="268"/>
                    </a:lnTo>
                    <a:lnTo>
                      <a:pt x="261" y="289"/>
                    </a:lnTo>
                    <a:lnTo>
                      <a:pt x="161" y="313"/>
                    </a:lnTo>
                    <a:lnTo>
                      <a:pt x="94" y="329"/>
                    </a:lnTo>
                    <a:lnTo>
                      <a:pt x="102" y="295"/>
                    </a:lnTo>
                    <a:lnTo>
                      <a:pt x="106" y="239"/>
                    </a:lnTo>
                    <a:lnTo>
                      <a:pt x="96" y="196"/>
                    </a:lnTo>
                    <a:lnTo>
                      <a:pt x="77" y="161"/>
                    </a:lnTo>
                    <a:lnTo>
                      <a:pt x="43" y="117"/>
                    </a:lnTo>
                    <a:lnTo>
                      <a:pt x="12" y="68"/>
                    </a:lnTo>
                    <a:lnTo>
                      <a:pt x="1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 49">
                <a:extLst>
                  <a:ext uri="{FF2B5EF4-FFF2-40B4-BE49-F238E27FC236}">
                    <a16:creationId xmlns:a16="http://schemas.microsoft.com/office/drawing/2014/main" id="{28E607A3-10A9-43ED-BF6E-8ADB7448969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04845" y="-50785"/>
                <a:ext cx="62561" cy="129487"/>
              </a:xfrm>
              <a:custGeom>
                <a:avLst/>
                <a:gdLst>
                  <a:gd name="T0" fmla="*/ 0 w 386"/>
                  <a:gd name="T1" fmla="*/ 0 h 801"/>
                  <a:gd name="T2" fmla="*/ 22 w 386"/>
                  <a:gd name="T3" fmla="*/ 7 h 801"/>
                  <a:gd name="T4" fmla="*/ 64 w 386"/>
                  <a:gd name="T5" fmla="*/ 24 h 801"/>
                  <a:gd name="T6" fmla="*/ 118 w 386"/>
                  <a:gd name="T7" fmla="*/ 58 h 801"/>
                  <a:gd name="T8" fmla="*/ 181 w 386"/>
                  <a:gd name="T9" fmla="*/ 113 h 801"/>
                  <a:gd name="T10" fmla="*/ 245 w 386"/>
                  <a:gd name="T11" fmla="*/ 166 h 801"/>
                  <a:gd name="T12" fmla="*/ 282 w 386"/>
                  <a:gd name="T13" fmla="*/ 189 h 801"/>
                  <a:gd name="T14" fmla="*/ 274 w 386"/>
                  <a:gd name="T15" fmla="*/ 216 h 801"/>
                  <a:gd name="T16" fmla="*/ 257 w 386"/>
                  <a:gd name="T17" fmla="*/ 249 h 801"/>
                  <a:gd name="T18" fmla="*/ 237 w 386"/>
                  <a:gd name="T19" fmla="*/ 264 h 801"/>
                  <a:gd name="T20" fmla="*/ 216 w 386"/>
                  <a:gd name="T21" fmla="*/ 264 h 801"/>
                  <a:gd name="T22" fmla="*/ 180 w 386"/>
                  <a:gd name="T23" fmla="*/ 256 h 801"/>
                  <a:gd name="T24" fmla="*/ 138 w 386"/>
                  <a:gd name="T25" fmla="*/ 254 h 801"/>
                  <a:gd name="T26" fmla="*/ 109 w 386"/>
                  <a:gd name="T27" fmla="*/ 268 h 801"/>
                  <a:gd name="T28" fmla="*/ 94 w 386"/>
                  <a:gd name="T29" fmla="*/ 282 h 801"/>
                  <a:gd name="T30" fmla="*/ 137 w 386"/>
                  <a:gd name="T31" fmla="*/ 362 h 801"/>
                  <a:gd name="T32" fmla="*/ 165 w 386"/>
                  <a:gd name="T33" fmla="*/ 432 h 801"/>
                  <a:gd name="T34" fmla="*/ 168 w 386"/>
                  <a:gd name="T35" fmla="*/ 462 h 801"/>
                  <a:gd name="T36" fmla="*/ 160 w 386"/>
                  <a:gd name="T37" fmla="*/ 517 h 801"/>
                  <a:gd name="T38" fmla="*/ 141 w 386"/>
                  <a:gd name="T39" fmla="*/ 565 h 801"/>
                  <a:gd name="T40" fmla="*/ 157 w 386"/>
                  <a:gd name="T41" fmla="*/ 553 h 801"/>
                  <a:gd name="T42" fmla="*/ 182 w 386"/>
                  <a:gd name="T43" fmla="*/ 518 h 801"/>
                  <a:gd name="T44" fmla="*/ 209 w 386"/>
                  <a:gd name="T45" fmla="*/ 486 h 801"/>
                  <a:gd name="T46" fmla="*/ 238 w 386"/>
                  <a:gd name="T47" fmla="*/ 472 h 801"/>
                  <a:gd name="T48" fmla="*/ 266 w 386"/>
                  <a:gd name="T49" fmla="*/ 469 h 801"/>
                  <a:gd name="T50" fmla="*/ 282 w 386"/>
                  <a:gd name="T51" fmla="*/ 472 h 801"/>
                  <a:gd name="T52" fmla="*/ 273 w 386"/>
                  <a:gd name="T53" fmla="*/ 489 h 801"/>
                  <a:gd name="T54" fmla="*/ 261 w 386"/>
                  <a:gd name="T55" fmla="*/ 528 h 801"/>
                  <a:gd name="T56" fmla="*/ 256 w 386"/>
                  <a:gd name="T57" fmla="*/ 565 h 801"/>
                  <a:gd name="T58" fmla="*/ 257 w 386"/>
                  <a:gd name="T59" fmla="*/ 599 h 801"/>
                  <a:gd name="T60" fmla="*/ 265 w 386"/>
                  <a:gd name="T61" fmla="*/ 626 h 801"/>
                  <a:gd name="T62" fmla="*/ 277 w 386"/>
                  <a:gd name="T63" fmla="*/ 643 h 801"/>
                  <a:gd name="T64" fmla="*/ 294 w 386"/>
                  <a:gd name="T65" fmla="*/ 645 h 801"/>
                  <a:gd name="T66" fmla="*/ 317 w 386"/>
                  <a:gd name="T67" fmla="*/ 629 h 801"/>
                  <a:gd name="T68" fmla="*/ 330 w 386"/>
                  <a:gd name="T69" fmla="*/ 613 h 801"/>
                  <a:gd name="T70" fmla="*/ 357 w 386"/>
                  <a:gd name="T71" fmla="*/ 614 h 801"/>
                  <a:gd name="T72" fmla="*/ 379 w 386"/>
                  <a:gd name="T73" fmla="*/ 625 h 801"/>
                  <a:gd name="T74" fmla="*/ 386 w 386"/>
                  <a:gd name="T75" fmla="*/ 634 h 801"/>
                  <a:gd name="T76" fmla="*/ 385 w 386"/>
                  <a:gd name="T77" fmla="*/ 650 h 801"/>
                  <a:gd name="T78" fmla="*/ 370 w 386"/>
                  <a:gd name="T79" fmla="*/ 677 h 801"/>
                  <a:gd name="T80" fmla="*/ 339 w 386"/>
                  <a:gd name="T81" fmla="*/ 718 h 801"/>
                  <a:gd name="T82" fmla="*/ 330 w 386"/>
                  <a:gd name="T83" fmla="*/ 743 h 801"/>
                  <a:gd name="T84" fmla="*/ 334 w 386"/>
                  <a:gd name="T85" fmla="*/ 750 h 801"/>
                  <a:gd name="T86" fmla="*/ 353 w 386"/>
                  <a:gd name="T87" fmla="*/ 755 h 801"/>
                  <a:gd name="T88" fmla="*/ 377 w 386"/>
                  <a:gd name="T89" fmla="*/ 754 h 801"/>
                  <a:gd name="T90" fmla="*/ 359 w 386"/>
                  <a:gd name="T91" fmla="*/ 779 h 801"/>
                  <a:gd name="T92" fmla="*/ 334 w 386"/>
                  <a:gd name="T93" fmla="*/ 798 h 801"/>
                  <a:gd name="T94" fmla="*/ 317 w 386"/>
                  <a:gd name="T95" fmla="*/ 801 h 801"/>
                  <a:gd name="T96" fmla="*/ 293 w 386"/>
                  <a:gd name="T97" fmla="*/ 797 h 801"/>
                  <a:gd name="T98" fmla="*/ 261 w 386"/>
                  <a:gd name="T99" fmla="*/ 773 h 801"/>
                  <a:gd name="T100" fmla="*/ 210 w 386"/>
                  <a:gd name="T101" fmla="*/ 721 h 801"/>
                  <a:gd name="T102" fmla="*/ 156 w 386"/>
                  <a:gd name="T103" fmla="*/ 673 h 801"/>
                  <a:gd name="T104" fmla="*/ 116 w 386"/>
                  <a:gd name="T105" fmla="*/ 658 h 801"/>
                  <a:gd name="T106" fmla="*/ 94 w 386"/>
                  <a:gd name="T107" fmla="*/ 659 h 801"/>
                  <a:gd name="T108" fmla="*/ 90 w 386"/>
                  <a:gd name="T109" fmla="*/ 514 h 801"/>
                  <a:gd name="T110" fmla="*/ 92 w 386"/>
                  <a:gd name="T111" fmla="*/ 336 h 801"/>
                  <a:gd name="T112" fmla="*/ 88 w 386"/>
                  <a:gd name="T113" fmla="*/ 250 h 801"/>
                  <a:gd name="T114" fmla="*/ 77 w 386"/>
                  <a:gd name="T115" fmla="*/ 196 h 801"/>
                  <a:gd name="T116" fmla="*/ 42 w 386"/>
                  <a:gd name="T117" fmla="*/ 98 h 801"/>
                  <a:gd name="T118" fmla="*/ 0 w 386"/>
                  <a:gd name="T119" fmla="*/ 0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6" h="801">
                    <a:moveTo>
                      <a:pt x="0" y="0"/>
                    </a:moveTo>
                    <a:lnTo>
                      <a:pt x="22" y="7"/>
                    </a:lnTo>
                    <a:lnTo>
                      <a:pt x="64" y="24"/>
                    </a:lnTo>
                    <a:lnTo>
                      <a:pt x="118" y="58"/>
                    </a:lnTo>
                    <a:lnTo>
                      <a:pt x="181" y="113"/>
                    </a:lnTo>
                    <a:lnTo>
                      <a:pt x="245" y="166"/>
                    </a:lnTo>
                    <a:lnTo>
                      <a:pt x="282" y="189"/>
                    </a:lnTo>
                    <a:lnTo>
                      <a:pt x="274" y="216"/>
                    </a:lnTo>
                    <a:lnTo>
                      <a:pt x="257" y="249"/>
                    </a:lnTo>
                    <a:lnTo>
                      <a:pt x="237" y="264"/>
                    </a:lnTo>
                    <a:lnTo>
                      <a:pt x="216" y="264"/>
                    </a:lnTo>
                    <a:lnTo>
                      <a:pt x="180" y="256"/>
                    </a:lnTo>
                    <a:lnTo>
                      <a:pt x="138" y="254"/>
                    </a:lnTo>
                    <a:lnTo>
                      <a:pt x="109" y="268"/>
                    </a:lnTo>
                    <a:lnTo>
                      <a:pt x="94" y="282"/>
                    </a:lnTo>
                    <a:lnTo>
                      <a:pt x="137" y="362"/>
                    </a:lnTo>
                    <a:lnTo>
                      <a:pt x="165" y="432"/>
                    </a:lnTo>
                    <a:lnTo>
                      <a:pt x="168" y="462"/>
                    </a:lnTo>
                    <a:lnTo>
                      <a:pt x="160" y="517"/>
                    </a:lnTo>
                    <a:lnTo>
                      <a:pt x="141" y="565"/>
                    </a:lnTo>
                    <a:lnTo>
                      <a:pt x="157" y="553"/>
                    </a:lnTo>
                    <a:lnTo>
                      <a:pt x="182" y="518"/>
                    </a:lnTo>
                    <a:lnTo>
                      <a:pt x="209" y="486"/>
                    </a:lnTo>
                    <a:lnTo>
                      <a:pt x="238" y="472"/>
                    </a:lnTo>
                    <a:lnTo>
                      <a:pt x="266" y="469"/>
                    </a:lnTo>
                    <a:lnTo>
                      <a:pt x="282" y="472"/>
                    </a:lnTo>
                    <a:lnTo>
                      <a:pt x="273" y="489"/>
                    </a:lnTo>
                    <a:lnTo>
                      <a:pt x="261" y="528"/>
                    </a:lnTo>
                    <a:lnTo>
                      <a:pt x="256" y="565"/>
                    </a:lnTo>
                    <a:lnTo>
                      <a:pt x="257" y="599"/>
                    </a:lnTo>
                    <a:lnTo>
                      <a:pt x="265" y="626"/>
                    </a:lnTo>
                    <a:lnTo>
                      <a:pt x="277" y="643"/>
                    </a:lnTo>
                    <a:lnTo>
                      <a:pt x="294" y="645"/>
                    </a:lnTo>
                    <a:lnTo>
                      <a:pt x="317" y="629"/>
                    </a:lnTo>
                    <a:lnTo>
                      <a:pt x="330" y="613"/>
                    </a:lnTo>
                    <a:lnTo>
                      <a:pt x="357" y="614"/>
                    </a:lnTo>
                    <a:lnTo>
                      <a:pt x="379" y="625"/>
                    </a:lnTo>
                    <a:lnTo>
                      <a:pt x="386" y="634"/>
                    </a:lnTo>
                    <a:lnTo>
                      <a:pt x="385" y="650"/>
                    </a:lnTo>
                    <a:lnTo>
                      <a:pt x="370" y="677"/>
                    </a:lnTo>
                    <a:lnTo>
                      <a:pt x="339" y="718"/>
                    </a:lnTo>
                    <a:lnTo>
                      <a:pt x="330" y="743"/>
                    </a:lnTo>
                    <a:lnTo>
                      <a:pt x="334" y="750"/>
                    </a:lnTo>
                    <a:lnTo>
                      <a:pt x="353" y="755"/>
                    </a:lnTo>
                    <a:lnTo>
                      <a:pt x="377" y="754"/>
                    </a:lnTo>
                    <a:lnTo>
                      <a:pt x="359" y="779"/>
                    </a:lnTo>
                    <a:lnTo>
                      <a:pt x="334" y="798"/>
                    </a:lnTo>
                    <a:lnTo>
                      <a:pt x="317" y="801"/>
                    </a:lnTo>
                    <a:lnTo>
                      <a:pt x="293" y="797"/>
                    </a:lnTo>
                    <a:lnTo>
                      <a:pt x="261" y="773"/>
                    </a:lnTo>
                    <a:lnTo>
                      <a:pt x="210" y="721"/>
                    </a:lnTo>
                    <a:lnTo>
                      <a:pt x="156" y="673"/>
                    </a:lnTo>
                    <a:lnTo>
                      <a:pt x="116" y="658"/>
                    </a:lnTo>
                    <a:lnTo>
                      <a:pt x="94" y="659"/>
                    </a:lnTo>
                    <a:lnTo>
                      <a:pt x="90" y="514"/>
                    </a:lnTo>
                    <a:lnTo>
                      <a:pt x="92" y="336"/>
                    </a:lnTo>
                    <a:lnTo>
                      <a:pt x="88" y="250"/>
                    </a:lnTo>
                    <a:lnTo>
                      <a:pt x="77" y="196"/>
                    </a:lnTo>
                    <a:lnTo>
                      <a:pt x="42" y="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Freeform 50">
                <a:extLst>
                  <a:ext uri="{FF2B5EF4-FFF2-40B4-BE49-F238E27FC236}">
                    <a16:creationId xmlns:a16="http://schemas.microsoft.com/office/drawing/2014/main" id="{5EB3B1A3-66C0-4D5B-946E-745D7CACCD8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69554" y="261536"/>
                <a:ext cx="24734" cy="53347"/>
              </a:xfrm>
              <a:custGeom>
                <a:avLst/>
                <a:gdLst>
                  <a:gd name="T0" fmla="*/ 58 w 153"/>
                  <a:gd name="T1" fmla="*/ 330 h 330"/>
                  <a:gd name="T2" fmla="*/ 74 w 153"/>
                  <a:gd name="T3" fmla="*/ 329 h 330"/>
                  <a:gd name="T4" fmla="*/ 98 w 153"/>
                  <a:gd name="T5" fmla="*/ 317 h 330"/>
                  <a:gd name="T6" fmla="*/ 118 w 153"/>
                  <a:gd name="T7" fmla="*/ 301 h 330"/>
                  <a:gd name="T8" fmla="*/ 137 w 153"/>
                  <a:gd name="T9" fmla="*/ 286 h 330"/>
                  <a:gd name="T10" fmla="*/ 151 w 153"/>
                  <a:gd name="T11" fmla="*/ 282 h 330"/>
                  <a:gd name="T12" fmla="*/ 153 w 153"/>
                  <a:gd name="T13" fmla="*/ 255 h 330"/>
                  <a:gd name="T14" fmla="*/ 151 w 153"/>
                  <a:gd name="T15" fmla="*/ 204 h 330"/>
                  <a:gd name="T16" fmla="*/ 139 w 153"/>
                  <a:gd name="T17" fmla="*/ 163 h 330"/>
                  <a:gd name="T18" fmla="*/ 120 w 153"/>
                  <a:gd name="T19" fmla="*/ 128 h 330"/>
                  <a:gd name="T20" fmla="*/ 86 w 153"/>
                  <a:gd name="T21" fmla="*/ 83 h 330"/>
                  <a:gd name="T22" fmla="*/ 34 w 153"/>
                  <a:gd name="T23" fmla="*/ 29 h 330"/>
                  <a:gd name="T24" fmla="*/ 10 w 153"/>
                  <a:gd name="T25" fmla="*/ 0 h 330"/>
                  <a:gd name="T26" fmla="*/ 4 w 153"/>
                  <a:gd name="T27" fmla="*/ 29 h 330"/>
                  <a:gd name="T28" fmla="*/ 0 w 153"/>
                  <a:gd name="T29" fmla="*/ 80 h 330"/>
                  <a:gd name="T30" fmla="*/ 7 w 153"/>
                  <a:gd name="T31" fmla="*/ 121 h 330"/>
                  <a:gd name="T32" fmla="*/ 19 w 153"/>
                  <a:gd name="T33" fmla="*/ 156 h 330"/>
                  <a:gd name="T34" fmla="*/ 46 w 153"/>
                  <a:gd name="T35" fmla="*/ 200 h 330"/>
                  <a:gd name="T36" fmla="*/ 87 w 153"/>
                  <a:gd name="T37" fmla="*/ 253 h 330"/>
                  <a:gd name="T38" fmla="*/ 104 w 153"/>
                  <a:gd name="T39" fmla="*/ 282 h 330"/>
                  <a:gd name="T40" fmla="*/ 84 w 153"/>
                  <a:gd name="T41" fmla="*/ 282 h 330"/>
                  <a:gd name="T42" fmla="*/ 47 w 153"/>
                  <a:gd name="T43" fmla="*/ 290 h 330"/>
                  <a:gd name="T44" fmla="*/ 30 w 153"/>
                  <a:gd name="T45" fmla="*/ 300 h 330"/>
                  <a:gd name="T46" fmla="*/ 26 w 153"/>
                  <a:gd name="T47" fmla="*/ 308 h 330"/>
                  <a:gd name="T48" fmla="*/ 34 w 153"/>
                  <a:gd name="T49" fmla="*/ 321 h 330"/>
                  <a:gd name="T50" fmla="*/ 58 w 153"/>
                  <a:gd name="T51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58" y="330"/>
                    </a:moveTo>
                    <a:lnTo>
                      <a:pt x="74" y="329"/>
                    </a:lnTo>
                    <a:lnTo>
                      <a:pt x="98" y="317"/>
                    </a:lnTo>
                    <a:lnTo>
                      <a:pt x="118" y="301"/>
                    </a:lnTo>
                    <a:lnTo>
                      <a:pt x="137" y="286"/>
                    </a:lnTo>
                    <a:lnTo>
                      <a:pt x="151" y="282"/>
                    </a:lnTo>
                    <a:lnTo>
                      <a:pt x="153" y="255"/>
                    </a:lnTo>
                    <a:lnTo>
                      <a:pt x="151" y="204"/>
                    </a:lnTo>
                    <a:lnTo>
                      <a:pt x="139" y="163"/>
                    </a:lnTo>
                    <a:lnTo>
                      <a:pt x="120" y="128"/>
                    </a:lnTo>
                    <a:lnTo>
                      <a:pt x="86" y="83"/>
                    </a:lnTo>
                    <a:lnTo>
                      <a:pt x="34" y="29"/>
                    </a:lnTo>
                    <a:lnTo>
                      <a:pt x="10" y="0"/>
                    </a:lnTo>
                    <a:lnTo>
                      <a:pt x="4" y="29"/>
                    </a:lnTo>
                    <a:lnTo>
                      <a:pt x="0" y="80"/>
                    </a:lnTo>
                    <a:lnTo>
                      <a:pt x="7" y="121"/>
                    </a:lnTo>
                    <a:lnTo>
                      <a:pt x="19" y="156"/>
                    </a:lnTo>
                    <a:lnTo>
                      <a:pt x="46" y="200"/>
                    </a:lnTo>
                    <a:lnTo>
                      <a:pt x="87" y="253"/>
                    </a:lnTo>
                    <a:lnTo>
                      <a:pt x="104" y="282"/>
                    </a:lnTo>
                    <a:lnTo>
                      <a:pt x="84" y="282"/>
                    </a:lnTo>
                    <a:lnTo>
                      <a:pt x="47" y="290"/>
                    </a:lnTo>
                    <a:lnTo>
                      <a:pt x="30" y="300"/>
                    </a:lnTo>
                    <a:lnTo>
                      <a:pt x="26" y="308"/>
                    </a:lnTo>
                    <a:lnTo>
                      <a:pt x="34" y="321"/>
                    </a:lnTo>
                    <a:lnTo>
                      <a:pt x="58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Freeform 51">
                <a:extLst>
                  <a:ext uri="{FF2B5EF4-FFF2-40B4-BE49-F238E27FC236}">
                    <a16:creationId xmlns:a16="http://schemas.microsoft.com/office/drawing/2014/main" id="{BFC4F60F-03A8-49BB-B8F8-BEF8E816106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01173" y="238743"/>
                <a:ext cx="44617" cy="99419"/>
              </a:xfrm>
              <a:custGeom>
                <a:avLst/>
                <a:gdLst>
                  <a:gd name="T0" fmla="*/ 40 w 276"/>
                  <a:gd name="T1" fmla="*/ 96 h 615"/>
                  <a:gd name="T2" fmla="*/ 33 w 276"/>
                  <a:gd name="T3" fmla="*/ 180 h 615"/>
                  <a:gd name="T4" fmla="*/ 12 w 276"/>
                  <a:gd name="T5" fmla="*/ 334 h 615"/>
                  <a:gd name="T6" fmla="*/ 0 w 276"/>
                  <a:gd name="T7" fmla="*/ 433 h 615"/>
                  <a:gd name="T8" fmla="*/ 0 w 276"/>
                  <a:gd name="T9" fmla="*/ 492 h 615"/>
                  <a:gd name="T10" fmla="*/ 7 w 276"/>
                  <a:gd name="T11" fmla="*/ 547 h 615"/>
                  <a:gd name="T12" fmla="*/ 25 w 276"/>
                  <a:gd name="T13" fmla="*/ 593 h 615"/>
                  <a:gd name="T14" fmla="*/ 40 w 276"/>
                  <a:gd name="T15" fmla="*/ 615 h 615"/>
                  <a:gd name="T16" fmla="*/ 59 w 276"/>
                  <a:gd name="T17" fmla="*/ 569 h 615"/>
                  <a:gd name="T18" fmla="*/ 104 w 276"/>
                  <a:gd name="T19" fmla="*/ 463 h 615"/>
                  <a:gd name="T20" fmla="*/ 128 w 276"/>
                  <a:gd name="T21" fmla="*/ 378 h 615"/>
                  <a:gd name="T22" fmla="*/ 133 w 276"/>
                  <a:gd name="T23" fmla="*/ 320 h 615"/>
                  <a:gd name="T24" fmla="*/ 127 w 276"/>
                  <a:gd name="T25" fmla="*/ 266 h 615"/>
                  <a:gd name="T26" fmla="*/ 105 w 276"/>
                  <a:gd name="T27" fmla="*/ 214 h 615"/>
                  <a:gd name="T28" fmla="*/ 87 w 276"/>
                  <a:gd name="T29" fmla="*/ 190 h 615"/>
                  <a:gd name="T30" fmla="*/ 109 w 276"/>
                  <a:gd name="T31" fmla="*/ 188 h 615"/>
                  <a:gd name="T32" fmla="*/ 148 w 276"/>
                  <a:gd name="T33" fmla="*/ 182 h 615"/>
                  <a:gd name="T34" fmla="*/ 183 w 276"/>
                  <a:gd name="T35" fmla="*/ 168 h 615"/>
                  <a:gd name="T36" fmla="*/ 212 w 276"/>
                  <a:gd name="T37" fmla="*/ 150 h 615"/>
                  <a:gd name="T38" fmla="*/ 235 w 276"/>
                  <a:gd name="T39" fmla="*/ 127 h 615"/>
                  <a:gd name="T40" fmla="*/ 253 w 276"/>
                  <a:gd name="T41" fmla="*/ 98 h 615"/>
                  <a:gd name="T42" fmla="*/ 267 w 276"/>
                  <a:gd name="T43" fmla="*/ 63 h 615"/>
                  <a:gd name="T44" fmla="*/ 273 w 276"/>
                  <a:gd name="T45" fmla="*/ 24 h 615"/>
                  <a:gd name="T46" fmla="*/ 276 w 276"/>
                  <a:gd name="T47" fmla="*/ 2 h 615"/>
                  <a:gd name="T48" fmla="*/ 255 w 276"/>
                  <a:gd name="T49" fmla="*/ 0 h 615"/>
                  <a:gd name="T50" fmla="*/ 217 w 276"/>
                  <a:gd name="T51" fmla="*/ 6 h 615"/>
                  <a:gd name="T52" fmla="*/ 172 w 276"/>
                  <a:gd name="T53" fmla="*/ 23 h 615"/>
                  <a:gd name="T54" fmla="*/ 123 w 276"/>
                  <a:gd name="T55" fmla="*/ 55 h 615"/>
                  <a:gd name="T56" fmla="*/ 72 w 276"/>
                  <a:gd name="T57" fmla="*/ 87 h 615"/>
                  <a:gd name="T58" fmla="*/ 40 w 276"/>
                  <a:gd name="T59" fmla="*/ 9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40" y="96"/>
                    </a:moveTo>
                    <a:lnTo>
                      <a:pt x="33" y="180"/>
                    </a:lnTo>
                    <a:lnTo>
                      <a:pt x="12" y="334"/>
                    </a:lnTo>
                    <a:lnTo>
                      <a:pt x="0" y="433"/>
                    </a:lnTo>
                    <a:lnTo>
                      <a:pt x="0" y="492"/>
                    </a:lnTo>
                    <a:lnTo>
                      <a:pt x="7" y="547"/>
                    </a:lnTo>
                    <a:lnTo>
                      <a:pt x="25" y="593"/>
                    </a:lnTo>
                    <a:lnTo>
                      <a:pt x="40" y="615"/>
                    </a:lnTo>
                    <a:lnTo>
                      <a:pt x="59" y="569"/>
                    </a:lnTo>
                    <a:lnTo>
                      <a:pt x="104" y="463"/>
                    </a:lnTo>
                    <a:lnTo>
                      <a:pt x="128" y="378"/>
                    </a:lnTo>
                    <a:lnTo>
                      <a:pt x="133" y="320"/>
                    </a:lnTo>
                    <a:lnTo>
                      <a:pt x="127" y="266"/>
                    </a:lnTo>
                    <a:lnTo>
                      <a:pt x="105" y="214"/>
                    </a:lnTo>
                    <a:lnTo>
                      <a:pt x="87" y="190"/>
                    </a:lnTo>
                    <a:lnTo>
                      <a:pt x="109" y="188"/>
                    </a:lnTo>
                    <a:lnTo>
                      <a:pt x="148" y="182"/>
                    </a:lnTo>
                    <a:lnTo>
                      <a:pt x="183" y="168"/>
                    </a:lnTo>
                    <a:lnTo>
                      <a:pt x="212" y="150"/>
                    </a:lnTo>
                    <a:lnTo>
                      <a:pt x="235" y="127"/>
                    </a:lnTo>
                    <a:lnTo>
                      <a:pt x="253" y="98"/>
                    </a:lnTo>
                    <a:lnTo>
                      <a:pt x="267" y="63"/>
                    </a:lnTo>
                    <a:lnTo>
                      <a:pt x="273" y="24"/>
                    </a:lnTo>
                    <a:lnTo>
                      <a:pt x="276" y="2"/>
                    </a:lnTo>
                    <a:lnTo>
                      <a:pt x="255" y="0"/>
                    </a:lnTo>
                    <a:lnTo>
                      <a:pt x="217" y="6"/>
                    </a:lnTo>
                    <a:lnTo>
                      <a:pt x="172" y="23"/>
                    </a:lnTo>
                    <a:lnTo>
                      <a:pt x="123" y="55"/>
                    </a:lnTo>
                    <a:lnTo>
                      <a:pt x="72" y="87"/>
                    </a:lnTo>
                    <a:lnTo>
                      <a:pt x="40" y="9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Freeform 52">
                <a:extLst>
                  <a:ext uri="{FF2B5EF4-FFF2-40B4-BE49-F238E27FC236}">
                    <a16:creationId xmlns:a16="http://schemas.microsoft.com/office/drawing/2014/main" id="{CF824EA4-7C63-4EBD-92DC-86E3015548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38420" y="235833"/>
                <a:ext cx="61106" cy="37828"/>
              </a:xfrm>
              <a:custGeom>
                <a:avLst/>
                <a:gdLst>
                  <a:gd name="T0" fmla="*/ 141 w 377"/>
                  <a:gd name="T1" fmla="*/ 66 h 236"/>
                  <a:gd name="T2" fmla="*/ 97 w 377"/>
                  <a:gd name="T3" fmla="*/ 69 h 236"/>
                  <a:gd name="T4" fmla="*/ 33 w 377"/>
                  <a:gd name="T5" fmla="*/ 76 h 236"/>
                  <a:gd name="T6" fmla="*/ 11 w 377"/>
                  <a:gd name="T7" fmla="*/ 89 h 236"/>
                  <a:gd name="T8" fmla="*/ 3 w 377"/>
                  <a:gd name="T9" fmla="*/ 104 h 236"/>
                  <a:gd name="T10" fmla="*/ 0 w 377"/>
                  <a:gd name="T11" fmla="*/ 114 h 236"/>
                  <a:gd name="T12" fmla="*/ 25 w 377"/>
                  <a:gd name="T13" fmla="*/ 116 h 236"/>
                  <a:gd name="T14" fmla="*/ 77 w 377"/>
                  <a:gd name="T15" fmla="*/ 130 h 236"/>
                  <a:gd name="T16" fmla="*/ 159 w 377"/>
                  <a:gd name="T17" fmla="*/ 168 h 236"/>
                  <a:gd name="T18" fmla="*/ 237 w 377"/>
                  <a:gd name="T19" fmla="*/ 209 h 236"/>
                  <a:gd name="T20" fmla="*/ 285 w 377"/>
                  <a:gd name="T21" fmla="*/ 229 h 236"/>
                  <a:gd name="T22" fmla="*/ 328 w 377"/>
                  <a:gd name="T23" fmla="*/ 236 h 236"/>
                  <a:gd name="T24" fmla="*/ 364 w 377"/>
                  <a:gd name="T25" fmla="*/ 224 h 236"/>
                  <a:gd name="T26" fmla="*/ 377 w 377"/>
                  <a:gd name="T27" fmla="*/ 208 h 236"/>
                  <a:gd name="T28" fmla="*/ 362 w 377"/>
                  <a:gd name="T29" fmla="*/ 210 h 236"/>
                  <a:gd name="T30" fmla="*/ 336 w 377"/>
                  <a:gd name="T31" fmla="*/ 206 h 236"/>
                  <a:gd name="T32" fmla="*/ 300 w 377"/>
                  <a:gd name="T33" fmla="*/ 192 h 236"/>
                  <a:gd name="T34" fmla="*/ 259 w 377"/>
                  <a:gd name="T35" fmla="*/ 154 h 236"/>
                  <a:gd name="T36" fmla="*/ 223 w 377"/>
                  <a:gd name="T37" fmla="*/ 108 h 236"/>
                  <a:gd name="T38" fmla="*/ 176 w 377"/>
                  <a:gd name="T39" fmla="*/ 38 h 236"/>
                  <a:gd name="T40" fmla="*/ 136 w 377"/>
                  <a:gd name="T41" fmla="*/ 0 h 236"/>
                  <a:gd name="T42" fmla="*/ 115 w 377"/>
                  <a:gd name="T43" fmla="*/ 1 h 236"/>
                  <a:gd name="T44" fmla="*/ 101 w 377"/>
                  <a:gd name="T45" fmla="*/ 10 h 236"/>
                  <a:gd name="T46" fmla="*/ 95 w 377"/>
                  <a:gd name="T47" fmla="*/ 20 h 236"/>
                  <a:gd name="T48" fmla="*/ 116 w 377"/>
                  <a:gd name="T49" fmla="*/ 22 h 236"/>
                  <a:gd name="T50" fmla="*/ 139 w 377"/>
                  <a:gd name="T51" fmla="*/ 34 h 236"/>
                  <a:gd name="T52" fmla="*/ 144 w 377"/>
                  <a:gd name="T53" fmla="*/ 53 h 236"/>
                  <a:gd name="T54" fmla="*/ 141 w 377"/>
                  <a:gd name="T55" fmla="*/ 6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141" y="66"/>
                    </a:moveTo>
                    <a:lnTo>
                      <a:pt x="97" y="69"/>
                    </a:lnTo>
                    <a:lnTo>
                      <a:pt x="33" y="76"/>
                    </a:lnTo>
                    <a:lnTo>
                      <a:pt x="11" y="89"/>
                    </a:lnTo>
                    <a:lnTo>
                      <a:pt x="3" y="104"/>
                    </a:lnTo>
                    <a:lnTo>
                      <a:pt x="0" y="114"/>
                    </a:lnTo>
                    <a:lnTo>
                      <a:pt x="25" y="116"/>
                    </a:lnTo>
                    <a:lnTo>
                      <a:pt x="77" y="130"/>
                    </a:lnTo>
                    <a:lnTo>
                      <a:pt x="159" y="168"/>
                    </a:lnTo>
                    <a:lnTo>
                      <a:pt x="237" y="209"/>
                    </a:lnTo>
                    <a:lnTo>
                      <a:pt x="285" y="229"/>
                    </a:lnTo>
                    <a:lnTo>
                      <a:pt x="328" y="236"/>
                    </a:lnTo>
                    <a:lnTo>
                      <a:pt x="364" y="224"/>
                    </a:lnTo>
                    <a:lnTo>
                      <a:pt x="377" y="208"/>
                    </a:lnTo>
                    <a:lnTo>
                      <a:pt x="362" y="210"/>
                    </a:lnTo>
                    <a:lnTo>
                      <a:pt x="336" y="206"/>
                    </a:lnTo>
                    <a:lnTo>
                      <a:pt x="300" y="192"/>
                    </a:lnTo>
                    <a:lnTo>
                      <a:pt x="259" y="154"/>
                    </a:lnTo>
                    <a:lnTo>
                      <a:pt x="223" y="108"/>
                    </a:lnTo>
                    <a:lnTo>
                      <a:pt x="176" y="38"/>
                    </a:lnTo>
                    <a:lnTo>
                      <a:pt x="136" y="0"/>
                    </a:lnTo>
                    <a:lnTo>
                      <a:pt x="115" y="1"/>
                    </a:lnTo>
                    <a:lnTo>
                      <a:pt x="101" y="10"/>
                    </a:lnTo>
                    <a:lnTo>
                      <a:pt x="95" y="20"/>
                    </a:lnTo>
                    <a:lnTo>
                      <a:pt x="116" y="22"/>
                    </a:lnTo>
                    <a:lnTo>
                      <a:pt x="139" y="34"/>
                    </a:lnTo>
                    <a:lnTo>
                      <a:pt x="144" y="53"/>
                    </a:lnTo>
                    <a:lnTo>
                      <a:pt x="141" y="6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Freeform 53">
                <a:extLst>
                  <a:ext uri="{FF2B5EF4-FFF2-40B4-BE49-F238E27FC236}">
                    <a16:creationId xmlns:a16="http://schemas.microsoft.com/office/drawing/2014/main" id="{C5907C23-EAEC-4417-B91A-B082F27C0A5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14561" y="229528"/>
                <a:ext cx="68866" cy="47527"/>
              </a:xfrm>
              <a:custGeom>
                <a:avLst/>
                <a:gdLst>
                  <a:gd name="T0" fmla="*/ 2 w 427"/>
                  <a:gd name="T1" fmla="*/ 199 h 294"/>
                  <a:gd name="T2" fmla="*/ 32 w 427"/>
                  <a:gd name="T3" fmla="*/ 184 h 294"/>
                  <a:gd name="T4" fmla="*/ 78 w 427"/>
                  <a:gd name="T5" fmla="*/ 170 h 294"/>
                  <a:gd name="T6" fmla="*/ 112 w 427"/>
                  <a:gd name="T7" fmla="*/ 174 h 294"/>
                  <a:gd name="T8" fmla="*/ 138 w 427"/>
                  <a:gd name="T9" fmla="*/ 188 h 294"/>
                  <a:gd name="T10" fmla="*/ 171 w 427"/>
                  <a:gd name="T11" fmla="*/ 226 h 294"/>
                  <a:gd name="T12" fmla="*/ 215 w 427"/>
                  <a:gd name="T13" fmla="*/ 266 h 294"/>
                  <a:gd name="T14" fmla="*/ 258 w 427"/>
                  <a:gd name="T15" fmla="*/ 287 h 294"/>
                  <a:gd name="T16" fmla="*/ 284 w 427"/>
                  <a:gd name="T17" fmla="*/ 294 h 294"/>
                  <a:gd name="T18" fmla="*/ 294 w 427"/>
                  <a:gd name="T19" fmla="*/ 278 h 294"/>
                  <a:gd name="T20" fmla="*/ 304 w 427"/>
                  <a:gd name="T21" fmla="*/ 243 h 294"/>
                  <a:gd name="T22" fmla="*/ 310 w 427"/>
                  <a:gd name="T23" fmla="*/ 187 h 294"/>
                  <a:gd name="T24" fmla="*/ 318 w 427"/>
                  <a:gd name="T25" fmla="*/ 142 h 294"/>
                  <a:gd name="T26" fmla="*/ 331 w 427"/>
                  <a:gd name="T27" fmla="*/ 124 h 294"/>
                  <a:gd name="T28" fmla="*/ 356 w 427"/>
                  <a:gd name="T29" fmla="*/ 120 h 294"/>
                  <a:gd name="T30" fmla="*/ 398 w 427"/>
                  <a:gd name="T31" fmla="*/ 135 h 294"/>
                  <a:gd name="T32" fmla="*/ 425 w 427"/>
                  <a:gd name="T33" fmla="*/ 152 h 294"/>
                  <a:gd name="T34" fmla="*/ 427 w 427"/>
                  <a:gd name="T35" fmla="*/ 126 h 294"/>
                  <a:gd name="T36" fmla="*/ 421 w 427"/>
                  <a:gd name="T37" fmla="*/ 83 h 294"/>
                  <a:gd name="T38" fmla="*/ 406 w 427"/>
                  <a:gd name="T39" fmla="*/ 50 h 294"/>
                  <a:gd name="T40" fmla="*/ 382 w 427"/>
                  <a:gd name="T41" fmla="*/ 24 h 294"/>
                  <a:gd name="T42" fmla="*/ 351 w 427"/>
                  <a:gd name="T43" fmla="*/ 8 h 294"/>
                  <a:gd name="T44" fmla="*/ 315 w 427"/>
                  <a:gd name="T45" fmla="*/ 0 h 294"/>
                  <a:gd name="T46" fmla="*/ 255 w 427"/>
                  <a:gd name="T47" fmla="*/ 0 h 294"/>
                  <a:gd name="T48" fmla="*/ 171 w 427"/>
                  <a:gd name="T49" fmla="*/ 20 h 294"/>
                  <a:gd name="T50" fmla="*/ 92 w 427"/>
                  <a:gd name="T51" fmla="*/ 60 h 294"/>
                  <a:gd name="T52" fmla="*/ 46 w 427"/>
                  <a:gd name="T53" fmla="*/ 98 h 294"/>
                  <a:gd name="T54" fmla="*/ 22 w 427"/>
                  <a:gd name="T55" fmla="*/ 126 h 294"/>
                  <a:gd name="T56" fmla="*/ 6 w 427"/>
                  <a:gd name="T57" fmla="*/ 155 h 294"/>
                  <a:gd name="T58" fmla="*/ 0 w 427"/>
                  <a:gd name="T59" fmla="*/ 184 h 294"/>
                  <a:gd name="T60" fmla="*/ 2 w 427"/>
                  <a:gd name="T61" fmla="*/ 199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2" y="199"/>
                    </a:moveTo>
                    <a:lnTo>
                      <a:pt x="32" y="184"/>
                    </a:lnTo>
                    <a:lnTo>
                      <a:pt x="78" y="170"/>
                    </a:lnTo>
                    <a:lnTo>
                      <a:pt x="112" y="174"/>
                    </a:lnTo>
                    <a:lnTo>
                      <a:pt x="138" y="188"/>
                    </a:lnTo>
                    <a:lnTo>
                      <a:pt x="171" y="226"/>
                    </a:lnTo>
                    <a:lnTo>
                      <a:pt x="215" y="266"/>
                    </a:lnTo>
                    <a:lnTo>
                      <a:pt x="258" y="287"/>
                    </a:lnTo>
                    <a:lnTo>
                      <a:pt x="284" y="294"/>
                    </a:lnTo>
                    <a:lnTo>
                      <a:pt x="294" y="278"/>
                    </a:lnTo>
                    <a:lnTo>
                      <a:pt x="304" y="243"/>
                    </a:lnTo>
                    <a:lnTo>
                      <a:pt x="310" y="187"/>
                    </a:lnTo>
                    <a:lnTo>
                      <a:pt x="318" y="142"/>
                    </a:lnTo>
                    <a:lnTo>
                      <a:pt x="331" y="124"/>
                    </a:lnTo>
                    <a:lnTo>
                      <a:pt x="356" y="120"/>
                    </a:lnTo>
                    <a:lnTo>
                      <a:pt x="398" y="135"/>
                    </a:lnTo>
                    <a:lnTo>
                      <a:pt x="425" y="152"/>
                    </a:lnTo>
                    <a:lnTo>
                      <a:pt x="427" y="126"/>
                    </a:lnTo>
                    <a:lnTo>
                      <a:pt x="421" y="83"/>
                    </a:lnTo>
                    <a:lnTo>
                      <a:pt x="406" y="50"/>
                    </a:lnTo>
                    <a:lnTo>
                      <a:pt x="382" y="24"/>
                    </a:lnTo>
                    <a:lnTo>
                      <a:pt x="351" y="8"/>
                    </a:lnTo>
                    <a:lnTo>
                      <a:pt x="315" y="0"/>
                    </a:lnTo>
                    <a:lnTo>
                      <a:pt x="255" y="0"/>
                    </a:lnTo>
                    <a:lnTo>
                      <a:pt x="171" y="20"/>
                    </a:lnTo>
                    <a:lnTo>
                      <a:pt x="92" y="60"/>
                    </a:lnTo>
                    <a:lnTo>
                      <a:pt x="46" y="98"/>
                    </a:lnTo>
                    <a:lnTo>
                      <a:pt x="22" y="126"/>
                    </a:lnTo>
                    <a:lnTo>
                      <a:pt x="6" y="155"/>
                    </a:lnTo>
                    <a:lnTo>
                      <a:pt x="0" y="184"/>
                    </a:lnTo>
                    <a:lnTo>
                      <a:pt x="2" y="19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Freeform 54">
                <a:extLst>
                  <a:ext uri="{FF2B5EF4-FFF2-40B4-BE49-F238E27FC236}">
                    <a16:creationId xmlns:a16="http://schemas.microsoft.com/office/drawing/2014/main" id="{D360488F-7029-472D-9BAF-2BE5E05230E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77314" y="162602"/>
                <a:ext cx="31038" cy="61106"/>
              </a:xfrm>
              <a:custGeom>
                <a:avLst/>
                <a:gdLst>
                  <a:gd name="T0" fmla="*/ 192 w 192"/>
                  <a:gd name="T1" fmla="*/ 377 h 377"/>
                  <a:gd name="T2" fmla="*/ 170 w 192"/>
                  <a:gd name="T3" fmla="*/ 300 h 377"/>
                  <a:gd name="T4" fmla="*/ 146 w 192"/>
                  <a:gd name="T5" fmla="*/ 188 h 377"/>
                  <a:gd name="T6" fmla="*/ 127 w 192"/>
                  <a:gd name="T7" fmla="*/ 127 h 377"/>
                  <a:gd name="T8" fmla="*/ 107 w 192"/>
                  <a:gd name="T9" fmla="*/ 92 h 377"/>
                  <a:gd name="T10" fmla="*/ 78 w 192"/>
                  <a:gd name="T11" fmla="*/ 57 h 377"/>
                  <a:gd name="T12" fmla="*/ 34 w 192"/>
                  <a:gd name="T13" fmla="*/ 20 h 377"/>
                  <a:gd name="T14" fmla="*/ 3 w 192"/>
                  <a:gd name="T15" fmla="*/ 0 h 377"/>
                  <a:gd name="T16" fmla="*/ 0 w 192"/>
                  <a:gd name="T17" fmla="*/ 21 h 377"/>
                  <a:gd name="T18" fmla="*/ 4 w 192"/>
                  <a:gd name="T19" fmla="*/ 53 h 377"/>
                  <a:gd name="T20" fmla="*/ 20 w 192"/>
                  <a:gd name="T21" fmla="*/ 91 h 377"/>
                  <a:gd name="T22" fmla="*/ 48 w 192"/>
                  <a:gd name="T23" fmla="*/ 132 h 377"/>
                  <a:gd name="T24" fmla="*/ 59 w 192"/>
                  <a:gd name="T25" fmla="*/ 175 h 377"/>
                  <a:gd name="T26" fmla="*/ 56 w 192"/>
                  <a:gd name="T27" fmla="*/ 212 h 377"/>
                  <a:gd name="T28" fmla="*/ 51 w 192"/>
                  <a:gd name="T29" fmla="*/ 236 h 377"/>
                  <a:gd name="T30" fmla="*/ 40 w 192"/>
                  <a:gd name="T31" fmla="*/ 237 h 377"/>
                  <a:gd name="T32" fmla="*/ 24 w 192"/>
                  <a:gd name="T33" fmla="*/ 248 h 377"/>
                  <a:gd name="T34" fmla="*/ 19 w 192"/>
                  <a:gd name="T35" fmla="*/ 264 h 377"/>
                  <a:gd name="T36" fmla="*/ 34 w 192"/>
                  <a:gd name="T37" fmla="*/ 279 h 377"/>
                  <a:gd name="T38" fmla="*/ 51 w 192"/>
                  <a:gd name="T39" fmla="*/ 283 h 377"/>
                  <a:gd name="T40" fmla="*/ 55 w 192"/>
                  <a:gd name="T41" fmla="*/ 271 h 377"/>
                  <a:gd name="T42" fmla="*/ 71 w 192"/>
                  <a:gd name="T43" fmla="*/ 249 h 377"/>
                  <a:gd name="T44" fmla="*/ 94 w 192"/>
                  <a:gd name="T45" fmla="*/ 237 h 377"/>
                  <a:gd name="T46" fmla="*/ 126 w 192"/>
                  <a:gd name="T47" fmla="*/ 235 h 377"/>
                  <a:gd name="T48" fmla="*/ 146 w 192"/>
                  <a:gd name="T49" fmla="*/ 236 h 377"/>
                  <a:gd name="T50" fmla="*/ 148 w 192"/>
                  <a:gd name="T51" fmla="*/ 280 h 377"/>
                  <a:gd name="T52" fmla="*/ 155 w 192"/>
                  <a:gd name="T53" fmla="*/ 345 h 377"/>
                  <a:gd name="T54" fmla="*/ 168 w 192"/>
                  <a:gd name="T55" fmla="*/ 366 h 377"/>
                  <a:gd name="T56" fmla="*/ 183 w 192"/>
                  <a:gd name="T57" fmla="*/ 376 h 377"/>
                  <a:gd name="T58" fmla="*/ 192 w 192"/>
                  <a:gd name="T59" fmla="*/ 377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92" y="377"/>
                    </a:moveTo>
                    <a:lnTo>
                      <a:pt x="170" y="300"/>
                    </a:lnTo>
                    <a:lnTo>
                      <a:pt x="146" y="188"/>
                    </a:lnTo>
                    <a:lnTo>
                      <a:pt x="127" y="127"/>
                    </a:lnTo>
                    <a:lnTo>
                      <a:pt x="107" y="92"/>
                    </a:lnTo>
                    <a:lnTo>
                      <a:pt x="78" y="57"/>
                    </a:lnTo>
                    <a:lnTo>
                      <a:pt x="34" y="20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53"/>
                    </a:lnTo>
                    <a:lnTo>
                      <a:pt x="20" y="91"/>
                    </a:lnTo>
                    <a:lnTo>
                      <a:pt x="48" y="132"/>
                    </a:lnTo>
                    <a:lnTo>
                      <a:pt x="59" y="175"/>
                    </a:lnTo>
                    <a:lnTo>
                      <a:pt x="56" y="212"/>
                    </a:lnTo>
                    <a:lnTo>
                      <a:pt x="51" y="236"/>
                    </a:lnTo>
                    <a:lnTo>
                      <a:pt x="40" y="237"/>
                    </a:lnTo>
                    <a:lnTo>
                      <a:pt x="24" y="248"/>
                    </a:lnTo>
                    <a:lnTo>
                      <a:pt x="19" y="264"/>
                    </a:lnTo>
                    <a:lnTo>
                      <a:pt x="34" y="279"/>
                    </a:lnTo>
                    <a:lnTo>
                      <a:pt x="51" y="283"/>
                    </a:lnTo>
                    <a:lnTo>
                      <a:pt x="55" y="271"/>
                    </a:lnTo>
                    <a:lnTo>
                      <a:pt x="71" y="249"/>
                    </a:lnTo>
                    <a:lnTo>
                      <a:pt x="94" y="237"/>
                    </a:lnTo>
                    <a:lnTo>
                      <a:pt x="126" y="235"/>
                    </a:lnTo>
                    <a:lnTo>
                      <a:pt x="146" y="236"/>
                    </a:lnTo>
                    <a:lnTo>
                      <a:pt x="148" y="280"/>
                    </a:lnTo>
                    <a:lnTo>
                      <a:pt x="155" y="345"/>
                    </a:lnTo>
                    <a:lnTo>
                      <a:pt x="168" y="366"/>
                    </a:lnTo>
                    <a:lnTo>
                      <a:pt x="183" y="376"/>
                    </a:lnTo>
                    <a:lnTo>
                      <a:pt x="192" y="37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Freeform 55">
                <a:extLst>
                  <a:ext uri="{FF2B5EF4-FFF2-40B4-BE49-F238E27FC236}">
                    <a16:creationId xmlns:a16="http://schemas.microsoft.com/office/drawing/2014/main" id="{F0EBF7DD-647B-4437-9B22-6EE51C0C6E9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20188" y="160662"/>
                <a:ext cx="45587" cy="40253"/>
              </a:xfrm>
              <a:custGeom>
                <a:avLst/>
                <a:gdLst>
                  <a:gd name="T0" fmla="*/ 94 w 282"/>
                  <a:gd name="T1" fmla="*/ 60 h 248"/>
                  <a:gd name="T2" fmla="*/ 89 w 282"/>
                  <a:gd name="T3" fmla="*/ 101 h 248"/>
                  <a:gd name="T4" fmla="*/ 70 w 282"/>
                  <a:gd name="T5" fmla="*/ 161 h 248"/>
                  <a:gd name="T6" fmla="*/ 64 w 282"/>
                  <a:gd name="T7" fmla="*/ 193 h 248"/>
                  <a:gd name="T8" fmla="*/ 68 w 282"/>
                  <a:gd name="T9" fmla="*/ 211 h 248"/>
                  <a:gd name="T10" fmla="*/ 85 w 282"/>
                  <a:gd name="T11" fmla="*/ 225 h 248"/>
                  <a:gd name="T12" fmla="*/ 117 w 282"/>
                  <a:gd name="T13" fmla="*/ 240 h 248"/>
                  <a:gd name="T14" fmla="*/ 141 w 282"/>
                  <a:gd name="T15" fmla="*/ 248 h 248"/>
                  <a:gd name="T16" fmla="*/ 140 w 282"/>
                  <a:gd name="T17" fmla="*/ 217 h 248"/>
                  <a:gd name="T18" fmla="*/ 142 w 282"/>
                  <a:gd name="T19" fmla="*/ 179 h 248"/>
                  <a:gd name="T20" fmla="*/ 149 w 282"/>
                  <a:gd name="T21" fmla="*/ 163 h 248"/>
                  <a:gd name="T22" fmla="*/ 162 w 282"/>
                  <a:gd name="T23" fmla="*/ 163 h 248"/>
                  <a:gd name="T24" fmla="*/ 190 w 282"/>
                  <a:gd name="T25" fmla="*/ 181 h 248"/>
                  <a:gd name="T26" fmla="*/ 230 w 282"/>
                  <a:gd name="T27" fmla="*/ 201 h 248"/>
                  <a:gd name="T28" fmla="*/ 263 w 282"/>
                  <a:gd name="T29" fmla="*/ 205 h 248"/>
                  <a:gd name="T30" fmla="*/ 282 w 282"/>
                  <a:gd name="T31" fmla="*/ 201 h 248"/>
                  <a:gd name="T32" fmla="*/ 281 w 282"/>
                  <a:gd name="T33" fmla="*/ 144 h 248"/>
                  <a:gd name="T34" fmla="*/ 277 w 282"/>
                  <a:gd name="T35" fmla="*/ 59 h 248"/>
                  <a:gd name="T36" fmla="*/ 263 w 282"/>
                  <a:gd name="T37" fmla="*/ 29 h 248"/>
                  <a:gd name="T38" fmla="*/ 247 w 282"/>
                  <a:gd name="T39" fmla="*/ 16 h 248"/>
                  <a:gd name="T40" fmla="*/ 235 w 282"/>
                  <a:gd name="T41" fmla="*/ 12 h 248"/>
                  <a:gd name="T42" fmla="*/ 238 w 282"/>
                  <a:gd name="T43" fmla="*/ 32 h 248"/>
                  <a:gd name="T44" fmla="*/ 225 w 282"/>
                  <a:gd name="T45" fmla="*/ 48 h 248"/>
                  <a:gd name="T46" fmla="*/ 177 w 282"/>
                  <a:gd name="T47" fmla="*/ 39 h 248"/>
                  <a:gd name="T48" fmla="*/ 112 w 282"/>
                  <a:gd name="T49" fmla="*/ 12 h 248"/>
                  <a:gd name="T50" fmla="*/ 68 w 282"/>
                  <a:gd name="T51" fmla="*/ 0 h 248"/>
                  <a:gd name="T52" fmla="*/ 40 w 282"/>
                  <a:gd name="T53" fmla="*/ 3 h 248"/>
                  <a:gd name="T54" fmla="*/ 24 w 282"/>
                  <a:gd name="T55" fmla="*/ 9 h 248"/>
                  <a:gd name="T56" fmla="*/ 10 w 282"/>
                  <a:gd name="T57" fmla="*/ 24 h 248"/>
                  <a:gd name="T58" fmla="*/ 2 w 282"/>
                  <a:gd name="T59" fmla="*/ 45 h 248"/>
                  <a:gd name="T60" fmla="*/ 0 w 282"/>
                  <a:gd name="T61" fmla="*/ 60 h 248"/>
                  <a:gd name="T62" fmla="*/ 94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94" y="60"/>
                    </a:moveTo>
                    <a:lnTo>
                      <a:pt x="89" y="101"/>
                    </a:lnTo>
                    <a:lnTo>
                      <a:pt x="70" y="161"/>
                    </a:lnTo>
                    <a:lnTo>
                      <a:pt x="64" y="193"/>
                    </a:lnTo>
                    <a:lnTo>
                      <a:pt x="68" y="211"/>
                    </a:lnTo>
                    <a:lnTo>
                      <a:pt x="85" y="225"/>
                    </a:lnTo>
                    <a:lnTo>
                      <a:pt x="117" y="240"/>
                    </a:lnTo>
                    <a:lnTo>
                      <a:pt x="141" y="248"/>
                    </a:lnTo>
                    <a:lnTo>
                      <a:pt x="140" y="217"/>
                    </a:lnTo>
                    <a:lnTo>
                      <a:pt x="142" y="179"/>
                    </a:lnTo>
                    <a:lnTo>
                      <a:pt x="149" y="163"/>
                    </a:lnTo>
                    <a:lnTo>
                      <a:pt x="162" y="163"/>
                    </a:lnTo>
                    <a:lnTo>
                      <a:pt x="190" y="181"/>
                    </a:lnTo>
                    <a:lnTo>
                      <a:pt x="230" y="201"/>
                    </a:lnTo>
                    <a:lnTo>
                      <a:pt x="263" y="205"/>
                    </a:lnTo>
                    <a:lnTo>
                      <a:pt x="282" y="201"/>
                    </a:lnTo>
                    <a:lnTo>
                      <a:pt x="281" y="144"/>
                    </a:lnTo>
                    <a:lnTo>
                      <a:pt x="277" y="59"/>
                    </a:lnTo>
                    <a:lnTo>
                      <a:pt x="263" y="29"/>
                    </a:lnTo>
                    <a:lnTo>
                      <a:pt x="247" y="16"/>
                    </a:lnTo>
                    <a:lnTo>
                      <a:pt x="235" y="12"/>
                    </a:lnTo>
                    <a:lnTo>
                      <a:pt x="238" y="32"/>
                    </a:lnTo>
                    <a:lnTo>
                      <a:pt x="225" y="48"/>
                    </a:lnTo>
                    <a:lnTo>
                      <a:pt x="177" y="39"/>
                    </a:lnTo>
                    <a:lnTo>
                      <a:pt x="112" y="12"/>
                    </a:lnTo>
                    <a:lnTo>
                      <a:pt x="68" y="0"/>
                    </a:lnTo>
                    <a:lnTo>
                      <a:pt x="40" y="3"/>
                    </a:lnTo>
                    <a:lnTo>
                      <a:pt x="24" y="9"/>
                    </a:lnTo>
                    <a:lnTo>
                      <a:pt x="10" y="24"/>
                    </a:lnTo>
                    <a:lnTo>
                      <a:pt x="2" y="45"/>
                    </a:lnTo>
                    <a:lnTo>
                      <a:pt x="0" y="60"/>
                    </a:lnTo>
                    <a:lnTo>
                      <a:pt x="94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 56">
                <a:extLst>
                  <a:ext uri="{FF2B5EF4-FFF2-40B4-BE49-F238E27FC236}">
                    <a16:creationId xmlns:a16="http://schemas.microsoft.com/office/drawing/2014/main" id="{9C851067-4EE5-42D6-81B9-58475634734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73535" y="135444"/>
                <a:ext cx="38313" cy="46072"/>
              </a:xfrm>
              <a:custGeom>
                <a:avLst/>
                <a:gdLst>
                  <a:gd name="T0" fmla="*/ 47 w 236"/>
                  <a:gd name="T1" fmla="*/ 122 h 285"/>
                  <a:gd name="T2" fmla="*/ 47 w 236"/>
                  <a:gd name="T3" fmla="*/ 113 h 285"/>
                  <a:gd name="T4" fmla="*/ 35 w 236"/>
                  <a:gd name="T5" fmla="*/ 96 h 285"/>
                  <a:gd name="T6" fmla="*/ 19 w 236"/>
                  <a:gd name="T7" fmla="*/ 92 h 285"/>
                  <a:gd name="T8" fmla="*/ 4 w 236"/>
                  <a:gd name="T9" fmla="*/ 105 h 285"/>
                  <a:gd name="T10" fmla="*/ 0 w 236"/>
                  <a:gd name="T11" fmla="*/ 122 h 285"/>
                  <a:gd name="T12" fmla="*/ 18 w 236"/>
                  <a:gd name="T13" fmla="*/ 125 h 285"/>
                  <a:gd name="T14" fmla="*/ 55 w 236"/>
                  <a:gd name="T15" fmla="*/ 144 h 285"/>
                  <a:gd name="T16" fmla="*/ 108 w 236"/>
                  <a:gd name="T17" fmla="*/ 192 h 285"/>
                  <a:gd name="T18" fmla="*/ 173 w 236"/>
                  <a:gd name="T19" fmla="*/ 261 h 285"/>
                  <a:gd name="T20" fmla="*/ 211 w 236"/>
                  <a:gd name="T21" fmla="*/ 285 h 285"/>
                  <a:gd name="T22" fmla="*/ 229 w 236"/>
                  <a:gd name="T23" fmla="*/ 278 h 285"/>
                  <a:gd name="T24" fmla="*/ 236 w 236"/>
                  <a:gd name="T25" fmla="*/ 264 h 285"/>
                  <a:gd name="T26" fmla="*/ 224 w 236"/>
                  <a:gd name="T27" fmla="*/ 258 h 285"/>
                  <a:gd name="T28" fmla="*/ 208 w 236"/>
                  <a:gd name="T29" fmla="*/ 244 h 285"/>
                  <a:gd name="T30" fmla="*/ 193 w 236"/>
                  <a:gd name="T31" fmla="*/ 214 h 285"/>
                  <a:gd name="T32" fmla="*/ 192 w 236"/>
                  <a:gd name="T33" fmla="*/ 164 h 285"/>
                  <a:gd name="T34" fmla="*/ 201 w 236"/>
                  <a:gd name="T35" fmla="*/ 109 h 285"/>
                  <a:gd name="T36" fmla="*/ 221 w 236"/>
                  <a:gd name="T37" fmla="*/ 34 h 285"/>
                  <a:gd name="T38" fmla="*/ 227 w 236"/>
                  <a:gd name="T39" fmla="*/ 4 h 285"/>
                  <a:gd name="T40" fmla="*/ 223 w 236"/>
                  <a:gd name="T41" fmla="*/ 0 h 285"/>
                  <a:gd name="T42" fmla="*/ 208 w 236"/>
                  <a:gd name="T43" fmla="*/ 9 h 285"/>
                  <a:gd name="T44" fmla="*/ 188 w 236"/>
                  <a:gd name="T45" fmla="*/ 28 h 285"/>
                  <a:gd name="T46" fmla="*/ 181 w 236"/>
                  <a:gd name="T47" fmla="*/ 49 h 285"/>
                  <a:gd name="T48" fmla="*/ 157 w 236"/>
                  <a:gd name="T49" fmla="*/ 85 h 285"/>
                  <a:gd name="T50" fmla="*/ 123 w 236"/>
                  <a:gd name="T51" fmla="*/ 109 h 285"/>
                  <a:gd name="T52" fmla="*/ 76 w 236"/>
                  <a:gd name="T53" fmla="*/ 122 h 285"/>
                  <a:gd name="T54" fmla="*/ 47 w 236"/>
                  <a:gd name="T55" fmla="*/ 122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47" y="122"/>
                    </a:moveTo>
                    <a:lnTo>
                      <a:pt x="47" y="113"/>
                    </a:lnTo>
                    <a:lnTo>
                      <a:pt x="35" y="96"/>
                    </a:lnTo>
                    <a:lnTo>
                      <a:pt x="19" y="92"/>
                    </a:lnTo>
                    <a:lnTo>
                      <a:pt x="4" y="105"/>
                    </a:lnTo>
                    <a:lnTo>
                      <a:pt x="0" y="122"/>
                    </a:lnTo>
                    <a:lnTo>
                      <a:pt x="18" y="125"/>
                    </a:lnTo>
                    <a:lnTo>
                      <a:pt x="55" y="144"/>
                    </a:lnTo>
                    <a:lnTo>
                      <a:pt x="108" y="192"/>
                    </a:lnTo>
                    <a:lnTo>
                      <a:pt x="173" y="261"/>
                    </a:lnTo>
                    <a:lnTo>
                      <a:pt x="211" y="285"/>
                    </a:lnTo>
                    <a:lnTo>
                      <a:pt x="229" y="278"/>
                    </a:lnTo>
                    <a:lnTo>
                      <a:pt x="236" y="264"/>
                    </a:lnTo>
                    <a:lnTo>
                      <a:pt x="224" y="258"/>
                    </a:lnTo>
                    <a:lnTo>
                      <a:pt x="208" y="244"/>
                    </a:lnTo>
                    <a:lnTo>
                      <a:pt x="193" y="214"/>
                    </a:lnTo>
                    <a:lnTo>
                      <a:pt x="192" y="164"/>
                    </a:lnTo>
                    <a:lnTo>
                      <a:pt x="201" y="109"/>
                    </a:lnTo>
                    <a:lnTo>
                      <a:pt x="221" y="34"/>
                    </a:lnTo>
                    <a:lnTo>
                      <a:pt x="227" y="4"/>
                    </a:lnTo>
                    <a:lnTo>
                      <a:pt x="223" y="0"/>
                    </a:lnTo>
                    <a:lnTo>
                      <a:pt x="208" y="9"/>
                    </a:lnTo>
                    <a:lnTo>
                      <a:pt x="188" y="28"/>
                    </a:lnTo>
                    <a:lnTo>
                      <a:pt x="181" y="49"/>
                    </a:lnTo>
                    <a:lnTo>
                      <a:pt x="157" y="85"/>
                    </a:lnTo>
                    <a:lnTo>
                      <a:pt x="123" y="109"/>
                    </a:lnTo>
                    <a:lnTo>
                      <a:pt x="76" y="122"/>
                    </a:lnTo>
                    <a:lnTo>
                      <a:pt x="47" y="12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 57">
                <a:extLst>
                  <a:ext uri="{FF2B5EF4-FFF2-40B4-BE49-F238E27FC236}">
                    <a16:creationId xmlns:a16="http://schemas.microsoft.com/office/drawing/2014/main" id="{B08618EE-97DE-4719-83E3-D62E4617D7C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26882" y="132049"/>
                <a:ext cx="68381" cy="76140"/>
              </a:xfrm>
              <a:custGeom>
                <a:avLst/>
                <a:gdLst>
                  <a:gd name="T0" fmla="*/ 330 w 424"/>
                  <a:gd name="T1" fmla="*/ 0 h 471"/>
                  <a:gd name="T2" fmla="*/ 288 w 424"/>
                  <a:gd name="T3" fmla="*/ 13 h 471"/>
                  <a:gd name="T4" fmla="*/ 246 w 424"/>
                  <a:gd name="T5" fmla="*/ 36 h 471"/>
                  <a:gd name="T6" fmla="*/ 228 w 424"/>
                  <a:gd name="T7" fmla="*/ 53 h 471"/>
                  <a:gd name="T8" fmla="*/ 213 w 424"/>
                  <a:gd name="T9" fmla="*/ 83 h 471"/>
                  <a:gd name="T10" fmla="*/ 214 w 424"/>
                  <a:gd name="T11" fmla="*/ 124 h 471"/>
                  <a:gd name="T12" fmla="*/ 240 w 424"/>
                  <a:gd name="T13" fmla="*/ 193 h 471"/>
                  <a:gd name="T14" fmla="*/ 272 w 424"/>
                  <a:gd name="T15" fmla="*/ 263 h 471"/>
                  <a:gd name="T16" fmla="*/ 284 w 424"/>
                  <a:gd name="T17" fmla="*/ 308 h 471"/>
                  <a:gd name="T18" fmla="*/ 282 w 424"/>
                  <a:gd name="T19" fmla="*/ 329 h 471"/>
                  <a:gd name="T20" fmla="*/ 216 w 424"/>
                  <a:gd name="T21" fmla="*/ 315 h 471"/>
                  <a:gd name="T22" fmla="*/ 100 w 424"/>
                  <a:gd name="T23" fmla="*/ 297 h 471"/>
                  <a:gd name="T24" fmla="*/ 45 w 424"/>
                  <a:gd name="T25" fmla="*/ 305 h 471"/>
                  <a:gd name="T26" fmla="*/ 13 w 424"/>
                  <a:gd name="T27" fmla="*/ 319 h 471"/>
                  <a:gd name="T28" fmla="*/ 0 w 424"/>
                  <a:gd name="T29" fmla="*/ 329 h 471"/>
                  <a:gd name="T30" fmla="*/ 11 w 424"/>
                  <a:gd name="T31" fmla="*/ 331 h 471"/>
                  <a:gd name="T32" fmla="*/ 28 w 424"/>
                  <a:gd name="T33" fmla="*/ 337 h 471"/>
                  <a:gd name="T34" fmla="*/ 44 w 424"/>
                  <a:gd name="T35" fmla="*/ 356 h 471"/>
                  <a:gd name="T36" fmla="*/ 59 w 424"/>
                  <a:gd name="T37" fmla="*/ 389 h 471"/>
                  <a:gd name="T38" fmla="*/ 72 w 424"/>
                  <a:gd name="T39" fmla="*/ 412 h 471"/>
                  <a:gd name="T40" fmla="*/ 85 w 424"/>
                  <a:gd name="T41" fmla="*/ 421 h 471"/>
                  <a:gd name="T42" fmla="*/ 95 w 424"/>
                  <a:gd name="T43" fmla="*/ 424 h 471"/>
                  <a:gd name="T44" fmla="*/ 104 w 424"/>
                  <a:gd name="T45" fmla="*/ 400 h 471"/>
                  <a:gd name="T46" fmla="*/ 127 w 424"/>
                  <a:gd name="T47" fmla="*/ 372 h 471"/>
                  <a:gd name="T48" fmla="*/ 152 w 424"/>
                  <a:gd name="T49" fmla="*/ 365 h 471"/>
                  <a:gd name="T50" fmla="*/ 180 w 424"/>
                  <a:gd name="T51" fmla="*/ 375 h 471"/>
                  <a:gd name="T52" fmla="*/ 222 w 424"/>
                  <a:gd name="T53" fmla="*/ 407 h 471"/>
                  <a:gd name="T54" fmla="*/ 269 w 424"/>
                  <a:gd name="T55" fmla="*/ 457 h 471"/>
                  <a:gd name="T56" fmla="*/ 282 w 424"/>
                  <a:gd name="T57" fmla="*/ 471 h 471"/>
                  <a:gd name="T58" fmla="*/ 298 w 424"/>
                  <a:gd name="T59" fmla="*/ 459 h 471"/>
                  <a:gd name="T60" fmla="*/ 325 w 424"/>
                  <a:gd name="T61" fmla="*/ 425 h 471"/>
                  <a:gd name="T62" fmla="*/ 353 w 424"/>
                  <a:gd name="T63" fmla="*/ 365 h 471"/>
                  <a:gd name="T64" fmla="*/ 378 w 424"/>
                  <a:gd name="T65" fmla="*/ 272 h 471"/>
                  <a:gd name="T66" fmla="*/ 405 w 424"/>
                  <a:gd name="T67" fmla="*/ 181 h 471"/>
                  <a:gd name="T68" fmla="*/ 424 w 424"/>
                  <a:gd name="T69" fmla="*/ 141 h 471"/>
                  <a:gd name="T70" fmla="*/ 412 w 424"/>
                  <a:gd name="T71" fmla="*/ 121 h 471"/>
                  <a:gd name="T72" fmla="*/ 385 w 424"/>
                  <a:gd name="T73" fmla="*/ 101 h 471"/>
                  <a:gd name="T74" fmla="*/ 356 w 424"/>
                  <a:gd name="T75" fmla="*/ 99 h 471"/>
                  <a:gd name="T76" fmla="*/ 325 w 424"/>
                  <a:gd name="T77" fmla="*/ 105 h 471"/>
                  <a:gd name="T78" fmla="*/ 284 w 424"/>
                  <a:gd name="T79" fmla="*/ 123 h 471"/>
                  <a:gd name="T80" fmla="*/ 252 w 424"/>
                  <a:gd name="T81" fmla="*/ 125 h 471"/>
                  <a:gd name="T82" fmla="*/ 238 w 424"/>
                  <a:gd name="T83" fmla="*/ 111 h 471"/>
                  <a:gd name="T84" fmla="*/ 236 w 424"/>
                  <a:gd name="T85" fmla="*/ 95 h 471"/>
                  <a:gd name="T86" fmla="*/ 254 w 424"/>
                  <a:gd name="T87" fmla="*/ 89 h 471"/>
                  <a:gd name="T88" fmla="*/ 284 w 424"/>
                  <a:gd name="T89" fmla="*/ 71 h 471"/>
                  <a:gd name="T90" fmla="*/ 314 w 424"/>
                  <a:gd name="T91" fmla="*/ 31 h 471"/>
                  <a:gd name="T92" fmla="*/ 330 w 424"/>
                  <a:gd name="T93" fmla="*/ 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330" y="0"/>
                    </a:moveTo>
                    <a:lnTo>
                      <a:pt x="288" y="13"/>
                    </a:lnTo>
                    <a:lnTo>
                      <a:pt x="246" y="36"/>
                    </a:lnTo>
                    <a:lnTo>
                      <a:pt x="228" y="53"/>
                    </a:lnTo>
                    <a:lnTo>
                      <a:pt x="213" y="83"/>
                    </a:lnTo>
                    <a:lnTo>
                      <a:pt x="214" y="124"/>
                    </a:lnTo>
                    <a:lnTo>
                      <a:pt x="240" y="193"/>
                    </a:lnTo>
                    <a:lnTo>
                      <a:pt x="272" y="263"/>
                    </a:lnTo>
                    <a:lnTo>
                      <a:pt x="284" y="308"/>
                    </a:lnTo>
                    <a:lnTo>
                      <a:pt x="282" y="329"/>
                    </a:lnTo>
                    <a:lnTo>
                      <a:pt x="216" y="315"/>
                    </a:lnTo>
                    <a:lnTo>
                      <a:pt x="100" y="297"/>
                    </a:lnTo>
                    <a:lnTo>
                      <a:pt x="45" y="305"/>
                    </a:lnTo>
                    <a:lnTo>
                      <a:pt x="13" y="319"/>
                    </a:lnTo>
                    <a:lnTo>
                      <a:pt x="0" y="329"/>
                    </a:lnTo>
                    <a:lnTo>
                      <a:pt x="11" y="331"/>
                    </a:lnTo>
                    <a:lnTo>
                      <a:pt x="28" y="337"/>
                    </a:lnTo>
                    <a:lnTo>
                      <a:pt x="44" y="356"/>
                    </a:lnTo>
                    <a:lnTo>
                      <a:pt x="59" y="389"/>
                    </a:lnTo>
                    <a:lnTo>
                      <a:pt x="72" y="412"/>
                    </a:lnTo>
                    <a:lnTo>
                      <a:pt x="85" y="421"/>
                    </a:lnTo>
                    <a:lnTo>
                      <a:pt x="95" y="424"/>
                    </a:lnTo>
                    <a:lnTo>
                      <a:pt x="104" y="400"/>
                    </a:lnTo>
                    <a:lnTo>
                      <a:pt x="127" y="372"/>
                    </a:lnTo>
                    <a:lnTo>
                      <a:pt x="152" y="365"/>
                    </a:lnTo>
                    <a:lnTo>
                      <a:pt x="180" y="375"/>
                    </a:lnTo>
                    <a:lnTo>
                      <a:pt x="222" y="407"/>
                    </a:lnTo>
                    <a:lnTo>
                      <a:pt x="269" y="457"/>
                    </a:lnTo>
                    <a:lnTo>
                      <a:pt x="282" y="471"/>
                    </a:lnTo>
                    <a:lnTo>
                      <a:pt x="298" y="459"/>
                    </a:lnTo>
                    <a:lnTo>
                      <a:pt x="325" y="425"/>
                    </a:lnTo>
                    <a:lnTo>
                      <a:pt x="353" y="365"/>
                    </a:lnTo>
                    <a:lnTo>
                      <a:pt x="378" y="272"/>
                    </a:lnTo>
                    <a:lnTo>
                      <a:pt x="405" y="181"/>
                    </a:lnTo>
                    <a:lnTo>
                      <a:pt x="424" y="141"/>
                    </a:lnTo>
                    <a:lnTo>
                      <a:pt x="412" y="121"/>
                    </a:lnTo>
                    <a:lnTo>
                      <a:pt x="385" y="101"/>
                    </a:lnTo>
                    <a:lnTo>
                      <a:pt x="356" y="99"/>
                    </a:lnTo>
                    <a:lnTo>
                      <a:pt x="325" y="105"/>
                    </a:lnTo>
                    <a:lnTo>
                      <a:pt x="284" y="123"/>
                    </a:lnTo>
                    <a:lnTo>
                      <a:pt x="252" y="125"/>
                    </a:lnTo>
                    <a:lnTo>
                      <a:pt x="238" y="111"/>
                    </a:lnTo>
                    <a:lnTo>
                      <a:pt x="236" y="95"/>
                    </a:lnTo>
                    <a:lnTo>
                      <a:pt x="254" y="89"/>
                    </a:lnTo>
                    <a:lnTo>
                      <a:pt x="284" y="71"/>
                    </a:lnTo>
                    <a:lnTo>
                      <a:pt x="314" y="31"/>
                    </a:lnTo>
                    <a:lnTo>
                      <a:pt x="33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 58">
                <a:extLst>
                  <a:ext uri="{FF2B5EF4-FFF2-40B4-BE49-F238E27FC236}">
                    <a16:creationId xmlns:a16="http://schemas.microsoft.com/office/drawing/2014/main" id="{9C03D1F2-5B33-4317-A610-2C065054D34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66058" y="18566"/>
                <a:ext cx="1302633" cy="388462"/>
              </a:xfrm>
              <a:custGeom>
                <a:avLst/>
                <a:gdLst>
                  <a:gd name="T0" fmla="*/ 3323 w 8058"/>
                  <a:gd name="T1" fmla="*/ 179 h 2402"/>
                  <a:gd name="T2" fmla="*/ 3890 w 8058"/>
                  <a:gd name="T3" fmla="*/ 42 h 2402"/>
                  <a:gd name="T4" fmla="*/ 4025 w 8058"/>
                  <a:gd name="T5" fmla="*/ 250 h 2402"/>
                  <a:gd name="T6" fmla="*/ 4132 w 8058"/>
                  <a:gd name="T7" fmla="*/ 489 h 2402"/>
                  <a:gd name="T8" fmla="*/ 4046 w 8058"/>
                  <a:gd name="T9" fmla="*/ 750 h 2402"/>
                  <a:gd name="T10" fmla="*/ 3940 w 8058"/>
                  <a:gd name="T11" fmla="*/ 518 h 2402"/>
                  <a:gd name="T12" fmla="*/ 3878 w 8058"/>
                  <a:gd name="T13" fmla="*/ 726 h 2402"/>
                  <a:gd name="T14" fmla="*/ 3849 w 8058"/>
                  <a:gd name="T15" fmla="*/ 630 h 2402"/>
                  <a:gd name="T16" fmla="*/ 3790 w 8058"/>
                  <a:gd name="T17" fmla="*/ 867 h 2402"/>
                  <a:gd name="T18" fmla="*/ 3992 w 8058"/>
                  <a:gd name="T19" fmla="*/ 999 h 2402"/>
                  <a:gd name="T20" fmla="*/ 3857 w 8058"/>
                  <a:gd name="T21" fmla="*/ 864 h 2402"/>
                  <a:gd name="T22" fmla="*/ 3924 w 8058"/>
                  <a:gd name="T23" fmla="*/ 916 h 2402"/>
                  <a:gd name="T24" fmla="*/ 4145 w 8058"/>
                  <a:gd name="T25" fmla="*/ 819 h 2402"/>
                  <a:gd name="T26" fmla="*/ 4022 w 8058"/>
                  <a:gd name="T27" fmla="*/ 1353 h 2402"/>
                  <a:gd name="T28" fmla="*/ 4100 w 8058"/>
                  <a:gd name="T29" fmla="*/ 1468 h 2402"/>
                  <a:gd name="T30" fmla="*/ 4218 w 8058"/>
                  <a:gd name="T31" fmla="*/ 1331 h 2402"/>
                  <a:gd name="T32" fmla="*/ 4686 w 8058"/>
                  <a:gd name="T33" fmla="*/ 1178 h 2402"/>
                  <a:gd name="T34" fmla="*/ 4731 w 8058"/>
                  <a:gd name="T35" fmla="*/ 832 h 2402"/>
                  <a:gd name="T36" fmla="*/ 4803 w 8058"/>
                  <a:gd name="T37" fmla="*/ 859 h 2402"/>
                  <a:gd name="T38" fmla="*/ 4871 w 8058"/>
                  <a:gd name="T39" fmla="*/ 836 h 2402"/>
                  <a:gd name="T40" fmla="*/ 4806 w 8058"/>
                  <a:gd name="T41" fmla="*/ 655 h 2402"/>
                  <a:gd name="T42" fmla="*/ 4947 w 8058"/>
                  <a:gd name="T43" fmla="*/ 373 h 2402"/>
                  <a:gd name="T44" fmla="*/ 5010 w 8058"/>
                  <a:gd name="T45" fmla="*/ 450 h 2402"/>
                  <a:gd name="T46" fmla="*/ 4926 w 8058"/>
                  <a:gd name="T47" fmla="*/ 754 h 2402"/>
                  <a:gd name="T48" fmla="*/ 5060 w 8058"/>
                  <a:gd name="T49" fmla="*/ 571 h 2402"/>
                  <a:gd name="T50" fmla="*/ 5321 w 8058"/>
                  <a:gd name="T51" fmla="*/ 550 h 2402"/>
                  <a:gd name="T52" fmla="*/ 5239 w 8058"/>
                  <a:gd name="T53" fmla="*/ 730 h 2402"/>
                  <a:gd name="T54" fmla="*/ 5309 w 8058"/>
                  <a:gd name="T55" fmla="*/ 617 h 2402"/>
                  <a:gd name="T56" fmla="*/ 5528 w 8058"/>
                  <a:gd name="T57" fmla="*/ 517 h 2402"/>
                  <a:gd name="T58" fmla="*/ 5620 w 8058"/>
                  <a:gd name="T59" fmla="*/ 703 h 2402"/>
                  <a:gd name="T60" fmla="*/ 5681 w 8058"/>
                  <a:gd name="T61" fmla="*/ 459 h 2402"/>
                  <a:gd name="T62" fmla="*/ 5991 w 8058"/>
                  <a:gd name="T63" fmla="*/ 1055 h 2402"/>
                  <a:gd name="T64" fmla="*/ 6279 w 8058"/>
                  <a:gd name="T65" fmla="*/ 1732 h 2402"/>
                  <a:gd name="T66" fmla="*/ 6093 w 8058"/>
                  <a:gd name="T67" fmla="*/ 1112 h 2402"/>
                  <a:gd name="T68" fmla="*/ 6299 w 8058"/>
                  <a:gd name="T69" fmla="*/ 1363 h 2402"/>
                  <a:gd name="T70" fmla="*/ 6455 w 8058"/>
                  <a:gd name="T71" fmla="*/ 1316 h 2402"/>
                  <a:gd name="T72" fmla="*/ 6210 w 8058"/>
                  <a:gd name="T73" fmla="*/ 1031 h 2402"/>
                  <a:gd name="T74" fmla="*/ 6315 w 8058"/>
                  <a:gd name="T75" fmla="*/ 822 h 2402"/>
                  <a:gd name="T76" fmla="*/ 6462 w 8058"/>
                  <a:gd name="T77" fmla="*/ 1148 h 2402"/>
                  <a:gd name="T78" fmla="*/ 6550 w 8058"/>
                  <a:gd name="T79" fmla="*/ 1063 h 2402"/>
                  <a:gd name="T80" fmla="*/ 6654 w 8058"/>
                  <a:gd name="T81" fmla="*/ 1002 h 2402"/>
                  <a:gd name="T82" fmla="*/ 7108 w 8058"/>
                  <a:gd name="T83" fmla="*/ 1102 h 2402"/>
                  <a:gd name="T84" fmla="*/ 7593 w 8058"/>
                  <a:gd name="T85" fmla="*/ 1720 h 2402"/>
                  <a:gd name="T86" fmla="*/ 7987 w 8058"/>
                  <a:gd name="T87" fmla="*/ 2138 h 2402"/>
                  <a:gd name="T88" fmla="*/ 7975 w 8058"/>
                  <a:gd name="T89" fmla="*/ 2346 h 2402"/>
                  <a:gd name="T90" fmla="*/ 7536 w 8058"/>
                  <a:gd name="T91" fmla="*/ 2402 h 2402"/>
                  <a:gd name="T92" fmla="*/ 7220 w 8058"/>
                  <a:gd name="T93" fmla="*/ 2256 h 2402"/>
                  <a:gd name="T94" fmla="*/ 7068 w 8058"/>
                  <a:gd name="T95" fmla="*/ 2212 h 2402"/>
                  <a:gd name="T96" fmla="*/ 7128 w 8058"/>
                  <a:gd name="T97" fmla="*/ 2402 h 2402"/>
                  <a:gd name="T98" fmla="*/ 24 w 8058"/>
                  <a:gd name="T99" fmla="*/ 2335 h 2402"/>
                  <a:gd name="T100" fmla="*/ 518 w 8058"/>
                  <a:gd name="T101" fmla="*/ 2017 h 2402"/>
                  <a:gd name="T102" fmla="*/ 637 w 8058"/>
                  <a:gd name="T103" fmla="*/ 1699 h 2402"/>
                  <a:gd name="T104" fmla="*/ 747 w 8058"/>
                  <a:gd name="T105" fmla="*/ 1607 h 2402"/>
                  <a:gd name="T106" fmla="*/ 1150 w 8058"/>
                  <a:gd name="T107" fmla="*/ 1471 h 2402"/>
                  <a:gd name="T108" fmla="*/ 1555 w 8058"/>
                  <a:gd name="T109" fmla="*/ 986 h 2402"/>
                  <a:gd name="T110" fmla="*/ 2044 w 8058"/>
                  <a:gd name="T111" fmla="*/ 591 h 2402"/>
                  <a:gd name="T112" fmla="*/ 2485 w 8058"/>
                  <a:gd name="T113" fmla="*/ 438 h 2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058" h="2402">
                    <a:moveTo>
                      <a:pt x="2545" y="421"/>
                    </a:moveTo>
                    <a:lnTo>
                      <a:pt x="2589" y="429"/>
                    </a:lnTo>
                    <a:lnTo>
                      <a:pt x="2686" y="427"/>
                    </a:lnTo>
                    <a:lnTo>
                      <a:pt x="2793" y="407"/>
                    </a:lnTo>
                    <a:lnTo>
                      <a:pt x="2906" y="371"/>
                    </a:lnTo>
                    <a:lnTo>
                      <a:pt x="3083" y="297"/>
                    </a:lnTo>
                    <a:lnTo>
                      <a:pt x="3323" y="179"/>
                    </a:lnTo>
                    <a:lnTo>
                      <a:pt x="3544" y="72"/>
                    </a:lnTo>
                    <a:lnTo>
                      <a:pt x="3688" y="17"/>
                    </a:lnTo>
                    <a:lnTo>
                      <a:pt x="3768" y="0"/>
                    </a:lnTo>
                    <a:lnTo>
                      <a:pt x="3818" y="1"/>
                    </a:lnTo>
                    <a:lnTo>
                      <a:pt x="3848" y="9"/>
                    </a:lnTo>
                    <a:lnTo>
                      <a:pt x="3872" y="22"/>
                    </a:lnTo>
                    <a:lnTo>
                      <a:pt x="3890" y="42"/>
                    </a:lnTo>
                    <a:lnTo>
                      <a:pt x="3905" y="70"/>
                    </a:lnTo>
                    <a:lnTo>
                      <a:pt x="3914" y="105"/>
                    </a:lnTo>
                    <a:lnTo>
                      <a:pt x="3918" y="173"/>
                    </a:lnTo>
                    <a:lnTo>
                      <a:pt x="3910" y="231"/>
                    </a:lnTo>
                    <a:lnTo>
                      <a:pt x="3940" y="230"/>
                    </a:lnTo>
                    <a:lnTo>
                      <a:pt x="3986" y="235"/>
                    </a:lnTo>
                    <a:lnTo>
                      <a:pt x="4025" y="250"/>
                    </a:lnTo>
                    <a:lnTo>
                      <a:pt x="4057" y="271"/>
                    </a:lnTo>
                    <a:lnTo>
                      <a:pt x="4100" y="309"/>
                    </a:lnTo>
                    <a:lnTo>
                      <a:pt x="4142" y="345"/>
                    </a:lnTo>
                    <a:lnTo>
                      <a:pt x="4174" y="366"/>
                    </a:lnTo>
                    <a:lnTo>
                      <a:pt x="4194" y="373"/>
                    </a:lnTo>
                    <a:lnTo>
                      <a:pt x="4165" y="421"/>
                    </a:lnTo>
                    <a:lnTo>
                      <a:pt x="4132" y="489"/>
                    </a:lnTo>
                    <a:lnTo>
                      <a:pt x="4125" y="553"/>
                    </a:lnTo>
                    <a:lnTo>
                      <a:pt x="4136" y="639"/>
                    </a:lnTo>
                    <a:lnTo>
                      <a:pt x="4146" y="703"/>
                    </a:lnTo>
                    <a:lnTo>
                      <a:pt x="4130" y="700"/>
                    </a:lnTo>
                    <a:lnTo>
                      <a:pt x="4104" y="703"/>
                    </a:lnTo>
                    <a:lnTo>
                      <a:pt x="4073" y="718"/>
                    </a:lnTo>
                    <a:lnTo>
                      <a:pt x="4046" y="750"/>
                    </a:lnTo>
                    <a:lnTo>
                      <a:pt x="4022" y="784"/>
                    </a:lnTo>
                    <a:lnTo>
                      <a:pt x="4005" y="798"/>
                    </a:lnTo>
                    <a:lnTo>
                      <a:pt x="4006" y="743"/>
                    </a:lnTo>
                    <a:lnTo>
                      <a:pt x="4006" y="637"/>
                    </a:lnTo>
                    <a:lnTo>
                      <a:pt x="3993" y="571"/>
                    </a:lnTo>
                    <a:lnTo>
                      <a:pt x="3972" y="538"/>
                    </a:lnTo>
                    <a:lnTo>
                      <a:pt x="3940" y="518"/>
                    </a:lnTo>
                    <a:lnTo>
                      <a:pt x="3894" y="511"/>
                    </a:lnTo>
                    <a:lnTo>
                      <a:pt x="3864" y="514"/>
                    </a:lnTo>
                    <a:lnTo>
                      <a:pt x="3872" y="555"/>
                    </a:lnTo>
                    <a:lnTo>
                      <a:pt x="3894" y="630"/>
                    </a:lnTo>
                    <a:lnTo>
                      <a:pt x="3902" y="677"/>
                    </a:lnTo>
                    <a:lnTo>
                      <a:pt x="3897" y="703"/>
                    </a:lnTo>
                    <a:lnTo>
                      <a:pt x="3878" y="726"/>
                    </a:lnTo>
                    <a:lnTo>
                      <a:pt x="3842" y="743"/>
                    </a:lnTo>
                    <a:lnTo>
                      <a:pt x="3817" y="750"/>
                    </a:lnTo>
                    <a:lnTo>
                      <a:pt x="3821" y="730"/>
                    </a:lnTo>
                    <a:lnTo>
                      <a:pt x="3842" y="690"/>
                    </a:lnTo>
                    <a:lnTo>
                      <a:pt x="3854" y="662"/>
                    </a:lnTo>
                    <a:lnTo>
                      <a:pt x="3856" y="646"/>
                    </a:lnTo>
                    <a:lnTo>
                      <a:pt x="3849" y="630"/>
                    </a:lnTo>
                    <a:lnTo>
                      <a:pt x="3832" y="615"/>
                    </a:lnTo>
                    <a:lnTo>
                      <a:pt x="3817" y="609"/>
                    </a:lnTo>
                    <a:lnTo>
                      <a:pt x="3805" y="622"/>
                    </a:lnTo>
                    <a:lnTo>
                      <a:pt x="3786" y="651"/>
                    </a:lnTo>
                    <a:lnTo>
                      <a:pt x="3770" y="704"/>
                    </a:lnTo>
                    <a:lnTo>
                      <a:pt x="3770" y="786"/>
                    </a:lnTo>
                    <a:lnTo>
                      <a:pt x="3790" y="867"/>
                    </a:lnTo>
                    <a:lnTo>
                      <a:pt x="3824" y="940"/>
                    </a:lnTo>
                    <a:lnTo>
                      <a:pt x="3857" y="983"/>
                    </a:lnTo>
                    <a:lnTo>
                      <a:pt x="3882" y="1003"/>
                    </a:lnTo>
                    <a:lnTo>
                      <a:pt x="3909" y="1018"/>
                    </a:lnTo>
                    <a:lnTo>
                      <a:pt x="3936" y="1022"/>
                    </a:lnTo>
                    <a:lnTo>
                      <a:pt x="3964" y="1016"/>
                    </a:lnTo>
                    <a:lnTo>
                      <a:pt x="3992" y="999"/>
                    </a:lnTo>
                    <a:lnTo>
                      <a:pt x="4005" y="986"/>
                    </a:lnTo>
                    <a:lnTo>
                      <a:pt x="3984" y="994"/>
                    </a:lnTo>
                    <a:lnTo>
                      <a:pt x="3942" y="990"/>
                    </a:lnTo>
                    <a:lnTo>
                      <a:pt x="3908" y="971"/>
                    </a:lnTo>
                    <a:lnTo>
                      <a:pt x="3880" y="939"/>
                    </a:lnTo>
                    <a:lnTo>
                      <a:pt x="3862" y="902"/>
                    </a:lnTo>
                    <a:lnTo>
                      <a:pt x="3857" y="864"/>
                    </a:lnTo>
                    <a:lnTo>
                      <a:pt x="3866" y="830"/>
                    </a:lnTo>
                    <a:lnTo>
                      <a:pt x="3892" y="804"/>
                    </a:lnTo>
                    <a:lnTo>
                      <a:pt x="3910" y="798"/>
                    </a:lnTo>
                    <a:lnTo>
                      <a:pt x="3908" y="822"/>
                    </a:lnTo>
                    <a:lnTo>
                      <a:pt x="3906" y="862"/>
                    </a:lnTo>
                    <a:lnTo>
                      <a:pt x="3912" y="892"/>
                    </a:lnTo>
                    <a:lnTo>
                      <a:pt x="3924" y="916"/>
                    </a:lnTo>
                    <a:lnTo>
                      <a:pt x="3938" y="932"/>
                    </a:lnTo>
                    <a:lnTo>
                      <a:pt x="3957" y="940"/>
                    </a:lnTo>
                    <a:lnTo>
                      <a:pt x="3990" y="944"/>
                    </a:lnTo>
                    <a:lnTo>
                      <a:pt x="4040" y="930"/>
                    </a:lnTo>
                    <a:lnTo>
                      <a:pt x="4086" y="900"/>
                    </a:lnTo>
                    <a:lnTo>
                      <a:pt x="4124" y="862"/>
                    </a:lnTo>
                    <a:lnTo>
                      <a:pt x="4145" y="819"/>
                    </a:lnTo>
                    <a:lnTo>
                      <a:pt x="4146" y="798"/>
                    </a:lnTo>
                    <a:lnTo>
                      <a:pt x="4148" y="842"/>
                    </a:lnTo>
                    <a:lnTo>
                      <a:pt x="4136" y="931"/>
                    </a:lnTo>
                    <a:lnTo>
                      <a:pt x="4096" y="1066"/>
                    </a:lnTo>
                    <a:lnTo>
                      <a:pt x="4052" y="1195"/>
                    </a:lnTo>
                    <a:lnTo>
                      <a:pt x="4030" y="1276"/>
                    </a:lnTo>
                    <a:lnTo>
                      <a:pt x="4022" y="1353"/>
                    </a:lnTo>
                    <a:lnTo>
                      <a:pt x="4030" y="1407"/>
                    </a:lnTo>
                    <a:lnTo>
                      <a:pt x="4044" y="1441"/>
                    </a:lnTo>
                    <a:lnTo>
                      <a:pt x="4053" y="1457"/>
                    </a:lnTo>
                    <a:lnTo>
                      <a:pt x="4061" y="1431"/>
                    </a:lnTo>
                    <a:lnTo>
                      <a:pt x="4073" y="1408"/>
                    </a:lnTo>
                    <a:lnTo>
                      <a:pt x="4086" y="1421"/>
                    </a:lnTo>
                    <a:lnTo>
                      <a:pt x="4100" y="1468"/>
                    </a:lnTo>
                    <a:lnTo>
                      <a:pt x="4114" y="1499"/>
                    </a:lnTo>
                    <a:lnTo>
                      <a:pt x="4137" y="1519"/>
                    </a:lnTo>
                    <a:lnTo>
                      <a:pt x="4172" y="1517"/>
                    </a:lnTo>
                    <a:lnTo>
                      <a:pt x="4194" y="1504"/>
                    </a:lnTo>
                    <a:lnTo>
                      <a:pt x="4197" y="1445"/>
                    </a:lnTo>
                    <a:lnTo>
                      <a:pt x="4210" y="1375"/>
                    </a:lnTo>
                    <a:lnTo>
                      <a:pt x="4218" y="1331"/>
                    </a:lnTo>
                    <a:lnTo>
                      <a:pt x="4210" y="1271"/>
                    </a:lnTo>
                    <a:lnTo>
                      <a:pt x="4194" y="1222"/>
                    </a:lnTo>
                    <a:lnTo>
                      <a:pt x="4241" y="1227"/>
                    </a:lnTo>
                    <a:lnTo>
                      <a:pt x="4326" y="1230"/>
                    </a:lnTo>
                    <a:lnTo>
                      <a:pt x="4439" y="1220"/>
                    </a:lnTo>
                    <a:lnTo>
                      <a:pt x="4578" y="1194"/>
                    </a:lnTo>
                    <a:lnTo>
                      <a:pt x="4686" y="1178"/>
                    </a:lnTo>
                    <a:lnTo>
                      <a:pt x="4764" y="1174"/>
                    </a:lnTo>
                    <a:lnTo>
                      <a:pt x="4806" y="1174"/>
                    </a:lnTo>
                    <a:lnTo>
                      <a:pt x="4804" y="1147"/>
                    </a:lnTo>
                    <a:lnTo>
                      <a:pt x="4791" y="1084"/>
                    </a:lnTo>
                    <a:lnTo>
                      <a:pt x="4760" y="984"/>
                    </a:lnTo>
                    <a:lnTo>
                      <a:pt x="4735" y="888"/>
                    </a:lnTo>
                    <a:lnTo>
                      <a:pt x="4731" y="832"/>
                    </a:lnTo>
                    <a:lnTo>
                      <a:pt x="4739" y="798"/>
                    </a:lnTo>
                    <a:lnTo>
                      <a:pt x="4750" y="779"/>
                    </a:lnTo>
                    <a:lnTo>
                      <a:pt x="4767" y="764"/>
                    </a:lnTo>
                    <a:lnTo>
                      <a:pt x="4791" y="754"/>
                    </a:lnTo>
                    <a:lnTo>
                      <a:pt x="4806" y="750"/>
                    </a:lnTo>
                    <a:lnTo>
                      <a:pt x="4808" y="783"/>
                    </a:lnTo>
                    <a:lnTo>
                      <a:pt x="4803" y="859"/>
                    </a:lnTo>
                    <a:lnTo>
                      <a:pt x="4807" y="908"/>
                    </a:lnTo>
                    <a:lnTo>
                      <a:pt x="4818" y="934"/>
                    </a:lnTo>
                    <a:lnTo>
                      <a:pt x="4839" y="947"/>
                    </a:lnTo>
                    <a:lnTo>
                      <a:pt x="4875" y="946"/>
                    </a:lnTo>
                    <a:lnTo>
                      <a:pt x="4900" y="939"/>
                    </a:lnTo>
                    <a:lnTo>
                      <a:pt x="4886" y="908"/>
                    </a:lnTo>
                    <a:lnTo>
                      <a:pt x="4871" y="836"/>
                    </a:lnTo>
                    <a:lnTo>
                      <a:pt x="4872" y="724"/>
                    </a:lnTo>
                    <a:lnTo>
                      <a:pt x="4882" y="633"/>
                    </a:lnTo>
                    <a:lnTo>
                      <a:pt x="4882" y="597"/>
                    </a:lnTo>
                    <a:lnTo>
                      <a:pt x="4872" y="590"/>
                    </a:lnTo>
                    <a:lnTo>
                      <a:pt x="4860" y="595"/>
                    </a:lnTo>
                    <a:lnTo>
                      <a:pt x="4834" y="621"/>
                    </a:lnTo>
                    <a:lnTo>
                      <a:pt x="4806" y="655"/>
                    </a:lnTo>
                    <a:lnTo>
                      <a:pt x="4807" y="603"/>
                    </a:lnTo>
                    <a:lnTo>
                      <a:pt x="4812" y="503"/>
                    </a:lnTo>
                    <a:lnTo>
                      <a:pt x="4830" y="441"/>
                    </a:lnTo>
                    <a:lnTo>
                      <a:pt x="4850" y="409"/>
                    </a:lnTo>
                    <a:lnTo>
                      <a:pt x="4880" y="385"/>
                    </a:lnTo>
                    <a:lnTo>
                      <a:pt x="4922" y="374"/>
                    </a:lnTo>
                    <a:lnTo>
                      <a:pt x="4947" y="373"/>
                    </a:lnTo>
                    <a:lnTo>
                      <a:pt x="4926" y="413"/>
                    </a:lnTo>
                    <a:lnTo>
                      <a:pt x="4906" y="462"/>
                    </a:lnTo>
                    <a:lnTo>
                      <a:pt x="4904" y="479"/>
                    </a:lnTo>
                    <a:lnTo>
                      <a:pt x="4908" y="483"/>
                    </a:lnTo>
                    <a:lnTo>
                      <a:pt x="4922" y="483"/>
                    </a:lnTo>
                    <a:lnTo>
                      <a:pt x="4963" y="465"/>
                    </a:lnTo>
                    <a:lnTo>
                      <a:pt x="5010" y="450"/>
                    </a:lnTo>
                    <a:lnTo>
                      <a:pt x="5035" y="455"/>
                    </a:lnTo>
                    <a:lnTo>
                      <a:pt x="5042" y="467"/>
                    </a:lnTo>
                    <a:lnTo>
                      <a:pt x="5022" y="506"/>
                    </a:lnTo>
                    <a:lnTo>
                      <a:pt x="4962" y="605"/>
                    </a:lnTo>
                    <a:lnTo>
                      <a:pt x="4927" y="679"/>
                    </a:lnTo>
                    <a:lnTo>
                      <a:pt x="4919" y="724"/>
                    </a:lnTo>
                    <a:lnTo>
                      <a:pt x="4926" y="754"/>
                    </a:lnTo>
                    <a:lnTo>
                      <a:pt x="4936" y="770"/>
                    </a:lnTo>
                    <a:lnTo>
                      <a:pt x="4964" y="790"/>
                    </a:lnTo>
                    <a:lnTo>
                      <a:pt x="4995" y="798"/>
                    </a:lnTo>
                    <a:lnTo>
                      <a:pt x="5007" y="756"/>
                    </a:lnTo>
                    <a:lnTo>
                      <a:pt x="5026" y="669"/>
                    </a:lnTo>
                    <a:lnTo>
                      <a:pt x="5043" y="607"/>
                    </a:lnTo>
                    <a:lnTo>
                      <a:pt x="5060" y="571"/>
                    </a:lnTo>
                    <a:lnTo>
                      <a:pt x="5083" y="542"/>
                    </a:lnTo>
                    <a:lnTo>
                      <a:pt x="5116" y="521"/>
                    </a:lnTo>
                    <a:lnTo>
                      <a:pt x="5136" y="514"/>
                    </a:lnTo>
                    <a:lnTo>
                      <a:pt x="5193" y="517"/>
                    </a:lnTo>
                    <a:lnTo>
                      <a:pt x="5277" y="521"/>
                    </a:lnTo>
                    <a:lnTo>
                      <a:pt x="5308" y="534"/>
                    </a:lnTo>
                    <a:lnTo>
                      <a:pt x="5321" y="550"/>
                    </a:lnTo>
                    <a:lnTo>
                      <a:pt x="5324" y="562"/>
                    </a:lnTo>
                    <a:lnTo>
                      <a:pt x="5309" y="562"/>
                    </a:lnTo>
                    <a:lnTo>
                      <a:pt x="5283" y="581"/>
                    </a:lnTo>
                    <a:lnTo>
                      <a:pt x="5263" y="617"/>
                    </a:lnTo>
                    <a:lnTo>
                      <a:pt x="5247" y="659"/>
                    </a:lnTo>
                    <a:lnTo>
                      <a:pt x="5239" y="700"/>
                    </a:lnTo>
                    <a:lnTo>
                      <a:pt x="5239" y="730"/>
                    </a:lnTo>
                    <a:lnTo>
                      <a:pt x="5244" y="740"/>
                    </a:lnTo>
                    <a:lnTo>
                      <a:pt x="5251" y="740"/>
                    </a:lnTo>
                    <a:lnTo>
                      <a:pt x="5264" y="726"/>
                    </a:lnTo>
                    <a:lnTo>
                      <a:pt x="5277" y="703"/>
                    </a:lnTo>
                    <a:lnTo>
                      <a:pt x="5279" y="681"/>
                    </a:lnTo>
                    <a:lnTo>
                      <a:pt x="5289" y="645"/>
                    </a:lnTo>
                    <a:lnTo>
                      <a:pt x="5309" y="617"/>
                    </a:lnTo>
                    <a:lnTo>
                      <a:pt x="5336" y="597"/>
                    </a:lnTo>
                    <a:lnTo>
                      <a:pt x="5381" y="571"/>
                    </a:lnTo>
                    <a:lnTo>
                      <a:pt x="5428" y="546"/>
                    </a:lnTo>
                    <a:lnTo>
                      <a:pt x="5455" y="527"/>
                    </a:lnTo>
                    <a:lnTo>
                      <a:pt x="5467" y="514"/>
                    </a:lnTo>
                    <a:lnTo>
                      <a:pt x="5513" y="514"/>
                    </a:lnTo>
                    <a:lnTo>
                      <a:pt x="5528" y="517"/>
                    </a:lnTo>
                    <a:lnTo>
                      <a:pt x="5549" y="531"/>
                    </a:lnTo>
                    <a:lnTo>
                      <a:pt x="5565" y="569"/>
                    </a:lnTo>
                    <a:lnTo>
                      <a:pt x="5572" y="633"/>
                    </a:lnTo>
                    <a:lnTo>
                      <a:pt x="5581" y="675"/>
                    </a:lnTo>
                    <a:lnTo>
                      <a:pt x="5596" y="697"/>
                    </a:lnTo>
                    <a:lnTo>
                      <a:pt x="5608" y="703"/>
                    </a:lnTo>
                    <a:lnTo>
                      <a:pt x="5620" y="703"/>
                    </a:lnTo>
                    <a:lnTo>
                      <a:pt x="5637" y="698"/>
                    </a:lnTo>
                    <a:lnTo>
                      <a:pt x="5654" y="679"/>
                    </a:lnTo>
                    <a:lnTo>
                      <a:pt x="5660" y="614"/>
                    </a:lnTo>
                    <a:lnTo>
                      <a:pt x="5652" y="535"/>
                    </a:lnTo>
                    <a:lnTo>
                      <a:pt x="5654" y="491"/>
                    </a:lnTo>
                    <a:lnTo>
                      <a:pt x="5666" y="467"/>
                    </a:lnTo>
                    <a:lnTo>
                      <a:pt x="5681" y="459"/>
                    </a:lnTo>
                    <a:lnTo>
                      <a:pt x="5702" y="457"/>
                    </a:lnTo>
                    <a:lnTo>
                      <a:pt x="5730" y="461"/>
                    </a:lnTo>
                    <a:lnTo>
                      <a:pt x="5749" y="467"/>
                    </a:lnTo>
                    <a:lnTo>
                      <a:pt x="5785" y="535"/>
                    </a:lnTo>
                    <a:lnTo>
                      <a:pt x="5856" y="691"/>
                    </a:lnTo>
                    <a:lnTo>
                      <a:pt x="5925" y="866"/>
                    </a:lnTo>
                    <a:lnTo>
                      <a:pt x="5991" y="1055"/>
                    </a:lnTo>
                    <a:lnTo>
                      <a:pt x="6085" y="1352"/>
                    </a:lnTo>
                    <a:lnTo>
                      <a:pt x="6183" y="1747"/>
                    </a:lnTo>
                    <a:lnTo>
                      <a:pt x="6219" y="1928"/>
                    </a:lnTo>
                    <a:lnTo>
                      <a:pt x="6234" y="1898"/>
                    </a:lnTo>
                    <a:lnTo>
                      <a:pt x="6257" y="1842"/>
                    </a:lnTo>
                    <a:lnTo>
                      <a:pt x="6271" y="1786"/>
                    </a:lnTo>
                    <a:lnTo>
                      <a:pt x="6279" y="1732"/>
                    </a:lnTo>
                    <a:lnTo>
                      <a:pt x="6282" y="1652"/>
                    </a:lnTo>
                    <a:lnTo>
                      <a:pt x="6265" y="1549"/>
                    </a:lnTo>
                    <a:lnTo>
                      <a:pt x="6233" y="1451"/>
                    </a:lnTo>
                    <a:lnTo>
                      <a:pt x="6190" y="1356"/>
                    </a:lnTo>
                    <a:lnTo>
                      <a:pt x="6121" y="1218"/>
                    </a:lnTo>
                    <a:lnTo>
                      <a:pt x="6078" y="1127"/>
                    </a:lnTo>
                    <a:lnTo>
                      <a:pt x="6093" y="1112"/>
                    </a:lnTo>
                    <a:lnTo>
                      <a:pt x="6119" y="1092"/>
                    </a:lnTo>
                    <a:lnTo>
                      <a:pt x="6143" y="1083"/>
                    </a:lnTo>
                    <a:lnTo>
                      <a:pt x="6165" y="1083"/>
                    </a:lnTo>
                    <a:lnTo>
                      <a:pt x="6194" y="1096"/>
                    </a:lnTo>
                    <a:lnTo>
                      <a:pt x="6226" y="1138"/>
                    </a:lnTo>
                    <a:lnTo>
                      <a:pt x="6265" y="1230"/>
                    </a:lnTo>
                    <a:lnTo>
                      <a:pt x="6299" y="1363"/>
                    </a:lnTo>
                    <a:lnTo>
                      <a:pt x="6314" y="1409"/>
                    </a:lnTo>
                    <a:lnTo>
                      <a:pt x="6331" y="1397"/>
                    </a:lnTo>
                    <a:lnTo>
                      <a:pt x="6355" y="1363"/>
                    </a:lnTo>
                    <a:lnTo>
                      <a:pt x="6382" y="1331"/>
                    </a:lnTo>
                    <a:lnTo>
                      <a:pt x="6413" y="1316"/>
                    </a:lnTo>
                    <a:lnTo>
                      <a:pt x="6439" y="1313"/>
                    </a:lnTo>
                    <a:lnTo>
                      <a:pt x="6455" y="1316"/>
                    </a:lnTo>
                    <a:lnTo>
                      <a:pt x="6434" y="1303"/>
                    </a:lnTo>
                    <a:lnTo>
                      <a:pt x="6401" y="1264"/>
                    </a:lnTo>
                    <a:lnTo>
                      <a:pt x="6366" y="1194"/>
                    </a:lnTo>
                    <a:lnTo>
                      <a:pt x="6334" y="1119"/>
                    </a:lnTo>
                    <a:lnTo>
                      <a:pt x="6306" y="1076"/>
                    </a:lnTo>
                    <a:lnTo>
                      <a:pt x="6266" y="1046"/>
                    </a:lnTo>
                    <a:lnTo>
                      <a:pt x="6210" y="1031"/>
                    </a:lnTo>
                    <a:lnTo>
                      <a:pt x="6173" y="1032"/>
                    </a:lnTo>
                    <a:lnTo>
                      <a:pt x="6194" y="1007"/>
                    </a:lnTo>
                    <a:lnTo>
                      <a:pt x="6243" y="963"/>
                    </a:lnTo>
                    <a:lnTo>
                      <a:pt x="6279" y="927"/>
                    </a:lnTo>
                    <a:lnTo>
                      <a:pt x="6298" y="898"/>
                    </a:lnTo>
                    <a:lnTo>
                      <a:pt x="6310" y="864"/>
                    </a:lnTo>
                    <a:lnTo>
                      <a:pt x="6315" y="822"/>
                    </a:lnTo>
                    <a:lnTo>
                      <a:pt x="6314" y="798"/>
                    </a:lnTo>
                    <a:lnTo>
                      <a:pt x="6339" y="811"/>
                    </a:lnTo>
                    <a:lnTo>
                      <a:pt x="6375" y="851"/>
                    </a:lnTo>
                    <a:lnTo>
                      <a:pt x="6401" y="903"/>
                    </a:lnTo>
                    <a:lnTo>
                      <a:pt x="6418" y="962"/>
                    </a:lnTo>
                    <a:lnTo>
                      <a:pt x="6438" y="1058"/>
                    </a:lnTo>
                    <a:lnTo>
                      <a:pt x="6462" y="1148"/>
                    </a:lnTo>
                    <a:lnTo>
                      <a:pt x="6486" y="1200"/>
                    </a:lnTo>
                    <a:lnTo>
                      <a:pt x="6503" y="1222"/>
                    </a:lnTo>
                    <a:lnTo>
                      <a:pt x="6520" y="1219"/>
                    </a:lnTo>
                    <a:lnTo>
                      <a:pt x="6544" y="1200"/>
                    </a:lnTo>
                    <a:lnTo>
                      <a:pt x="6555" y="1170"/>
                    </a:lnTo>
                    <a:lnTo>
                      <a:pt x="6556" y="1131"/>
                    </a:lnTo>
                    <a:lnTo>
                      <a:pt x="6550" y="1063"/>
                    </a:lnTo>
                    <a:lnTo>
                      <a:pt x="6544" y="995"/>
                    </a:lnTo>
                    <a:lnTo>
                      <a:pt x="6546" y="955"/>
                    </a:lnTo>
                    <a:lnTo>
                      <a:pt x="6550" y="939"/>
                    </a:lnTo>
                    <a:lnTo>
                      <a:pt x="6562" y="966"/>
                    </a:lnTo>
                    <a:lnTo>
                      <a:pt x="6590" y="998"/>
                    </a:lnTo>
                    <a:lnTo>
                      <a:pt x="6620" y="1007"/>
                    </a:lnTo>
                    <a:lnTo>
                      <a:pt x="6654" y="1002"/>
                    </a:lnTo>
                    <a:lnTo>
                      <a:pt x="6710" y="971"/>
                    </a:lnTo>
                    <a:lnTo>
                      <a:pt x="6790" y="914"/>
                    </a:lnTo>
                    <a:lnTo>
                      <a:pt x="6832" y="891"/>
                    </a:lnTo>
                    <a:lnTo>
                      <a:pt x="6866" y="906"/>
                    </a:lnTo>
                    <a:lnTo>
                      <a:pt x="6928" y="942"/>
                    </a:lnTo>
                    <a:lnTo>
                      <a:pt x="7012" y="1003"/>
                    </a:lnTo>
                    <a:lnTo>
                      <a:pt x="7108" y="1102"/>
                    </a:lnTo>
                    <a:lnTo>
                      <a:pt x="7192" y="1212"/>
                    </a:lnTo>
                    <a:lnTo>
                      <a:pt x="7309" y="1387"/>
                    </a:lnTo>
                    <a:lnTo>
                      <a:pt x="7434" y="1553"/>
                    </a:lnTo>
                    <a:lnTo>
                      <a:pt x="7505" y="1628"/>
                    </a:lnTo>
                    <a:lnTo>
                      <a:pt x="7558" y="1672"/>
                    </a:lnTo>
                    <a:lnTo>
                      <a:pt x="7586" y="1693"/>
                    </a:lnTo>
                    <a:lnTo>
                      <a:pt x="7593" y="1720"/>
                    </a:lnTo>
                    <a:lnTo>
                      <a:pt x="7610" y="1771"/>
                    </a:lnTo>
                    <a:lnTo>
                      <a:pt x="7648" y="1834"/>
                    </a:lnTo>
                    <a:lnTo>
                      <a:pt x="7713" y="1905"/>
                    </a:lnTo>
                    <a:lnTo>
                      <a:pt x="7787" y="1965"/>
                    </a:lnTo>
                    <a:lnTo>
                      <a:pt x="7866" y="2022"/>
                    </a:lnTo>
                    <a:lnTo>
                      <a:pt x="7939" y="2084"/>
                    </a:lnTo>
                    <a:lnTo>
                      <a:pt x="7987" y="2138"/>
                    </a:lnTo>
                    <a:lnTo>
                      <a:pt x="8014" y="2178"/>
                    </a:lnTo>
                    <a:lnTo>
                      <a:pt x="8037" y="2225"/>
                    </a:lnTo>
                    <a:lnTo>
                      <a:pt x="8053" y="2277"/>
                    </a:lnTo>
                    <a:lnTo>
                      <a:pt x="8058" y="2305"/>
                    </a:lnTo>
                    <a:lnTo>
                      <a:pt x="8047" y="2316"/>
                    </a:lnTo>
                    <a:lnTo>
                      <a:pt x="8021" y="2330"/>
                    </a:lnTo>
                    <a:lnTo>
                      <a:pt x="7975" y="2346"/>
                    </a:lnTo>
                    <a:lnTo>
                      <a:pt x="7901" y="2355"/>
                    </a:lnTo>
                    <a:lnTo>
                      <a:pt x="7818" y="2354"/>
                    </a:lnTo>
                    <a:lnTo>
                      <a:pt x="7774" y="2353"/>
                    </a:lnTo>
                    <a:lnTo>
                      <a:pt x="7681" y="2353"/>
                    </a:lnTo>
                    <a:lnTo>
                      <a:pt x="7662" y="2367"/>
                    </a:lnTo>
                    <a:lnTo>
                      <a:pt x="7618" y="2387"/>
                    </a:lnTo>
                    <a:lnTo>
                      <a:pt x="7536" y="2402"/>
                    </a:lnTo>
                    <a:lnTo>
                      <a:pt x="7337" y="2398"/>
                    </a:lnTo>
                    <a:lnTo>
                      <a:pt x="7209" y="2399"/>
                    </a:lnTo>
                    <a:lnTo>
                      <a:pt x="7219" y="2394"/>
                    </a:lnTo>
                    <a:lnTo>
                      <a:pt x="7232" y="2379"/>
                    </a:lnTo>
                    <a:lnTo>
                      <a:pt x="7243" y="2351"/>
                    </a:lnTo>
                    <a:lnTo>
                      <a:pt x="7239" y="2305"/>
                    </a:lnTo>
                    <a:lnTo>
                      <a:pt x="7220" y="2256"/>
                    </a:lnTo>
                    <a:lnTo>
                      <a:pt x="7191" y="2212"/>
                    </a:lnTo>
                    <a:lnTo>
                      <a:pt x="7156" y="2180"/>
                    </a:lnTo>
                    <a:lnTo>
                      <a:pt x="7128" y="2170"/>
                    </a:lnTo>
                    <a:lnTo>
                      <a:pt x="7109" y="2172"/>
                    </a:lnTo>
                    <a:lnTo>
                      <a:pt x="7092" y="2181"/>
                    </a:lnTo>
                    <a:lnTo>
                      <a:pt x="7075" y="2198"/>
                    </a:lnTo>
                    <a:lnTo>
                      <a:pt x="7068" y="2212"/>
                    </a:lnTo>
                    <a:lnTo>
                      <a:pt x="7076" y="2214"/>
                    </a:lnTo>
                    <a:lnTo>
                      <a:pt x="7095" y="2234"/>
                    </a:lnTo>
                    <a:lnTo>
                      <a:pt x="7123" y="2281"/>
                    </a:lnTo>
                    <a:lnTo>
                      <a:pt x="7143" y="2335"/>
                    </a:lnTo>
                    <a:lnTo>
                      <a:pt x="7148" y="2367"/>
                    </a:lnTo>
                    <a:lnTo>
                      <a:pt x="7144" y="2391"/>
                    </a:lnTo>
                    <a:lnTo>
                      <a:pt x="7128" y="2402"/>
                    </a:lnTo>
                    <a:lnTo>
                      <a:pt x="7115" y="2399"/>
                    </a:lnTo>
                    <a:lnTo>
                      <a:pt x="6307" y="2385"/>
                    </a:lnTo>
                    <a:lnTo>
                      <a:pt x="4494" y="2363"/>
                    </a:lnTo>
                    <a:lnTo>
                      <a:pt x="2599" y="2351"/>
                    </a:lnTo>
                    <a:lnTo>
                      <a:pt x="798" y="2350"/>
                    </a:lnTo>
                    <a:lnTo>
                      <a:pt x="0" y="2353"/>
                    </a:lnTo>
                    <a:lnTo>
                      <a:pt x="24" y="2335"/>
                    </a:lnTo>
                    <a:lnTo>
                      <a:pt x="77" y="2306"/>
                    </a:lnTo>
                    <a:lnTo>
                      <a:pt x="165" y="2270"/>
                    </a:lnTo>
                    <a:lnTo>
                      <a:pt x="297" y="2237"/>
                    </a:lnTo>
                    <a:lnTo>
                      <a:pt x="442" y="2217"/>
                    </a:lnTo>
                    <a:lnTo>
                      <a:pt x="518" y="2212"/>
                    </a:lnTo>
                    <a:lnTo>
                      <a:pt x="512" y="2140"/>
                    </a:lnTo>
                    <a:lnTo>
                      <a:pt x="518" y="2017"/>
                    </a:lnTo>
                    <a:lnTo>
                      <a:pt x="546" y="1914"/>
                    </a:lnTo>
                    <a:lnTo>
                      <a:pt x="588" y="1826"/>
                    </a:lnTo>
                    <a:lnTo>
                      <a:pt x="613" y="1786"/>
                    </a:lnTo>
                    <a:lnTo>
                      <a:pt x="632" y="1775"/>
                    </a:lnTo>
                    <a:lnTo>
                      <a:pt x="649" y="1751"/>
                    </a:lnTo>
                    <a:lnTo>
                      <a:pt x="649" y="1725"/>
                    </a:lnTo>
                    <a:lnTo>
                      <a:pt x="637" y="1699"/>
                    </a:lnTo>
                    <a:lnTo>
                      <a:pt x="622" y="1675"/>
                    </a:lnTo>
                    <a:lnTo>
                      <a:pt x="613" y="1649"/>
                    </a:lnTo>
                    <a:lnTo>
                      <a:pt x="616" y="1628"/>
                    </a:lnTo>
                    <a:lnTo>
                      <a:pt x="637" y="1608"/>
                    </a:lnTo>
                    <a:lnTo>
                      <a:pt x="660" y="1599"/>
                    </a:lnTo>
                    <a:lnTo>
                      <a:pt x="691" y="1604"/>
                    </a:lnTo>
                    <a:lnTo>
                      <a:pt x="747" y="1607"/>
                    </a:lnTo>
                    <a:lnTo>
                      <a:pt x="797" y="1603"/>
                    </a:lnTo>
                    <a:lnTo>
                      <a:pt x="839" y="1593"/>
                    </a:lnTo>
                    <a:lnTo>
                      <a:pt x="897" y="1571"/>
                    </a:lnTo>
                    <a:lnTo>
                      <a:pt x="961" y="1528"/>
                    </a:lnTo>
                    <a:lnTo>
                      <a:pt x="990" y="1504"/>
                    </a:lnTo>
                    <a:lnTo>
                      <a:pt x="1049" y="1499"/>
                    </a:lnTo>
                    <a:lnTo>
                      <a:pt x="1150" y="1471"/>
                    </a:lnTo>
                    <a:lnTo>
                      <a:pt x="1235" y="1425"/>
                    </a:lnTo>
                    <a:lnTo>
                      <a:pt x="1306" y="1367"/>
                    </a:lnTo>
                    <a:lnTo>
                      <a:pt x="1367" y="1299"/>
                    </a:lnTo>
                    <a:lnTo>
                      <a:pt x="1423" y="1224"/>
                    </a:lnTo>
                    <a:lnTo>
                      <a:pt x="1500" y="1108"/>
                    </a:lnTo>
                    <a:lnTo>
                      <a:pt x="1555" y="1032"/>
                    </a:lnTo>
                    <a:lnTo>
                      <a:pt x="1555" y="986"/>
                    </a:lnTo>
                    <a:lnTo>
                      <a:pt x="1605" y="978"/>
                    </a:lnTo>
                    <a:lnTo>
                      <a:pt x="1692" y="947"/>
                    </a:lnTo>
                    <a:lnTo>
                      <a:pt x="1767" y="902"/>
                    </a:lnTo>
                    <a:lnTo>
                      <a:pt x="1829" y="847"/>
                    </a:lnTo>
                    <a:lnTo>
                      <a:pt x="1912" y="754"/>
                    </a:lnTo>
                    <a:lnTo>
                      <a:pt x="1989" y="654"/>
                    </a:lnTo>
                    <a:lnTo>
                      <a:pt x="2044" y="591"/>
                    </a:lnTo>
                    <a:lnTo>
                      <a:pt x="2073" y="562"/>
                    </a:lnTo>
                    <a:lnTo>
                      <a:pt x="2113" y="563"/>
                    </a:lnTo>
                    <a:lnTo>
                      <a:pt x="2185" y="558"/>
                    </a:lnTo>
                    <a:lnTo>
                      <a:pt x="2248" y="545"/>
                    </a:lnTo>
                    <a:lnTo>
                      <a:pt x="2304" y="523"/>
                    </a:lnTo>
                    <a:lnTo>
                      <a:pt x="2381" y="486"/>
                    </a:lnTo>
                    <a:lnTo>
                      <a:pt x="2485" y="438"/>
                    </a:lnTo>
                    <a:lnTo>
                      <a:pt x="2545" y="421"/>
                    </a:lnTo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59">
                <a:extLst>
                  <a:ext uri="{FF2B5EF4-FFF2-40B4-BE49-F238E27FC236}">
                    <a16:creationId xmlns:a16="http://schemas.microsoft.com/office/drawing/2014/main" id="{0231C350-9DD9-4B0C-AAC6-7278909E198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37354" y="63668"/>
                <a:ext cx="38313" cy="53347"/>
              </a:xfrm>
              <a:custGeom>
                <a:avLst/>
                <a:gdLst>
                  <a:gd name="T0" fmla="*/ 0 w 236"/>
                  <a:gd name="T1" fmla="*/ 0 h 330"/>
                  <a:gd name="T2" fmla="*/ 28 w 236"/>
                  <a:gd name="T3" fmla="*/ 8 h 330"/>
                  <a:gd name="T4" fmla="*/ 74 w 236"/>
                  <a:gd name="T5" fmla="*/ 34 h 330"/>
                  <a:gd name="T6" fmla="*/ 110 w 236"/>
                  <a:gd name="T7" fmla="*/ 67 h 330"/>
                  <a:gd name="T8" fmla="*/ 139 w 236"/>
                  <a:gd name="T9" fmla="*/ 108 h 330"/>
                  <a:gd name="T10" fmla="*/ 175 w 236"/>
                  <a:gd name="T11" fmla="*/ 179 h 330"/>
                  <a:gd name="T12" fmla="*/ 215 w 236"/>
                  <a:gd name="T13" fmla="*/ 280 h 330"/>
                  <a:gd name="T14" fmla="*/ 236 w 236"/>
                  <a:gd name="T15" fmla="*/ 330 h 330"/>
                  <a:gd name="T16" fmla="*/ 200 w 236"/>
                  <a:gd name="T17" fmla="*/ 296 h 330"/>
                  <a:gd name="T18" fmla="*/ 128 w 236"/>
                  <a:gd name="T19" fmla="*/ 226 h 330"/>
                  <a:gd name="T20" fmla="*/ 66 w 236"/>
                  <a:gd name="T21" fmla="*/ 147 h 330"/>
                  <a:gd name="T22" fmla="*/ 28 w 236"/>
                  <a:gd name="T23" fmla="*/ 78 h 330"/>
                  <a:gd name="T24" fmla="*/ 8 w 236"/>
                  <a:gd name="T25" fmla="*/ 27 h 330"/>
                  <a:gd name="T26" fmla="*/ 0 w 236"/>
                  <a:gd name="T27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0" y="0"/>
                    </a:moveTo>
                    <a:lnTo>
                      <a:pt x="28" y="8"/>
                    </a:lnTo>
                    <a:lnTo>
                      <a:pt x="74" y="34"/>
                    </a:lnTo>
                    <a:lnTo>
                      <a:pt x="110" y="67"/>
                    </a:lnTo>
                    <a:lnTo>
                      <a:pt x="139" y="108"/>
                    </a:lnTo>
                    <a:lnTo>
                      <a:pt x="175" y="179"/>
                    </a:lnTo>
                    <a:lnTo>
                      <a:pt x="215" y="280"/>
                    </a:lnTo>
                    <a:lnTo>
                      <a:pt x="236" y="330"/>
                    </a:lnTo>
                    <a:lnTo>
                      <a:pt x="200" y="296"/>
                    </a:lnTo>
                    <a:lnTo>
                      <a:pt x="128" y="226"/>
                    </a:lnTo>
                    <a:lnTo>
                      <a:pt x="66" y="147"/>
                    </a:lnTo>
                    <a:lnTo>
                      <a:pt x="28" y="78"/>
                    </a:lnTo>
                    <a:lnTo>
                      <a:pt x="8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Freeform 60">
                <a:extLst>
                  <a:ext uri="{FF2B5EF4-FFF2-40B4-BE49-F238E27FC236}">
                    <a16:creationId xmlns:a16="http://schemas.microsoft.com/office/drawing/2014/main" id="{9E9BA23D-1C60-4FCA-92C8-A32F9510A26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347325" y="86462"/>
                <a:ext cx="50922" cy="60136"/>
              </a:xfrm>
              <a:custGeom>
                <a:avLst/>
                <a:gdLst>
                  <a:gd name="T0" fmla="*/ 313 w 313"/>
                  <a:gd name="T1" fmla="*/ 0 h 370"/>
                  <a:gd name="T2" fmla="*/ 297 w 313"/>
                  <a:gd name="T3" fmla="*/ 49 h 370"/>
                  <a:gd name="T4" fmla="*/ 289 w 313"/>
                  <a:gd name="T5" fmla="*/ 108 h 370"/>
                  <a:gd name="T6" fmla="*/ 297 w 313"/>
                  <a:gd name="T7" fmla="*/ 153 h 370"/>
                  <a:gd name="T8" fmla="*/ 311 w 313"/>
                  <a:gd name="T9" fmla="*/ 222 h 370"/>
                  <a:gd name="T10" fmla="*/ 313 w 313"/>
                  <a:gd name="T11" fmla="*/ 282 h 370"/>
                  <a:gd name="T12" fmla="*/ 300 w 313"/>
                  <a:gd name="T13" fmla="*/ 272 h 370"/>
                  <a:gd name="T14" fmla="*/ 265 w 313"/>
                  <a:gd name="T15" fmla="*/ 262 h 370"/>
                  <a:gd name="T16" fmla="*/ 223 w 313"/>
                  <a:gd name="T17" fmla="*/ 265 h 370"/>
                  <a:gd name="T18" fmla="*/ 180 w 313"/>
                  <a:gd name="T19" fmla="*/ 276 h 370"/>
                  <a:gd name="T20" fmla="*/ 125 w 313"/>
                  <a:gd name="T21" fmla="*/ 299 h 370"/>
                  <a:gd name="T22" fmla="*/ 103 w 313"/>
                  <a:gd name="T23" fmla="*/ 321 h 370"/>
                  <a:gd name="T24" fmla="*/ 111 w 313"/>
                  <a:gd name="T25" fmla="*/ 329 h 370"/>
                  <a:gd name="T26" fmla="*/ 125 w 313"/>
                  <a:gd name="T27" fmla="*/ 329 h 370"/>
                  <a:gd name="T28" fmla="*/ 108 w 313"/>
                  <a:gd name="T29" fmla="*/ 349 h 370"/>
                  <a:gd name="T30" fmla="*/ 77 w 313"/>
                  <a:gd name="T31" fmla="*/ 370 h 370"/>
                  <a:gd name="T32" fmla="*/ 48 w 313"/>
                  <a:gd name="T33" fmla="*/ 370 h 370"/>
                  <a:gd name="T34" fmla="*/ 25 w 313"/>
                  <a:gd name="T35" fmla="*/ 355 h 370"/>
                  <a:gd name="T36" fmla="*/ 8 w 313"/>
                  <a:gd name="T37" fmla="*/ 327 h 370"/>
                  <a:gd name="T38" fmla="*/ 0 w 313"/>
                  <a:gd name="T39" fmla="*/ 290 h 370"/>
                  <a:gd name="T40" fmla="*/ 3 w 313"/>
                  <a:gd name="T41" fmla="*/ 249 h 370"/>
                  <a:gd name="T42" fmla="*/ 17 w 313"/>
                  <a:gd name="T43" fmla="*/ 208 h 370"/>
                  <a:gd name="T44" fmla="*/ 31 w 313"/>
                  <a:gd name="T45" fmla="*/ 188 h 370"/>
                  <a:gd name="T46" fmla="*/ 76 w 313"/>
                  <a:gd name="T47" fmla="*/ 218 h 370"/>
                  <a:gd name="T48" fmla="*/ 124 w 313"/>
                  <a:gd name="T49" fmla="*/ 237 h 370"/>
                  <a:gd name="T50" fmla="*/ 148 w 313"/>
                  <a:gd name="T51" fmla="*/ 240 h 370"/>
                  <a:gd name="T52" fmla="*/ 167 w 313"/>
                  <a:gd name="T53" fmla="*/ 234 h 370"/>
                  <a:gd name="T54" fmla="*/ 180 w 313"/>
                  <a:gd name="T55" fmla="*/ 221 h 370"/>
                  <a:gd name="T56" fmla="*/ 195 w 313"/>
                  <a:gd name="T57" fmla="*/ 192 h 370"/>
                  <a:gd name="T58" fmla="*/ 211 w 313"/>
                  <a:gd name="T59" fmla="*/ 113 h 370"/>
                  <a:gd name="T60" fmla="*/ 241 w 313"/>
                  <a:gd name="T61" fmla="*/ 37 h 370"/>
                  <a:gd name="T62" fmla="*/ 271 w 313"/>
                  <a:gd name="T63" fmla="*/ 12 h 370"/>
                  <a:gd name="T64" fmla="*/ 297 w 313"/>
                  <a:gd name="T65" fmla="*/ 1 h 370"/>
                  <a:gd name="T66" fmla="*/ 313 w 313"/>
                  <a:gd name="T67" fmla="*/ 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3" h="370">
                    <a:moveTo>
                      <a:pt x="313" y="0"/>
                    </a:moveTo>
                    <a:lnTo>
                      <a:pt x="297" y="49"/>
                    </a:lnTo>
                    <a:lnTo>
                      <a:pt x="289" y="108"/>
                    </a:lnTo>
                    <a:lnTo>
                      <a:pt x="297" y="153"/>
                    </a:lnTo>
                    <a:lnTo>
                      <a:pt x="311" y="222"/>
                    </a:lnTo>
                    <a:lnTo>
                      <a:pt x="313" y="282"/>
                    </a:lnTo>
                    <a:lnTo>
                      <a:pt x="300" y="272"/>
                    </a:lnTo>
                    <a:lnTo>
                      <a:pt x="265" y="262"/>
                    </a:lnTo>
                    <a:lnTo>
                      <a:pt x="223" y="265"/>
                    </a:lnTo>
                    <a:lnTo>
                      <a:pt x="180" y="276"/>
                    </a:lnTo>
                    <a:lnTo>
                      <a:pt x="125" y="299"/>
                    </a:lnTo>
                    <a:lnTo>
                      <a:pt x="103" y="321"/>
                    </a:lnTo>
                    <a:lnTo>
                      <a:pt x="111" y="329"/>
                    </a:lnTo>
                    <a:lnTo>
                      <a:pt x="125" y="329"/>
                    </a:lnTo>
                    <a:lnTo>
                      <a:pt x="108" y="349"/>
                    </a:lnTo>
                    <a:lnTo>
                      <a:pt x="77" y="370"/>
                    </a:lnTo>
                    <a:lnTo>
                      <a:pt x="48" y="370"/>
                    </a:lnTo>
                    <a:lnTo>
                      <a:pt x="25" y="355"/>
                    </a:lnTo>
                    <a:lnTo>
                      <a:pt x="8" y="327"/>
                    </a:lnTo>
                    <a:lnTo>
                      <a:pt x="0" y="290"/>
                    </a:lnTo>
                    <a:lnTo>
                      <a:pt x="3" y="249"/>
                    </a:lnTo>
                    <a:lnTo>
                      <a:pt x="17" y="208"/>
                    </a:lnTo>
                    <a:lnTo>
                      <a:pt x="31" y="188"/>
                    </a:lnTo>
                    <a:lnTo>
                      <a:pt x="76" y="218"/>
                    </a:lnTo>
                    <a:lnTo>
                      <a:pt x="124" y="237"/>
                    </a:lnTo>
                    <a:lnTo>
                      <a:pt x="148" y="240"/>
                    </a:lnTo>
                    <a:lnTo>
                      <a:pt x="167" y="234"/>
                    </a:lnTo>
                    <a:lnTo>
                      <a:pt x="180" y="221"/>
                    </a:lnTo>
                    <a:lnTo>
                      <a:pt x="195" y="192"/>
                    </a:lnTo>
                    <a:lnTo>
                      <a:pt x="211" y="113"/>
                    </a:lnTo>
                    <a:lnTo>
                      <a:pt x="241" y="37"/>
                    </a:lnTo>
                    <a:lnTo>
                      <a:pt x="271" y="12"/>
                    </a:lnTo>
                    <a:lnTo>
                      <a:pt x="297" y="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Freeform 61">
                <a:extLst>
                  <a:ext uri="{FF2B5EF4-FFF2-40B4-BE49-F238E27FC236}">
                    <a16:creationId xmlns:a16="http://schemas.microsoft.com/office/drawing/2014/main" id="{9680B1BF-0D96-4957-B6C7-D2A42A05FDC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97474" y="94221"/>
                <a:ext cx="61106" cy="31038"/>
              </a:xfrm>
              <a:custGeom>
                <a:avLst/>
                <a:gdLst>
                  <a:gd name="T0" fmla="*/ 93 w 377"/>
                  <a:gd name="T1" fmla="*/ 93 h 190"/>
                  <a:gd name="T2" fmla="*/ 92 w 377"/>
                  <a:gd name="T3" fmla="*/ 77 h 190"/>
                  <a:gd name="T4" fmla="*/ 73 w 377"/>
                  <a:gd name="T5" fmla="*/ 60 h 190"/>
                  <a:gd name="T6" fmla="*/ 29 w 377"/>
                  <a:gd name="T7" fmla="*/ 50 h 190"/>
                  <a:gd name="T8" fmla="*/ 0 w 377"/>
                  <a:gd name="T9" fmla="*/ 45 h 190"/>
                  <a:gd name="T10" fmla="*/ 15 w 377"/>
                  <a:gd name="T11" fmla="*/ 24 h 190"/>
                  <a:gd name="T12" fmla="*/ 48 w 377"/>
                  <a:gd name="T13" fmla="*/ 1 h 190"/>
                  <a:gd name="T14" fmla="*/ 86 w 377"/>
                  <a:gd name="T15" fmla="*/ 0 h 190"/>
                  <a:gd name="T16" fmla="*/ 130 w 377"/>
                  <a:gd name="T17" fmla="*/ 12 h 190"/>
                  <a:gd name="T18" fmla="*/ 204 w 377"/>
                  <a:gd name="T19" fmla="*/ 41 h 190"/>
                  <a:gd name="T20" fmla="*/ 286 w 377"/>
                  <a:gd name="T21" fmla="*/ 60 h 190"/>
                  <a:gd name="T22" fmla="*/ 345 w 377"/>
                  <a:gd name="T23" fmla="*/ 56 h 190"/>
                  <a:gd name="T24" fmla="*/ 377 w 377"/>
                  <a:gd name="T25" fmla="*/ 45 h 190"/>
                  <a:gd name="T26" fmla="*/ 377 w 377"/>
                  <a:gd name="T27" fmla="*/ 186 h 190"/>
                  <a:gd name="T28" fmla="*/ 340 w 377"/>
                  <a:gd name="T29" fmla="*/ 190 h 190"/>
                  <a:gd name="T30" fmla="*/ 269 w 377"/>
                  <a:gd name="T31" fmla="*/ 188 h 190"/>
                  <a:gd name="T32" fmla="*/ 206 w 377"/>
                  <a:gd name="T33" fmla="*/ 177 h 190"/>
                  <a:gd name="T34" fmla="*/ 153 w 377"/>
                  <a:gd name="T35" fmla="*/ 160 h 190"/>
                  <a:gd name="T36" fmla="*/ 112 w 377"/>
                  <a:gd name="T37" fmla="*/ 140 h 190"/>
                  <a:gd name="T38" fmla="*/ 85 w 377"/>
                  <a:gd name="T39" fmla="*/ 120 h 190"/>
                  <a:gd name="T40" fmla="*/ 74 w 377"/>
                  <a:gd name="T41" fmla="*/ 104 h 190"/>
                  <a:gd name="T42" fmla="*/ 81 w 377"/>
                  <a:gd name="T43" fmla="*/ 94 h 190"/>
                  <a:gd name="T44" fmla="*/ 93 w 377"/>
                  <a:gd name="T45" fmla="*/ 93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7" h="190">
                    <a:moveTo>
                      <a:pt x="93" y="93"/>
                    </a:moveTo>
                    <a:lnTo>
                      <a:pt x="92" y="77"/>
                    </a:lnTo>
                    <a:lnTo>
                      <a:pt x="73" y="60"/>
                    </a:lnTo>
                    <a:lnTo>
                      <a:pt x="29" y="50"/>
                    </a:lnTo>
                    <a:lnTo>
                      <a:pt x="0" y="45"/>
                    </a:lnTo>
                    <a:lnTo>
                      <a:pt x="15" y="24"/>
                    </a:lnTo>
                    <a:lnTo>
                      <a:pt x="48" y="1"/>
                    </a:lnTo>
                    <a:lnTo>
                      <a:pt x="86" y="0"/>
                    </a:lnTo>
                    <a:lnTo>
                      <a:pt x="130" y="12"/>
                    </a:lnTo>
                    <a:lnTo>
                      <a:pt x="204" y="41"/>
                    </a:lnTo>
                    <a:lnTo>
                      <a:pt x="286" y="60"/>
                    </a:lnTo>
                    <a:lnTo>
                      <a:pt x="345" y="56"/>
                    </a:lnTo>
                    <a:lnTo>
                      <a:pt x="377" y="45"/>
                    </a:lnTo>
                    <a:lnTo>
                      <a:pt x="377" y="186"/>
                    </a:lnTo>
                    <a:lnTo>
                      <a:pt x="340" y="190"/>
                    </a:lnTo>
                    <a:lnTo>
                      <a:pt x="269" y="188"/>
                    </a:lnTo>
                    <a:lnTo>
                      <a:pt x="206" y="177"/>
                    </a:lnTo>
                    <a:lnTo>
                      <a:pt x="153" y="160"/>
                    </a:lnTo>
                    <a:lnTo>
                      <a:pt x="112" y="140"/>
                    </a:lnTo>
                    <a:lnTo>
                      <a:pt x="85" y="120"/>
                    </a:lnTo>
                    <a:lnTo>
                      <a:pt x="74" y="104"/>
                    </a:lnTo>
                    <a:lnTo>
                      <a:pt x="81" y="94"/>
                    </a:lnTo>
                    <a:lnTo>
                      <a:pt x="93" y="93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Freeform 62">
                <a:extLst>
                  <a:ext uri="{FF2B5EF4-FFF2-40B4-BE49-F238E27FC236}">
                    <a16:creationId xmlns:a16="http://schemas.microsoft.com/office/drawing/2014/main" id="{6D268A89-0EE0-4E94-BB67-F2CD29E8FC4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64411" y="84522"/>
                <a:ext cx="212902" cy="245880"/>
              </a:xfrm>
              <a:custGeom>
                <a:avLst/>
                <a:gdLst>
                  <a:gd name="T0" fmla="*/ 23 w 1319"/>
                  <a:gd name="T1" fmla="*/ 90 h 1519"/>
                  <a:gd name="T2" fmla="*/ 164 w 1319"/>
                  <a:gd name="T3" fmla="*/ 32 h 1519"/>
                  <a:gd name="T4" fmla="*/ 457 w 1319"/>
                  <a:gd name="T5" fmla="*/ 0 h 1519"/>
                  <a:gd name="T6" fmla="*/ 770 w 1319"/>
                  <a:gd name="T7" fmla="*/ 25 h 1519"/>
                  <a:gd name="T8" fmla="*/ 1034 w 1319"/>
                  <a:gd name="T9" fmla="*/ 86 h 1519"/>
                  <a:gd name="T10" fmla="*/ 1101 w 1319"/>
                  <a:gd name="T11" fmla="*/ 128 h 1519"/>
                  <a:gd name="T12" fmla="*/ 1157 w 1319"/>
                  <a:gd name="T13" fmla="*/ 262 h 1519"/>
                  <a:gd name="T14" fmla="*/ 1211 w 1319"/>
                  <a:gd name="T15" fmla="*/ 398 h 1519"/>
                  <a:gd name="T16" fmla="*/ 1291 w 1319"/>
                  <a:gd name="T17" fmla="*/ 473 h 1519"/>
                  <a:gd name="T18" fmla="*/ 1277 w 1319"/>
                  <a:gd name="T19" fmla="*/ 505 h 1519"/>
                  <a:gd name="T20" fmla="*/ 1141 w 1319"/>
                  <a:gd name="T21" fmla="*/ 593 h 1519"/>
                  <a:gd name="T22" fmla="*/ 1077 w 1319"/>
                  <a:gd name="T23" fmla="*/ 589 h 1519"/>
                  <a:gd name="T24" fmla="*/ 1037 w 1319"/>
                  <a:gd name="T25" fmla="*/ 530 h 1519"/>
                  <a:gd name="T26" fmla="*/ 1031 w 1319"/>
                  <a:gd name="T27" fmla="*/ 586 h 1519"/>
                  <a:gd name="T28" fmla="*/ 1043 w 1319"/>
                  <a:gd name="T29" fmla="*/ 722 h 1519"/>
                  <a:gd name="T30" fmla="*/ 1031 w 1319"/>
                  <a:gd name="T31" fmla="*/ 791 h 1519"/>
                  <a:gd name="T32" fmla="*/ 990 w 1319"/>
                  <a:gd name="T33" fmla="*/ 813 h 1519"/>
                  <a:gd name="T34" fmla="*/ 949 w 1319"/>
                  <a:gd name="T35" fmla="*/ 739 h 1519"/>
                  <a:gd name="T36" fmla="*/ 905 w 1319"/>
                  <a:gd name="T37" fmla="*/ 553 h 1519"/>
                  <a:gd name="T38" fmla="*/ 862 w 1319"/>
                  <a:gd name="T39" fmla="*/ 442 h 1519"/>
                  <a:gd name="T40" fmla="*/ 801 w 1319"/>
                  <a:gd name="T41" fmla="*/ 389 h 1519"/>
                  <a:gd name="T42" fmla="*/ 797 w 1319"/>
                  <a:gd name="T43" fmla="*/ 455 h 1519"/>
                  <a:gd name="T44" fmla="*/ 766 w 1319"/>
                  <a:gd name="T45" fmla="*/ 518 h 1519"/>
                  <a:gd name="T46" fmla="*/ 681 w 1319"/>
                  <a:gd name="T47" fmla="*/ 598 h 1519"/>
                  <a:gd name="T48" fmla="*/ 697 w 1319"/>
                  <a:gd name="T49" fmla="*/ 622 h 1519"/>
                  <a:gd name="T50" fmla="*/ 793 w 1319"/>
                  <a:gd name="T51" fmla="*/ 667 h 1519"/>
                  <a:gd name="T52" fmla="*/ 853 w 1319"/>
                  <a:gd name="T53" fmla="*/ 785 h 1519"/>
                  <a:gd name="T54" fmla="*/ 921 w 1319"/>
                  <a:gd name="T55" fmla="*/ 894 h 1519"/>
                  <a:gd name="T56" fmla="*/ 926 w 1319"/>
                  <a:gd name="T57" fmla="*/ 904 h 1519"/>
                  <a:gd name="T58" fmla="*/ 869 w 1319"/>
                  <a:gd name="T59" fmla="*/ 922 h 1519"/>
                  <a:gd name="T60" fmla="*/ 818 w 1319"/>
                  <a:gd name="T61" fmla="*/ 988 h 1519"/>
                  <a:gd name="T62" fmla="*/ 786 w 1319"/>
                  <a:gd name="T63" fmla="*/ 954 h 1519"/>
                  <a:gd name="T64" fmla="*/ 713 w 1319"/>
                  <a:gd name="T65" fmla="*/ 729 h 1519"/>
                  <a:gd name="T66" fmla="*/ 652 w 1319"/>
                  <a:gd name="T67" fmla="*/ 674 h 1519"/>
                  <a:gd name="T68" fmla="*/ 606 w 1319"/>
                  <a:gd name="T69" fmla="*/ 683 h 1519"/>
                  <a:gd name="T70" fmla="*/ 565 w 1319"/>
                  <a:gd name="T71" fmla="*/ 718 h 1519"/>
                  <a:gd name="T72" fmla="*/ 677 w 1319"/>
                  <a:gd name="T73" fmla="*/ 947 h 1519"/>
                  <a:gd name="T74" fmla="*/ 752 w 1319"/>
                  <a:gd name="T75" fmla="*/ 1140 h 1519"/>
                  <a:gd name="T76" fmla="*/ 766 w 1319"/>
                  <a:gd name="T77" fmla="*/ 1323 h 1519"/>
                  <a:gd name="T78" fmla="*/ 744 w 1319"/>
                  <a:gd name="T79" fmla="*/ 1433 h 1519"/>
                  <a:gd name="T80" fmla="*/ 706 w 1319"/>
                  <a:gd name="T81" fmla="*/ 1519 h 1519"/>
                  <a:gd name="T82" fmla="*/ 572 w 1319"/>
                  <a:gd name="T83" fmla="*/ 943 h 1519"/>
                  <a:gd name="T84" fmla="*/ 412 w 1319"/>
                  <a:gd name="T85" fmla="*/ 457 h 1519"/>
                  <a:gd name="T86" fmla="*/ 272 w 1319"/>
                  <a:gd name="T87" fmla="*/ 126 h 1519"/>
                  <a:gd name="T88" fmla="*/ 217 w 1319"/>
                  <a:gd name="T89" fmla="*/ 52 h 1519"/>
                  <a:gd name="T90" fmla="*/ 168 w 1319"/>
                  <a:gd name="T91" fmla="*/ 50 h 1519"/>
                  <a:gd name="T92" fmla="*/ 141 w 1319"/>
                  <a:gd name="T93" fmla="*/ 82 h 1519"/>
                  <a:gd name="T94" fmla="*/ 147 w 1319"/>
                  <a:gd name="T95" fmla="*/ 205 h 1519"/>
                  <a:gd name="T96" fmla="*/ 124 w 1319"/>
                  <a:gd name="T97" fmla="*/ 289 h 1519"/>
                  <a:gd name="T98" fmla="*/ 95 w 1319"/>
                  <a:gd name="T99" fmla="*/ 294 h 1519"/>
                  <a:gd name="T100" fmla="*/ 68 w 1319"/>
                  <a:gd name="T101" fmla="*/ 266 h 1519"/>
                  <a:gd name="T102" fmla="*/ 52 w 1319"/>
                  <a:gd name="T103" fmla="*/ 160 h 1519"/>
                  <a:gd name="T104" fmla="*/ 15 w 1319"/>
                  <a:gd name="T105" fmla="*/ 108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19" h="1519">
                    <a:moveTo>
                      <a:pt x="0" y="105"/>
                    </a:moveTo>
                    <a:lnTo>
                      <a:pt x="23" y="90"/>
                    </a:lnTo>
                    <a:lnTo>
                      <a:pt x="75" y="62"/>
                    </a:lnTo>
                    <a:lnTo>
                      <a:pt x="164" y="32"/>
                    </a:lnTo>
                    <a:lnTo>
                      <a:pt x="304" y="8"/>
                    </a:lnTo>
                    <a:lnTo>
                      <a:pt x="457" y="0"/>
                    </a:lnTo>
                    <a:lnTo>
                      <a:pt x="616" y="6"/>
                    </a:lnTo>
                    <a:lnTo>
                      <a:pt x="770" y="25"/>
                    </a:lnTo>
                    <a:lnTo>
                      <a:pt x="913" y="52"/>
                    </a:lnTo>
                    <a:lnTo>
                      <a:pt x="1034" y="86"/>
                    </a:lnTo>
                    <a:lnTo>
                      <a:pt x="1083" y="105"/>
                    </a:lnTo>
                    <a:lnTo>
                      <a:pt x="1101" y="128"/>
                    </a:lnTo>
                    <a:lnTo>
                      <a:pt x="1126" y="178"/>
                    </a:lnTo>
                    <a:lnTo>
                      <a:pt x="1157" y="262"/>
                    </a:lnTo>
                    <a:lnTo>
                      <a:pt x="1186" y="347"/>
                    </a:lnTo>
                    <a:lnTo>
                      <a:pt x="1211" y="398"/>
                    </a:lnTo>
                    <a:lnTo>
                      <a:pt x="1246" y="441"/>
                    </a:lnTo>
                    <a:lnTo>
                      <a:pt x="1291" y="473"/>
                    </a:lnTo>
                    <a:lnTo>
                      <a:pt x="1319" y="482"/>
                    </a:lnTo>
                    <a:lnTo>
                      <a:pt x="1277" y="505"/>
                    </a:lnTo>
                    <a:lnTo>
                      <a:pt x="1197" y="562"/>
                    </a:lnTo>
                    <a:lnTo>
                      <a:pt x="1141" y="593"/>
                    </a:lnTo>
                    <a:lnTo>
                      <a:pt x="1107" y="598"/>
                    </a:lnTo>
                    <a:lnTo>
                      <a:pt x="1077" y="589"/>
                    </a:lnTo>
                    <a:lnTo>
                      <a:pt x="1049" y="557"/>
                    </a:lnTo>
                    <a:lnTo>
                      <a:pt x="1037" y="530"/>
                    </a:lnTo>
                    <a:lnTo>
                      <a:pt x="1033" y="546"/>
                    </a:lnTo>
                    <a:lnTo>
                      <a:pt x="1031" y="586"/>
                    </a:lnTo>
                    <a:lnTo>
                      <a:pt x="1037" y="654"/>
                    </a:lnTo>
                    <a:lnTo>
                      <a:pt x="1043" y="722"/>
                    </a:lnTo>
                    <a:lnTo>
                      <a:pt x="1042" y="761"/>
                    </a:lnTo>
                    <a:lnTo>
                      <a:pt x="1031" y="791"/>
                    </a:lnTo>
                    <a:lnTo>
                      <a:pt x="1007" y="810"/>
                    </a:lnTo>
                    <a:lnTo>
                      <a:pt x="990" y="813"/>
                    </a:lnTo>
                    <a:lnTo>
                      <a:pt x="973" y="791"/>
                    </a:lnTo>
                    <a:lnTo>
                      <a:pt x="949" y="739"/>
                    </a:lnTo>
                    <a:lnTo>
                      <a:pt x="925" y="649"/>
                    </a:lnTo>
                    <a:lnTo>
                      <a:pt x="905" y="553"/>
                    </a:lnTo>
                    <a:lnTo>
                      <a:pt x="888" y="494"/>
                    </a:lnTo>
                    <a:lnTo>
                      <a:pt x="862" y="442"/>
                    </a:lnTo>
                    <a:lnTo>
                      <a:pt x="826" y="402"/>
                    </a:lnTo>
                    <a:lnTo>
                      <a:pt x="801" y="389"/>
                    </a:lnTo>
                    <a:lnTo>
                      <a:pt x="802" y="413"/>
                    </a:lnTo>
                    <a:lnTo>
                      <a:pt x="797" y="455"/>
                    </a:lnTo>
                    <a:lnTo>
                      <a:pt x="785" y="489"/>
                    </a:lnTo>
                    <a:lnTo>
                      <a:pt x="766" y="518"/>
                    </a:lnTo>
                    <a:lnTo>
                      <a:pt x="730" y="554"/>
                    </a:lnTo>
                    <a:lnTo>
                      <a:pt x="681" y="598"/>
                    </a:lnTo>
                    <a:lnTo>
                      <a:pt x="660" y="623"/>
                    </a:lnTo>
                    <a:lnTo>
                      <a:pt x="697" y="622"/>
                    </a:lnTo>
                    <a:lnTo>
                      <a:pt x="753" y="637"/>
                    </a:lnTo>
                    <a:lnTo>
                      <a:pt x="793" y="667"/>
                    </a:lnTo>
                    <a:lnTo>
                      <a:pt x="821" y="710"/>
                    </a:lnTo>
                    <a:lnTo>
                      <a:pt x="853" y="785"/>
                    </a:lnTo>
                    <a:lnTo>
                      <a:pt x="888" y="855"/>
                    </a:lnTo>
                    <a:lnTo>
                      <a:pt x="921" y="894"/>
                    </a:lnTo>
                    <a:lnTo>
                      <a:pt x="942" y="907"/>
                    </a:lnTo>
                    <a:lnTo>
                      <a:pt x="926" y="904"/>
                    </a:lnTo>
                    <a:lnTo>
                      <a:pt x="900" y="907"/>
                    </a:lnTo>
                    <a:lnTo>
                      <a:pt x="869" y="922"/>
                    </a:lnTo>
                    <a:lnTo>
                      <a:pt x="842" y="954"/>
                    </a:lnTo>
                    <a:lnTo>
                      <a:pt x="818" y="988"/>
                    </a:lnTo>
                    <a:lnTo>
                      <a:pt x="801" y="1000"/>
                    </a:lnTo>
                    <a:lnTo>
                      <a:pt x="786" y="954"/>
                    </a:lnTo>
                    <a:lnTo>
                      <a:pt x="752" y="821"/>
                    </a:lnTo>
                    <a:lnTo>
                      <a:pt x="713" y="729"/>
                    </a:lnTo>
                    <a:lnTo>
                      <a:pt x="681" y="687"/>
                    </a:lnTo>
                    <a:lnTo>
                      <a:pt x="652" y="674"/>
                    </a:lnTo>
                    <a:lnTo>
                      <a:pt x="630" y="674"/>
                    </a:lnTo>
                    <a:lnTo>
                      <a:pt x="606" y="683"/>
                    </a:lnTo>
                    <a:lnTo>
                      <a:pt x="580" y="703"/>
                    </a:lnTo>
                    <a:lnTo>
                      <a:pt x="565" y="718"/>
                    </a:lnTo>
                    <a:lnTo>
                      <a:pt x="608" y="809"/>
                    </a:lnTo>
                    <a:lnTo>
                      <a:pt x="677" y="947"/>
                    </a:lnTo>
                    <a:lnTo>
                      <a:pt x="720" y="1042"/>
                    </a:lnTo>
                    <a:lnTo>
                      <a:pt x="752" y="1140"/>
                    </a:lnTo>
                    <a:lnTo>
                      <a:pt x="769" y="1243"/>
                    </a:lnTo>
                    <a:lnTo>
                      <a:pt x="766" y="1323"/>
                    </a:lnTo>
                    <a:lnTo>
                      <a:pt x="758" y="1377"/>
                    </a:lnTo>
                    <a:lnTo>
                      <a:pt x="744" y="1433"/>
                    </a:lnTo>
                    <a:lnTo>
                      <a:pt x="721" y="1489"/>
                    </a:lnTo>
                    <a:lnTo>
                      <a:pt x="706" y="1519"/>
                    </a:lnTo>
                    <a:lnTo>
                      <a:pt x="670" y="1338"/>
                    </a:lnTo>
                    <a:lnTo>
                      <a:pt x="572" y="943"/>
                    </a:lnTo>
                    <a:lnTo>
                      <a:pt x="478" y="646"/>
                    </a:lnTo>
                    <a:lnTo>
                      <a:pt x="412" y="457"/>
                    </a:lnTo>
                    <a:lnTo>
                      <a:pt x="343" y="282"/>
                    </a:lnTo>
                    <a:lnTo>
                      <a:pt x="272" y="126"/>
                    </a:lnTo>
                    <a:lnTo>
                      <a:pt x="236" y="58"/>
                    </a:lnTo>
                    <a:lnTo>
                      <a:pt x="217" y="52"/>
                    </a:lnTo>
                    <a:lnTo>
                      <a:pt x="189" y="48"/>
                    </a:lnTo>
                    <a:lnTo>
                      <a:pt x="168" y="50"/>
                    </a:lnTo>
                    <a:lnTo>
                      <a:pt x="153" y="58"/>
                    </a:lnTo>
                    <a:lnTo>
                      <a:pt x="141" y="82"/>
                    </a:lnTo>
                    <a:lnTo>
                      <a:pt x="139" y="126"/>
                    </a:lnTo>
                    <a:lnTo>
                      <a:pt x="147" y="205"/>
                    </a:lnTo>
                    <a:lnTo>
                      <a:pt x="141" y="270"/>
                    </a:lnTo>
                    <a:lnTo>
                      <a:pt x="124" y="289"/>
                    </a:lnTo>
                    <a:lnTo>
                      <a:pt x="107" y="294"/>
                    </a:lnTo>
                    <a:lnTo>
                      <a:pt x="95" y="294"/>
                    </a:lnTo>
                    <a:lnTo>
                      <a:pt x="83" y="288"/>
                    </a:lnTo>
                    <a:lnTo>
                      <a:pt x="68" y="266"/>
                    </a:lnTo>
                    <a:lnTo>
                      <a:pt x="59" y="224"/>
                    </a:lnTo>
                    <a:lnTo>
                      <a:pt x="52" y="160"/>
                    </a:lnTo>
                    <a:lnTo>
                      <a:pt x="36" y="122"/>
                    </a:lnTo>
                    <a:lnTo>
                      <a:pt x="15" y="108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 63">
                <a:extLst>
                  <a:ext uri="{FF2B5EF4-FFF2-40B4-BE49-F238E27FC236}">
                    <a16:creationId xmlns:a16="http://schemas.microsoft.com/office/drawing/2014/main" id="{936FD1E2-1DD5-4283-8B4F-59F77551256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45114" y="117015"/>
                <a:ext cx="32008" cy="53347"/>
              </a:xfrm>
              <a:custGeom>
                <a:avLst/>
                <a:gdLst>
                  <a:gd name="T0" fmla="*/ 150 w 198"/>
                  <a:gd name="T1" fmla="*/ 46 h 330"/>
                  <a:gd name="T2" fmla="*/ 127 w 198"/>
                  <a:gd name="T3" fmla="*/ 70 h 330"/>
                  <a:gd name="T4" fmla="*/ 91 w 198"/>
                  <a:gd name="T5" fmla="*/ 129 h 330"/>
                  <a:gd name="T6" fmla="*/ 70 w 198"/>
                  <a:gd name="T7" fmla="*/ 202 h 330"/>
                  <a:gd name="T8" fmla="*/ 59 w 198"/>
                  <a:gd name="T9" fmla="*/ 285 h 330"/>
                  <a:gd name="T10" fmla="*/ 56 w 198"/>
                  <a:gd name="T11" fmla="*/ 330 h 330"/>
                  <a:gd name="T12" fmla="*/ 32 w 198"/>
                  <a:gd name="T13" fmla="*/ 315 h 330"/>
                  <a:gd name="T14" fmla="*/ 6 w 198"/>
                  <a:gd name="T15" fmla="*/ 283 h 330"/>
                  <a:gd name="T16" fmla="*/ 0 w 198"/>
                  <a:gd name="T17" fmla="*/ 246 h 330"/>
                  <a:gd name="T18" fmla="*/ 10 w 198"/>
                  <a:gd name="T19" fmla="*/ 206 h 330"/>
                  <a:gd name="T20" fmla="*/ 36 w 198"/>
                  <a:gd name="T21" fmla="*/ 139 h 330"/>
                  <a:gd name="T22" fmla="*/ 59 w 198"/>
                  <a:gd name="T23" fmla="*/ 70 h 330"/>
                  <a:gd name="T24" fmla="*/ 62 w 198"/>
                  <a:gd name="T25" fmla="*/ 22 h 330"/>
                  <a:gd name="T26" fmla="*/ 56 w 198"/>
                  <a:gd name="T27" fmla="*/ 0 h 330"/>
                  <a:gd name="T28" fmla="*/ 150 w 198"/>
                  <a:gd name="T29" fmla="*/ 0 h 330"/>
                  <a:gd name="T30" fmla="*/ 148 w 198"/>
                  <a:gd name="T31" fmla="*/ 14 h 330"/>
                  <a:gd name="T32" fmla="*/ 154 w 198"/>
                  <a:gd name="T33" fmla="*/ 32 h 330"/>
                  <a:gd name="T34" fmla="*/ 176 w 198"/>
                  <a:gd name="T35" fmla="*/ 45 h 330"/>
                  <a:gd name="T36" fmla="*/ 198 w 198"/>
                  <a:gd name="T37" fmla="*/ 46 h 330"/>
                  <a:gd name="T38" fmla="*/ 194 w 198"/>
                  <a:gd name="T39" fmla="*/ 65 h 330"/>
                  <a:gd name="T40" fmla="*/ 179 w 198"/>
                  <a:gd name="T41" fmla="*/ 78 h 330"/>
                  <a:gd name="T42" fmla="*/ 163 w 198"/>
                  <a:gd name="T43" fmla="*/ 73 h 330"/>
                  <a:gd name="T44" fmla="*/ 151 w 198"/>
                  <a:gd name="T45" fmla="*/ 57 h 330"/>
                  <a:gd name="T46" fmla="*/ 150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50" y="46"/>
                    </a:moveTo>
                    <a:lnTo>
                      <a:pt x="127" y="70"/>
                    </a:lnTo>
                    <a:lnTo>
                      <a:pt x="91" y="129"/>
                    </a:lnTo>
                    <a:lnTo>
                      <a:pt x="70" y="202"/>
                    </a:lnTo>
                    <a:lnTo>
                      <a:pt x="59" y="285"/>
                    </a:lnTo>
                    <a:lnTo>
                      <a:pt x="56" y="330"/>
                    </a:lnTo>
                    <a:lnTo>
                      <a:pt x="32" y="315"/>
                    </a:lnTo>
                    <a:lnTo>
                      <a:pt x="6" y="283"/>
                    </a:lnTo>
                    <a:lnTo>
                      <a:pt x="0" y="246"/>
                    </a:lnTo>
                    <a:lnTo>
                      <a:pt x="10" y="206"/>
                    </a:lnTo>
                    <a:lnTo>
                      <a:pt x="36" y="139"/>
                    </a:lnTo>
                    <a:lnTo>
                      <a:pt x="59" y="70"/>
                    </a:lnTo>
                    <a:lnTo>
                      <a:pt x="62" y="22"/>
                    </a:lnTo>
                    <a:lnTo>
                      <a:pt x="56" y="0"/>
                    </a:lnTo>
                    <a:lnTo>
                      <a:pt x="150" y="0"/>
                    </a:lnTo>
                    <a:lnTo>
                      <a:pt x="148" y="14"/>
                    </a:lnTo>
                    <a:lnTo>
                      <a:pt x="154" y="32"/>
                    </a:lnTo>
                    <a:lnTo>
                      <a:pt x="176" y="45"/>
                    </a:lnTo>
                    <a:lnTo>
                      <a:pt x="198" y="46"/>
                    </a:lnTo>
                    <a:lnTo>
                      <a:pt x="194" y="65"/>
                    </a:lnTo>
                    <a:lnTo>
                      <a:pt x="179" y="78"/>
                    </a:lnTo>
                    <a:lnTo>
                      <a:pt x="163" y="73"/>
                    </a:lnTo>
                    <a:lnTo>
                      <a:pt x="151" y="57"/>
                    </a:lnTo>
                    <a:lnTo>
                      <a:pt x="150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64">
                <a:extLst>
                  <a:ext uri="{FF2B5EF4-FFF2-40B4-BE49-F238E27FC236}">
                    <a16:creationId xmlns:a16="http://schemas.microsoft.com/office/drawing/2014/main" id="{74CD0C68-F5E3-4A47-896B-91C1477E453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26882" y="132049"/>
                <a:ext cx="68381" cy="76140"/>
              </a:xfrm>
              <a:custGeom>
                <a:avLst/>
                <a:gdLst>
                  <a:gd name="T0" fmla="*/ 236 w 424"/>
                  <a:gd name="T1" fmla="*/ 95 h 471"/>
                  <a:gd name="T2" fmla="*/ 238 w 424"/>
                  <a:gd name="T3" fmla="*/ 111 h 471"/>
                  <a:gd name="T4" fmla="*/ 252 w 424"/>
                  <a:gd name="T5" fmla="*/ 125 h 471"/>
                  <a:gd name="T6" fmla="*/ 284 w 424"/>
                  <a:gd name="T7" fmla="*/ 123 h 471"/>
                  <a:gd name="T8" fmla="*/ 325 w 424"/>
                  <a:gd name="T9" fmla="*/ 105 h 471"/>
                  <a:gd name="T10" fmla="*/ 356 w 424"/>
                  <a:gd name="T11" fmla="*/ 99 h 471"/>
                  <a:gd name="T12" fmla="*/ 385 w 424"/>
                  <a:gd name="T13" fmla="*/ 101 h 471"/>
                  <a:gd name="T14" fmla="*/ 412 w 424"/>
                  <a:gd name="T15" fmla="*/ 121 h 471"/>
                  <a:gd name="T16" fmla="*/ 424 w 424"/>
                  <a:gd name="T17" fmla="*/ 141 h 471"/>
                  <a:gd name="T18" fmla="*/ 405 w 424"/>
                  <a:gd name="T19" fmla="*/ 181 h 471"/>
                  <a:gd name="T20" fmla="*/ 378 w 424"/>
                  <a:gd name="T21" fmla="*/ 272 h 471"/>
                  <a:gd name="T22" fmla="*/ 353 w 424"/>
                  <a:gd name="T23" fmla="*/ 365 h 471"/>
                  <a:gd name="T24" fmla="*/ 325 w 424"/>
                  <a:gd name="T25" fmla="*/ 425 h 471"/>
                  <a:gd name="T26" fmla="*/ 298 w 424"/>
                  <a:gd name="T27" fmla="*/ 459 h 471"/>
                  <a:gd name="T28" fmla="*/ 282 w 424"/>
                  <a:gd name="T29" fmla="*/ 471 h 471"/>
                  <a:gd name="T30" fmla="*/ 269 w 424"/>
                  <a:gd name="T31" fmla="*/ 457 h 471"/>
                  <a:gd name="T32" fmla="*/ 222 w 424"/>
                  <a:gd name="T33" fmla="*/ 407 h 471"/>
                  <a:gd name="T34" fmla="*/ 180 w 424"/>
                  <a:gd name="T35" fmla="*/ 375 h 471"/>
                  <a:gd name="T36" fmla="*/ 152 w 424"/>
                  <a:gd name="T37" fmla="*/ 365 h 471"/>
                  <a:gd name="T38" fmla="*/ 127 w 424"/>
                  <a:gd name="T39" fmla="*/ 372 h 471"/>
                  <a:gd name="T40" fmla="*/ 104 w 424"/>
                  <a:gd name="T41" fmla="*/ 400 h 471"/>
                  <a:gd name="T42" fmla="*/ 95 w 424"/>
                  <a:gd name="T43" fmla="*/ 424 h 471"/>
                  <a:gd name="T44" fmla="*/ 85 w 424"/>
                  <a:gd name="T45" fmla="*/ 421 h 471"/>
                  <a:gd name="T46" fmla="*/ 72 w 424"/>
                  <a:gd name="T47" fmla="*/ 412 h 471"/>
                  <a:gd name="T48" fmla="*/ 59 w 424"/>
                  <a:gd name="T49" fmla="*/ 389 h 471"/>
                  <a:gd name="T50" fmla="*/ 44 w 424"/>
                  <a:gd name="T51" fmla="*/ 356 h 471"/>
                  <a:gd name="T52" fmla="*/ 28 w 424"/>
                  <a:gd name="T53" fmla="*/ 337 h 471"/>
                  <a:gd name="T54" fmla="*/ 11 w 424"/>
                  <a:gd name="T55" fmla="*/ 331 h 471"/>
                  <a:gd name="T56" fmla="*/ 0 w 424"/>
                  <a:gd name="T57" fmla="*/ 329 h 471"/>
                  <a:gd name="T58" fmla="*/ 13 w 424"/>
                  <a:gd name="T59" fmla="*/ 319 h 471"/>
                  <a:gd name="T60" fmla="*/ 45 w 424"/>
                  <a:gd name="T61" fmla="*/ 305 h 471"/>
                  <a:gd name="T62" fmla="*/ 100 w 424"/>
                  <a:gd name="T63" fmla="*/ 297 h 471"/>
                  <a:gd name="T64" fmla="*/ 216 w 424"/>
                  <a:gd name="T65" fmla="*/ 315 h 471"/>
                  <a:gd name="T66" fmla="*/ 282 w 424"/>
                  <a:gd name="T67" fmla="*/ 329 h 471"/>
                  <a:gd name="T68" fmla="*/ 284 w 424"/>
                  <a:gd name="T69" fmla="*/ 308 h 471"/>
                  <a:gd name="T70" fmla="*/ 272 w 424"/>
                  <a:gd name="T71" fmla="*/ 263 h 471"/>
                  <a:gd name="T72" fmla="*/ 240 w 424"/>
                  <a:gd name="T73" fmla="*/ 193 h 471"/>
                  <a:gd name="T74" fmla="*/ 214 w 424"/>
                  <a:gd name="T75" fmla="*/ 124 h 471"/>
                  <a:gd name="T76" fmla="*/ 213 w 424"/>
                  <a:gd name="T77" fmla="*/ 83 h 471"/>
                  <a:gd name="T78" fmla="*/ 228 w 424"/>
                  <a:gd name="T79" fmla="*/ 53 h 471"/>
                  <a:gd name="T80" fmla="*/ 246 w 424"/>
                  <a:gd name="T81" fmla="*/ 36 h 471"/>
                  <a:gd name="T82" fmla="*/ 288 w 424"/>
                  <a:gd name="T83" fmla="*/ 13 h 471"/>
                  <a:gd name="T84" fmla="*/ 330 w 424"/>
                  <a:gd name="T85" fmla="*/ 0 h 471"/>
                  <a:gd name="T86" fmla="*/ 314 w 424"/>
                  <a:gd name="T87" fmla="*/ 31 h 471"/>
                  <a:gd name="T88" fmla="*/ 284 w 424"/>
                  <a:gd name="T89" fmla="*/ 71 h 471"/>
                  <a:gd name="T90" fmla="*/ 254 w 424"/>
                  <a:gd name="T91" fmla="*/ 89 h 471"/>
                  <a:gd name="T92" fmla="*/ 236 w 424"/>
                  <a:gd name="T93" fmla="*/ 95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236" y="95"/>
                    </a:moveTo>
                    <a:lnTo>
                      <a:pt x="238" y="111"/>
                    </a:lnTo>
                    <a:lnTo>
                      <a:pt x="252" y="125"/>
                    </a:lnTo>
                    <a:lnTo>
                      <a:pt x="284" y="123"/>
                    </a:lnTo>
                    <a:lnTo>
                      <a:pt x="325" y="105"/>
                    </a:lnTo>
                    <a:lnTo>
                      <a:pt x="356" y="99"/>
                    </a:lnTo>
                    <a:lnTo>
                      <a:pt x="385" y="101"/>
                    </a:lnTo>
                    <a:lnTo>
                      <a:pt x="412" y="121"/>
                    </a:lnTo>
                    <a:lnTo>
                      <a:pt x="424" y="141"/>
                    </a:lnTo>
                    <a:lnTo>
                      <a:pt x="405" y="181"/>
                    </a:lnTo>
                    <a:lnTo>
                      <a:pt x="378" y="272"/>
                    </a:lnTo>
                    <a:lnTo>
                      <a:pt x="353" y="365"/>
                    </a:lnTo>
                    <a:lnTo>
                      <a:pt x="325" y="425"/>
                    </a:lnTo>
                    <a:lnTo>
                      <a:pt x="298" y="459"/>
                    </a:lnTo>
                    <a:lnTo>
                      <a:pt x="282" y="471"/>
                    </a:lnTo>
                    <a:lnTo>
                      <a:pt x="269" y="457"/>
                    </a:lnTo>
                    <a:lnTo>
                      <a:pt x="222" y="407"/>
                    </a:lnTo>
                    <a:lnTo>
                      <a:pt x="180" y="375"/>
                    </a:lnTo>
                    <a:lnTo>
                      <a:pt x="152" y="365"/>
                    </a:lnTo>
                    <a:lnTo>
                      <a:pt x="127" y="372"/>
                    </a:lnTo>
                    <a:lnTo>
                      <a:pt x="104" y="400"/>
                    </a:lnTo>
                    <a:lnTo>
                      <a:pt x="95" y="424"/>
                    </a:lnTo>
                    <a:lnTo>
                      <a:pt x="85" y="421"/>
                    </a:lnTo>
                    <a:lnTo>
                      <a:pt x="72" y="412"/>
                    </a:lnTo>
                    <a:lnTo>
                      <a:pt x="59" y="389"/>
                    </a:lnTo>
                    <a:lnTo>
                      <a:pt x="44" y="356"/>
                    </a:lnTo>
                    <a:lnTo>
                      <a:pt x="28" y="337"/>
                    </a:lnTo>
                    <a:lnTo>
                      <a:pt x="11" y="331"/>
                    </a:lnTo>
                    <a:lnTo>
                      <a:pt x="0" y="329"/>
                    </a:lnTo>
                    <a:lnTo>
                      <a:pt x="13" y="319"/>
                    </a:lnTo>
                    <a:lnTo>
                      <a:pt x="45" y="305"/>
                    </a:lnTo>
                    <a:lnTo>
                      <a:pt x="100" y="297"/>
                    </a:lnTo>
                    <a:lnTo>
                      <a:pt x="216" y="315"/>
                    </a:lnTo>
                    <a:lnTo>
                      <a:pt x="282" y="329"/>
                    </a:lnTo>
                    <a:lnTo>
                      <a:pt x="284" y="308"/>
                    </a:lnTo>
                    <a:lnTo>
                      <a:pt x="272" y="263"/>
                    </a:lnTo>
                    <a:lnTo>
                      <a:pt x="240" y="193"/>
                    </a:lnTo>
                    <a:lnTo>
                      <a:pt x="214" y="124"/>
                    </a:lnTo>
                    <a:lnTo>
                      <a:pt x="213" y="83"/>
                    </a:lnTo>
                    <a:lnTo>
                      <a:pt x="228" y="53"/>
                    </a:lnTo>
                    <a:lnTo>
                      <a:pt x="246" y="36"/>
                    </a:lnTo>
                    <a:lnTo>
                      <a:pt x="288" y="13"/>
                    </a:lnTo>
                    <a:lnTo>
                      <a:pt x="330" y="0"/>
                    </a:lnTo>
                    <a:lnTo>
                      <a:pt x="314" y="31"/>
                    </a:lnTo>
                    <a:lnTo>
                      <a:pt x="284" y="71"/>
                    </a:lnTo>
                    <a:lnTo>
                      <a:pt x="254" y="89"/>
                    </a:lnTo>
                    <a:lnTo>
                      <a:pt x="236" y="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65">
                <a:extLst>
                  <a:ext uri="{FF2B5EF4-FFF2-40B4-BE49-F238E27FC236}">
                    <a16:creationId xmlns:a16="http://schemas.microsoft.com/office/drawing/2014/main" id="{8734658A-AA61-45D3-B11D-620976092E1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73535" y="135444"/>
                <a:ext cx="38313" cy="46072"/>
              </a:xfrm>
              <a:custGeom>
                <a:avLst/>
                <a:gdLst>
                  <a:gd name="T0" fmla="*/ 188 w 236"/>
                  <a:gd name="T1" fmla="*/ 28 h 285"/>
                  <a:gd name="T2" fmla="*/ 208 w 236"/>
                  <a:gd name="T3" fmla="*/ 9 h 285"/>
                  <a:gd name="T4" fmla="*/ 223 w 236"/>
                  <a:gd name="T5" fmla="*/ 0 h 285"/>
                  <a:gd name="T6" fmla="*/ 227 w 236"/>
                  <a:gd name="T7" fmla="*/ 4 h 285"/>
                  <a:gd name="T8" fmla="*/ 221 w 236"/>
                  <a:gd name="T9" fmla="*/ 34 h 285"/>
                  <a:gd name="T10" fmla="*/ 201 w 236"/>
                  <a:gd name="T11" fmla="*/ 109 h 285"/>
                  <a:gd name="T12" fmla="*/ 192 w 236"/>
                  <a:gd name="T13" fmla="*/ 164 h 285"/>
                  <a:gd name="T14" fmla="*/ 193 w 236"/>
                  <a:gd name="T15" fmla="*/ 214 h 285"/>
                  <a:gd name="T16" fmla="*/ 208 w 236"/>
                  <a:gd name="T17" fmla="*/ 244 h 285"/>
                  <a:gd name="T18" fmla="*/ 224 w 236"/>
                  <a:gd name="T19" fmla="*/ 258 h 285"/>
                  <a:gd name="T20" fmla="*/ 236 w 236"/>
                  <a:gd name="T21" fmla="*/ 264 h 285"/>
                  <a:gd name="T22" fmla="*/ 229 w 236"/>
                  <a:gd name="T23" fmla="*/ 278 h 285"/>
                  <a:gd name="T24" fmla="*/ 211 w 236"/>
                  <a:gd name="T25" fmla="*/ 285 h 285"/>
                  <a:gd name="T26" fmla="*/ 173 w 236"/>
                  <a:gd name="T27" fmla="*/ 261 h 285"/>
                  <a:gd name="T28" fmla="*/ 108 w 236"/>
                  <a:gd name="T29" fmla="*/ 192 h 285"/>
                  <a:gd name="T30" fmla="*/ 55 w 236"/>
                  <a:gd name="T31" fmla="*/ 144 h 285"/>
                  <a:gd name="T32" fmla="*/ 18 w 236"/>
                  <a:gd name="T33" fmla="*/ 125 h 285"/>
                  <a:gd name="T34" fmla="*/ 0 w 236"/>
                  <a:gd name="T35" fmla="*/ 122 h 285"/>
                  <a:gd name="T36" fmla="*/ 4 w 236"/>
                  <a:gd name="T37" fmla="*/ 105 h 285"/>
                  <a:gd name="T38" fmla="*/ 19 w 236"/>
                  <a:gd name="T39" fmla="*/ 92 h 285"/>
                  <a:gd name="T40" fmla="*/ 35 w 236"/>
                  <a:gd name="T41" fmla="*/ 96 h 285"/>
                  <a:gd name="T42" fmla="*/ 47 w 236"/>
                  <a:gd name="T43" fmla="*/ 113 h 285"/>
                  <a:gd name="T44" fmla="*/ 47 w 236"/>
                  <a:gd name="T45" fmla="*/ 122 h 285"/>
                  <a:gd name="T46" fmla="*/ 76 w 236"/>
                  <a:gd name="T47" fmla="*/ 122 h 285"/>
                  <a:gd name="T48" fmla="*/ 123 w 236"/>
                  <a:gd name="T49" fmla="*/ 109 h 285"/>
                  <a:gd name="T50" fmla="*/ 157 w 236"/>
                  <a:gd name="T51" fmla="*/ 85 h 285"/>
                  <a:gd name="T52" fmla="*/ 181 w 236"/>
                  <a:gd name="T53" fmla="*/ 49 h 285"/>
                  <a:gd name="T54" fmla="*/ 188 w 236"/>
                  <a:gd name="T55" fmla="*/ 2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188" y="28"/>
                    </a:moveTo>
                    <a:lnTo>
                      <a:pt x="208" y="9"/>
                    </a:lnTo>
                    <a:lnTo>
                      <a:pt x="223" y="0"/>
                    </a:lnTo>
                    <a:lnTo>
                      <a:pt x="227" y="4"/>
                    </a:lnTo>
                    <a:lnTo>
                      <a:pt x="221" y="34"/>
                    </a:lnTo>
                    <a:lnTo>
                      <a:pt x="201" y="109"/>
                    </a:lnTo>
                    <a:lnTo>
                      <a:pt x="192" y="164"/>
                    </a:lnTo>
                    <a:lnTo>
                      <a:pt x="193" y="214"/>
                    </a:lnTo>
                    <a:lnTo>
                      <a:pt x="208" y="244"/>
                    </a:lnTo>
                    <a:lnTo>
                      <a:pt x="224" y="258"/>
                    </a:lnTo>
                    <a:lnTo>
                      <a:pt x="236" y="264"/>
                    </a:lnTo>
                    <a:lnTo>
                      <a:pt x="229" y="278"/>
                    </a:lnTo>
                    <a:lnTo>
                      <a:pt x="211" y="285"/>
                    </a:lnTo>
                    <a:lnTo>
                      <a:pt x="173" y="261"/>
                    </a:lnTo>
                    <a:lnTo>
                      <a:pt x="108" y="192"/>
                    </a:lnTo>
                    <a:lnTo>
                      <a:pt x="55" y="144"/>
                    </a:lnTo>
                    <a:lnTo>
                      <a:pt x="18" y="125"/>
                    </a:lnTo>
                    <a:lnTo>
                      <a:pt x="0" y="122"/>
                    </a:lnTo>
                    <a:lnTo>
                      <a:pt x="4" y="105"/>
                    </a:lnTo>
                    <a:lnTo>
                      <a:pt x="19" y="92"/>
                    </a:lnTo>
                    <a:lnTo>
                      <a:pt x="35" y="96"/>
                    </a:lnTo>
                    <a:lnTo>
                      <a:pt x="47" y="113"/>
                    </a:lnTo>
                    <a:lnTo>
                      <a:pt x="47" y="122"/>
                    </a:lnTo>
                    <a:lnTo>
                      <a:pt x="76" y="122"/>
                    </a:lnTo>
                    <a:lnTo>
                      <a:pt x="123" y="109"/>
                    </a:lnTo>
                    <a:lnTo>
                      <a:pt x="157" y="85"/>
                    </a:lnTo>
                    <a:lnTo>
                      <a:pt x="181" y="49"/>
                    </a:lnTo>
                    <a:lnTo>
                      <a:pt x="188" y="2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66">
                <a:extLst>
                  <a:ext uri="{FF2B5EF4-FFF2-40B4-BE49-F238E27FC236}">
                    <a16:creationId xmlns:a16="http://schemas.microsoft.com/office/drawing/2014/main" id="{B47BA1E0-C587-408F-8DC6-1DE41074D9E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77314" y="162602"/>
                <a:ext cx="31038" cy="61106"/>
              </a:xfrm>
              <a:custGeom>
                <a:avLst/>
                <a:gdLst>
                  <a:gd name="T0" fmla="*/ 146 w 192"/>
                  <a:gd name="T1" fmla="*/ 236 h 377"/>
                  <a:gd name="T2" fmla="*/ 126 w 192"/>
                  <a:gd name="T3" fmla="*/ 235 h 377"/>
                  <a:gd name="T4" fmla="*/ 94 w 192"/>
                  <a:gd name="T5" fmla="*/ 237 h 377"/>
                  <a:gd name="T6" fmla="*/ 71 w 192"/>
                  <a:gd name="T7" fmla="*/ 249 h 377"/>
                  <a:gd name="T8" fmla="*/ 55 w 192"/>
                  <a:gd name="T9" fmla="*/ 271 h 377"/>
                  <a:gd name="T10" fmla="*/ 51 w 192"/>
                  <a:gd name="T11" fmla="*/ 283 h 377"/>
                  <a:gd name="T12" fmla="*/ 34 w 192"/>
                  <a:gd name="T13" fmla="*/ 279 h 377"/>
                  <a:gd name="T14" fmla="*/ 19 w 192"/>
                  <a:gd name="T15" fmla="*/ 264 h 377"/>
                  <a:gd name="T16" fmla="*/ 24 w 192"/>
                  <a:gd name="T17" fmla="*/ 248 h 377"/>
                  <a:gd name="T18" fmla="*/ 40 w 192"/>
                  <a:gd name="T19" fmla="*/ 237 h 377"/>
                  <a:gd name="T20" fmla="*/ 51 w 192"/>
                  <a:gd name="T21" fmla="*/ 236 h 377"/>
                  <a:gd name="T22" fmla="*/ 56 w 192"/>
                  <a:gd name="T23" fmla="*/ 212 h 377"/>
                  <a:gd name="T24" fmla="*/ 59 w 192"/>
                  <a:gd name="T25" fmla="*/ 175 h 377"/>
                  <a:gd name="T26" fmla="*/ 48 w 192"/>
                  <a:gd name="T27" fmla="*/ 132 h 377"/>
                  <a:gd name="T28" fmla="*/ 20 w 192"/>
                  <a:gd name="T29" fmla="*/ 91 h 377"/>
                  <a:gd name="T30" fmla="*/ 4 w 192"/>
                  <a:gd name="T31" fmla="*/ 53 h 377"/>
                  <a:gd name="T32" fmla="*/ 0 w 192"/>
                  <a:gd name="T33" fmla="*/ 21 h 377"/>
                  <a:gd name="T34" fmla="*/ 3 w 192"/>
                  <a:gd name="T35" fmla="*/ 0 h 377"/>
                  <a:gd name="T36" fmla="*/ 34 w 192"/>
                  <a:gd name="T37" fmla="*/ 20 h 377"/>
                  <a:gd name="T38" fmla="*/ 78 w 192"/>
                  <a:gd name="T39" fmla="*/ 57 h 377"/>
                  <a:gd name="T40" fmla="*/ 107 w 192"/>
                  <a:gd name="T41" fmla="*/ 92 h 377"/>
                  <a:gd name="T42" fmla="*/ 127 w 192"/>
                  <a:gd name="T43" fmla="*/ 127 h 377"/>
                  <a:gd name="T44" fmla="*/ 146 w 192"/>
                  <a:gd name="T45" fmla="*/ 188 h 377"/>
                  <a:gd name="T46" fmla="*/ 170 w 192"/>
                  <a:gd name="T47" fmla="*/ 300 h 377"/>
                  <a:gd name="T48" fmla="*/ 192 w 192"/>
                  <a:gd name="T49" fmla="*/ 377 h 377"/>
                  <a:gd name="T50" fmla="*/ 183 w 192"/>
                  <a:gd name="T51" fmla="*/ 376 h 377"/>
                  <a:gd name="T52" fmla="*/ 168 w 192"/>
                  <a:gd name="T53" fmla="*/ 366 h 377"/>
                  <a:gd name="T54" fmla="*/ 155 w 192"/>
                  <a:gd name="T55" fmla="*/ 345 h 377"/>
                  <a:gd name="T56" fmla="*/ 148 w 192"/>
                  <a:gd name="T57" fmla="*/ 280 h 377"/>
                  <a:gd name="T58" fmla="*/ 146 w 192"/>
                  <a:gd name="T59" fmla="*/ 236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46" y="236"/>
                    </a:moveTo>
                    <a:lnTo>
                      <a:pt x="126" y="235"/>
                    </a:lnTo>
                    <a:lnTo>
                      <a:pt x="94" y="237"/>
                    </a:lnTo>
                    <a:lnTo>
                      <a:pt x="71" y="249"/>
                    </a:lnTo>
                    <a:lnTo>
                      <a:pt x="55" y="271"/>
                    </a:lnTo>
                    <a:lnTo>
                      <a:pt x="51" y="283"/>
                    </a:lnTo>
                    <a:lnTo>
                      <a:pt x="34" y="279"/>
                    </a:lnTo>
                    <a:lnTo>
                      <a:pt x="19" y="264"/>
                    </a:lnTo>
                    <a:lnTo>
                      <a:pt x="24" y="248"/>
                    </a:lnTo>
                    <a:lnTo>
                      <a:pt x="40" y="237"/>
                    </a:lnTo>
                    <a:lnTo>
                      <a:pt x="51" y="236"/>
                    </a:lnTo>
                    <a:lnTo>
                      <a:pt x="56" y="212"/>
                    </a:lnTo>
                    <a:lnTo>
                      <a:pt x="59" y="175"/>
                    </a:lnTo>
                    <a:lnTo>
                      <a:pt x="48" y="132"/>
                    </a:lnTo>
                    <a:lnTo>
                      <a:pt x="20" y="91"/>
                    </a:lnTo>
                    <a:lnTo>
                      <a:pt x="4" y="53"/>
                    </a:lnTo>
                    <a:lnTo>
                      <a:pt x="0" y="21"/>
                    </a:lnTo>
                    <a:lnTo>
                      <a:pt x="3" y="0"/>
                    </a:lnTo>
                    <a:lnTo>
                      <a:pt x="34" y="20"/>
                    </a:lnTo>
                    <a:lnTo>
                      <a:pt x="78" y="57"/>
                    </a:lnTo>
                    <a:lnTo>
                      <a:pt x="107" y="92"/>
                    </a:lnTo>
                    <a:lnTo>
                      <a:pt x="127" y="127"/>
                    </a:lnTo>
                    <a:lnTo>
                      <a:pt x="146" y="188"/>
                    </a:lnTo>
                    <a:lnTo>
                      <a:pt x="170" y="300"/>
                    </a:lnTo>
                    <a:lnTo>
                      <a:pt x="192" y="377"/>
                    </a:lnTo>
                    <a:lnTo>
                      <a:pt x="183" y="376"/>
                    </a:lnTo>
                    <a:lnTo>
                      <a:pt x="168" y="366"/>
                    </a:lnTo>
                    <a:lnTo>
                      <a:pt x="155" y="345"/>
                    </a:lnTo>
                    <a:lnTo>
                      <a:pt x="148" y="280"/>
                    </a:lnTo>
                    <a:lnTo>
                      <a:pt x="146" y="23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67">
                <a:extLst>
                  <a:ext uri="{FF2B5EF4-FFF2-40B4-BE49-F238E27FC236}">
                    <a16:creationId xmlns:a16="http://schemas.microsoft.com/office/drawing/2014/main" id="{07309663-694C-4EF5-9006-0D63C779B26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38420" y="235833"/>
                <a:ext cx="61106" cy="37828"/>
              </a:xfrm>
              <a:custGeom>
                <a:avLst/>
                <a:gdLst>
                  <a:gd name="T0" fmla="*/ 95 w 377"/>
                  <a:gd name="T1" fmla="*/ 20 h 236"/>
                  <a:gd name="T2" fmla="*/ 101 w 377"/>
                  <a:gd name="T3" fmla="*/ 10 h 236"/>
                  <a:gd name="T4" fmla="*/ 115 w 377"/>
                  <a:gd name="T5" fmla="*/ 1 h 236"/>
                  <a:gd name="T6" fmla="*/ 136 w 377"/>
                  <a:gd name="T7" fmla="*/ 0 h 236"/>
                  <a:gd name="T8" fmla="*/ 176 w 377"/>
                  <a:gd name="T9" fmla="*/ 38 h 236"/>
                  <a:gd name="T10" fmla="*/ 223 w 377"/>
                  <a:gd name="T11" fmla="*/ 108 h 236"/>
                  <a:gd name="T12" fmla="*/ 259 w 377"/>
                  <a:gd name="T13" fmla="*/ 154 h 236"/>
                  <a:gd name="T14" fmla="*/ 300 w 377"/>
                  <a:gd name="T15" fmla="*/ 192 h 236"/>
                  <a:gd name="T16" fmla="*/ 336 w 377"/>
                  <a:gd name="T17" fmla="*/ 206 h 236"/>
                  <a:gd name="T18" fmla="*/ 362 w 377"/>
                  <a:gd name="T19" fmla="*/ 210 h 236"/>
                  <a:gd name="T20" fmla="*/ 377 w 377"/>
                  <a:gd name="T21" fmla="*/ 208 h 236"/>
                  <a:gd name="T22" fmla="*/ 364 w 377"/>
                  <a:gd name="T23" fmla="*/ 224 h 236"/>
                  <a:gd name="T24" fmla="*/ 328 w 377"/>
                  <a:gd name="T25" fmla="*/ 236 h 236"/>
                  <a:gd name="T26" fmla="*/ 285 w 377"/>
                  <a:gd name="T27" fmla="*/ 229 h 236"/>
                  <a:gd name="T28" fmla="*/ 237 w 377"/>
                  <a:gd name="T29" fmla="*/ 209 h 236"/>
                  <a:gd name="T30" fmla="*/ 159 w 377"/>
                  <a:gd name="T31" fmla="*/ 168 h 236"/>
                  <a:gd name="T32" fmla="*/ 77 w 377"/>
                  <a:gd name="T33" fmla="*/ 130 h 236"/>
                  <a:gd name="T34" fmla="*/ 25 w 377"/>
                  <a:gd name="T35" fmla="*/ 116 h 236"/>
                  <a:gd name="T36" fmla="*/ 0 w 377"/>
                  <a:gd name="T37" fmla="*/ 114 h 236"/>
                  <a:gd name="T38" fmla="*/ 3 w 377"/>
                  <a:gd name="T39" fmla="*/ 104 h 236"/>
                  <a:gd name="T40" fmla="*/ 11 w 377"/>
                  <a:gd name="T41" fmla="*/ 89 h 236"/>
                  <a:gd name="T42" fmla="*/ 33 w 377"/>
                  <a:gd name="T43" fmla="*/ 76 h 236"/>
                  <a:gd name="T44" fmla="*/ 97 w 377"/>
                  <a:gd name="T45" fmla="*/ 69 h 236"/>
                  <a:gd name="T46" fmla="*/ 141 w 377"/>
                  <a:gd name="T47" fmla="*/ 66 h 236"/>
                  <a:gd name="T48" fmla="*/ 144 w 377"/>
                  <a:gd name="T49" fmla="*/ 53 h 236"/>
                  <a:gd name="T50" fmla="*/ 139 w 377"/>
                  <a:gd name="T51" fmla="*/ 34 h 236"/>
                  <a:gd name="T52" fmla="*/ 116 w 377"/>
                  <a:gd name="T53" fmla="*/ 22 h 236"/>
                  <a:gd name="T54" fmla="*/ 95 w 377"/>
                  <a:gd name="T55" fmla="*/ 2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95" y="20"/>
                    </a:moveTo>
                    <a:lnTo>
                      <a:pt x="101" y="10"/>
                    </a:lnTo>
                    <a:lnTo>
                      <a:pt x="115" y="1"/>
                    </a:lnTo>
                    <a:lnTo>
                      <a:pt x="136" y="0"/>
                    </a:lnTo>
                    <a:lnTo>
                      <a:pt x="176" y="38"/>
                    </a:lnTo>
                    <a:lnTo>
                      <a:pt x="223" y="108"/>
                    </a:lnTo>
                    <a:lnTo>
                      <a:pt x="259" y="154"/>
                    </a:lnTo>
                    <a:lnTo>
                      <a:pt x="300" y="192"/>
                    </a:lnTo>
                    <a:lnTo>
                      <a:pt x="336" y="206"/>
                    </a:lnTo>
                    <a:lnTo>
                      <a:pt x="362" y="210"/>
                    </a:lnTo>
                    <a:lnTo>
                      <a:pt x="377" y="208"/>
                    </a:lnTo>
                    <a:lnTo>
                      <a:pt x="364" y="224"/>
                    </a:lnTo>
                    <a:lnTo>
                      <a:pt x="328" y="236"/>
                    </a:lnTo>
                    <a:lnTo>
                      <a:pt x="285" y="229"/>
                    </a:lnTo>
                    <a:lnTo>
                      <a:pt x="237" y="209"/>
                    </a:lnTo>
                    <a:lnTo>
                      <a:pt x="159" y="168"/>
                    </a:lnTo>
                    <a:lnTo>
                      <a:pt x="77" y="130"/>
                    </a:lnTo>
                    <a:lnTo>
                      <a:pt x="25" y="116"/>
                    </a:lnTo>
                    <a:lnTo>
                      <a:pt x="0" y="114"/>
                    </a:lnTo>
                    <a:lnTo>
                      <a:pt x="3" y="104"/>
                    </a:lnTo>
                    <a:lnTo>
                      <a:pt x="11" y="89"/>
                    </a:lnTo>
                    <a:lnTo>
                      <a:pt x="33" y="76"/>
                    </a:lnTo>
                    <a:lnTo>
                      <a:pt x="97" y="69"/>
                    </a:lnTo>
                    <a:lnTo>
                      <a:pt x="141" y="66"/>
                    </a:lnTo>
                    <a:lnTo>
                      <a:pt x="144" y="53"/>
                    </a:lnTo>
                    <a:lnTo>
                      <a:pt x="139" y="34"/>
                    </a:lnTo>
                    <a:lnTo>
                      <a:pt x="116" y="22"/>
                    </a:lnTo>
                    <a:lnTo>
                      <a:pt x="95" y="2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68">
                <a:extLst>
                  <a:ext uri="{FF2B5EF4-FFF2-40B4-BE49-F238E27FC236}">
                    <a16:creationId xmlns:a16="http://schemas.microsoft.com/office/drawing/2014/main" id="{9B975225-FB61-4559-96A1-7653DA235B9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239713"/>
                <a:ext cx="38313" cy="48982"/>
              </a:xfrm>
              <a:custGeom>
                <a:avLst/>
                <a:gdLst>
                  <a:gd name="T0" fmla="*/ 0 w 236"/>
                  <a:gd name="T1" fmla="*/ 42 h 305"/>
                  <a:gd name="T2" fmla="*/ 12 w 236"/>
                  <a:gd name="T3" fmla="*/ 29 h 305"/>
                  <a:gd name="T4" fmla="*/ 35 w 236"/>
                  <a:gd name="T5" fmla="*/ 10 h 305"/>
                  <a:gd name="T6" fmla="*/ 56 w 236"/>
                  <a:gd name="T7" fmla="*/ 1 h 305"/>
                  <a:gd name="T8" fmla="*/ 76 w 236"/>
                  <a:gd name="T9" fmla="*/ 0 h 305"/>
                  <a:gd name="T10" fmla="*/ 101 w 236"/>
                  <a:gd name="T11" fmla="*/ 12 h 305"/>
                  <a:gd name="T12" fmla="*/ 132 w 236"/>
                  <a:gd name="T13" fmla="*/ 49 h 305"/>
                  <a:gd name="T14" fmla="*/ 171 w 236"/>
                  <a:gd name="T15" fmla="*/ 130 h 305"/>
                  <a:gd name="T16" fmla="*/ 204 w 236"/>
                  <a:gd name="T17" fmla="*/ 217 h 305"/>
                  <a:gd name="T18" fmla="*/ 225 w 236"/>
                  <a:gd name="T19" fmla="*/ 264 h 305"/>
                  <a:gd name="T20" fmla="*/ 236 w 236"/>
                  <a:gd name="T21" fmla="*/ 278 h 305"/>
                  <a:gd name="T22" fmla="*/ 228 w 236"/>
                  <a:gd name="T23" fmla="*/ 289 h 305"/>
                  <a:gd name="T24" fmla="*/ 211 w 236"/>
                  <a:gd name="T25" fmla="*/ 301 h 305"/>
                  <a:gd name="T26" fmla="*/ 196 w 236"/>
                  <a:gd name="T27" fmla="*/ 305 h 305"/>
                  <a:gd name="T28" fmla="*/ 180 w 236"/>
                  <a:gd name="T29" fmla="*/ 302 h 305"/>
                  <a:gd name="T30" fmla="*/ 159 w 236"/>
                  <a:gd name="T31" fmla="*/ 285 h 305"/>
                  <a:gd name="T32" fmla="*/ 131 w 236"/>
                  <a:gd name="T33" fmla="*/ 246 h 305"/>
                  <a:gd name="T34" fmla="*/ 89 w 236"/>
                  <a:gd name="T35" fmla="*/ 166 h 305"/>
                  <a:gd name="T36" fmla="*/ 47 w 236"/>
                  <a:gd name="T37" fmla="*/ 90 h 305"/>
                  <a:gd name="T38" fmla="*/ 16 w 236"/>
                  <a:gd name="T39" fmla="*/ 53 h 305"/>
                  <a:gd name="T40" fmla="*/ 0 w 236"/>
                  <a:gd name="T41" fmla="*/ 4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6" h="305">
                    <a:moveTo>
                      <a:pt x="0" y="42"/>
                    </a:moveTo>
                    <a:lnTo>
                      <a:pt x="12" y="29"/>
                    </a:lnTo>
                    <a:lnTo>
                      <a:pt x="35" y="10"/>
                    </a:lnTo>
                    <a:lnTo>
                      <a:pt x="56" y="1"/>
                    </a:lnTo>
                    <a:lnTo>
                      <a:pt x="76" y="0"/>
                    </a:lnTo>
                    <a:lnTo>
                      <a:pt x="101" y="12"/>
                    </a:lnTo>
                    <a:lnTo>
                      <a:pt x="132" y="49"/>
                    </a:lnTo>
                    <a:lnTo>
                      <a:pt x="171" y="130"/>
                    </a:lnTo>
                    <a:lnTo>
                      <a:pt x="204" y="217"/>
                    </a:lnTo>
                    <a:lnTo>
                      <a:pt x="225" y="264"/>
                    </a:lnTo>
                    <a:lnTo>
                      <a:pt x="236" y="278"/>
                    </a:lnTo>
                    <a:lnTo>
                      <a:pt x="228" y="289"/>
                    </a:lnTo>
                    <a:lnTo>
                      <a:pt x="211" y="301"/>
                    </a:lnTo>
                    <a:lnTo>
                      <a:pt x="196" y="305"/>
                    </a:lnTo>
                    <a:lnTo>
                      <a:pt x="180" y="302"/>
                    </a:lnTo>
                    <a:lnTo>
                      <a:pt x="159" y="285"/>
                    </a:lnTo>
                    <a:lnTo>
                      <a:pt x="131" y="246"/>
                    </a:lnTo>
                    <a:lnTo>
                      <a:pt x="89" y="166"/>
                    </a:lnTo>
                    <a:lnTo>
                      <a:pt x="47" y="90"/>
                    </a:lnTo>
                    <a:lnTo>
                      <a:pt x="16" y="53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69">
                <a:extLst>
                  <a:ext uri="{FF2B5EF4-FFF2-40B4-BE49-F238E27FC236}">
                    <a16:creationId xmlns:a16="http://schemas.microsoft.com/office/drawing/2014/main" id="{D4D4F634-D42B-4331-BE7B-1C86FF85B1D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69554" y="261536"/>
                <a:ext cx="24734" cy="53347"/>
              </a:xfrm>
              <a:custGeom>
                <a:avLst/>
                <a:gdLst>
                  <a:gd name="T0" fmla="*/ 104 w 153"/>
                  <a:gd name="T1" fmla="*/ 282 h 330"/>
                  <a:gd name="T2" fmla="*/ 87 w 153"/>
                  <a:gd name="T3" fmla="*/ 253 h 330"/>
                  <a:gd name="T4" fmla="*/ 46 w 153"/>
                  <a:gd name="T5" fmla="*/ 200 h 330"/>
                  <a:gd name="T6" fmla="*/ 19 w 153"/>
                  <a:gd name="T7" fmla="*/ 156 h 330"/>
                  <a:gd name="T8" fmla="*/ 7 w 153"/>
                  <a:gd name="T9" fmla="*/ 121 h 330"/>
                  <a:gd name="T10" fmla="*/ 0 w 153"/>
                  <a:gd name="T11" fmla="*/ 80 h 330"/>
                  <a:gd name="T12" fmla="*/ 4 w 153"/>
                  <a:gd name="T13" fmla="*/ 29 h 330"/>
                  <a:gd name="T14" fmla="*/ 10 w 153"/>
                  <a:gd name="T15" fmla="*/ 0 h 330"/>
                  <a:gd name="T16" fmla="*/ 34 w 153"/>
                  <a:gd name="T17" fmla="*/ 29 h 330"/>
                  <a:gd name="T18" fmla="*/ 86 w 153"/>
                  <a:gd name="T19" fmla="*/ 83 h 330"/>
                  <a:gd name="T20" fmla="*/ 120 w 153"/>
                  <a:gd name="T21" fmla="*/ 128 h 330"/>
                  <a:gd name="T22" fmla="*/ 139 w 153"/>
                  <a:gd name="T23" fmla="*/ 163 h 330"/>
                  <a:gd name="T24" fmla="*/ 151 w 153"/>
                  <a:gd name="T25" fmla="*/ 204 h 330"/>
                  <a:gd name="T26" fmla="*/ 153 w 153"/>
                  <a:gd name="T27" fmla="*/ 255 h 330"/>
                  <a:gd name="T28" fmla="*/ 151 w 153"/>
                  <a:gd name="T29" fmla="*/ 282 h 330"/>
                  <a:gd name="T30" fmla="*/ 137 w 153"/>
                  <a:gd name="T31" fmla="*/ 286 h 330"/>
                  <a:gd name="T32" fmla="*/ 118 w 153"/>
                  <a:gd name="T33" fmla="*/ 301 h 330"/>
                  <a:gd name="T34" fmla="*/ 98 w 153"/>
                  <a:gd name="T35" fmla="*/ 317 h 330"/>
                  <a:gd name="T36" fmla="*/ 74 w 153"/>
                  <a:gd name="T37" fmla="*/ 329 h 330"/>
                  <a:gd name="T38" fmla="*/ 58 w 153"/>
                  <a:gd name="T39" fmla="*/ 330 h 330"/>
                  <a:gd name="T40" fmla="*/ 34 w 153"/>
                  <a:gd name="T41" fmla="*/ 321 h 330"/>
                  <a:gd name="T42" fmla="*/ 26 w 153"/>
                  <a:gd name="T43" fmla="*/ 308 h 330"/>
                  <a:gd name="T44" fmla="*/ 30 w 153"/>
                  <a:gd name="T45" fmla="*/ 300 h 330"/>
                  <a:gd name="T46" fmla="*/ 47 w 153"/>
                  <a:gd name="T47" fmla="*/ 290 h 330"/>
                  <a:gd name="T48" fmla="*/ 84 w 153"/>
                  <a:gd name="T49" fmla="*/ 282 h 330"/>
                  <a:gd name="T50" fmla="*/ 104 w 153"/>
                  <a:gd name="T51" fmla="*/ 28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104" y="282"/>
                    </a:moveTo>
                    <a:lnTo>
                      <a:pt x="87" y="253"/>
                    </a:lnTo>
                    <a:lnTo>
                      <a:pt x="46" y="200"/>
                    </a:lnTo>
                    <a:lnTo>
                      <a:pt x="19" y="156"/>
                    </a:lnTo>
                    <a:lnTo>
                      <a:pt x="7" y="121"/>
                    </a:lnTo>
                    <a:lnTo>
                      <a:pt x="0" y="80"/>
                    </a:lnTo>
                    <a:lnTo>
                      <a:pt x="4" y="29"/>
                    </a:lnTo>
                    <a:lnTo>
                      <a:pt x="10" y="0"/>
                    </a:lnTo>
                    <a:lnTo>
                      <a:pt x="34" y="29"/>
                    </a:lnTo>
                    <a:lnTo>
                      <a:pt x="86" y="83"/>
                    </a:lnTo>
                    <a:lnTo>
                      <a:pt x="120" y="128"/>
                    </a:lnTo>
                    <a:lnTo>
                      <a:pt x="139" y="163"/>
                    </a:lnTo>
                    <a:lnTo>
                      <a:pt x="151" y="204"/>
                    </a:lnTo>
                    <a:lnTo>
                      <a:pt x="153" y="255"/>
                    </a:lnTo>
                    <a:lnTo>
                      <a:pt x="151" y="282"/>
                    </a:lnTo>
                    <a:lnTo>
                      <a:pt x="137" y="286"/>
                    </a:lnTo>
                    <a:lnTo>
                      <a:pt x="118" y="301"/>
                    </a:lnTo>
                    <a:lnTo>
                      <a:pt x="98" y="317"/>
                    </a:lnTo>
                    <a:lnTo>
                      <a:pt x="74" y="329"/>
                    </a:lnTo>
                    <a:lnTo>
                      <a:pt x="58" y="330"/>
                    </a:lnTo>
                    <a:lnTo>
                      <a:pt x="34" y="321"/>
                    </a:lnTo>
                    <a:lnTo>
                      <a:pt x="26" y="308"/>
                    </a:lnTo>
                    <a:lnTo>
                      <a:pt x="30" y="300"/>
                    </a:lnTo>
                    <a:lnTo>
                      <a:pt x="47" y="290"/>
                    </a:lnTo>
                    <a:lnTo>
                      <a:pt x="84" y="282"/>
                    </a:lnTo>
                    <a:lnTo>
                      <a:pt x="104" y="28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달 212">
                <a:extLst>
                  <a:ext uri="{FF2B5EF4-FFF2-40B4-BE49-F238E27FC236}">
                    <a16:creationId xmlns:a16="http://schemas.microsoft.com/office/drawing/2014/main" id="{69A09BBE-5385-4E5C-9C4A-1501AF11465A}"/>
                  </a:ext>
                </a:extLst>
              </p:cNvPr>
              <p:cNvSpPr/>
              <p:nvPr/>
            </p:nvSpPr>
            <p:spPr>
              <a:xfrm>
                <a:off x="57927" y="270948"/>
                <a:ext cx="148605" cy="272158"/>
              </a:xfrm>
              <a:prstGeom prst="moon">
                <a:avLst>
                  <a:gd name="adj" fmla="val 16818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4" name="달 213">
                <a:extLst>
                  <a:ext uri="{FF2B5EF4-FFF2-40B4-BE49-F238E27FC236}">
                    <a16:creationId xmlns:a16="http://schemas.microsoft.com/office/drawing/2014/main" id="{0E698F47-F7B8-4A3D-B493-BF0DADAE813B}"/>
                  </a:ext>
                </a:extLst>
              </p:cNvPr>
              <p:cNvSpPr/>
              <p:nvPr/>
            </p:nvSpPr>
            <p:spPr>
              <a:xfrm>
                <a:off x="0" y="296298"/>
                <a:ext cx="124914" cy="250557"/>
              </a:xfrm>
              <a:prstGeom prst="moon">
                <a:avLst>
                  <a:gd name="adj" fmla="val 9479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9" name="자유형: 도형 248">
              <a:extLst>
                <a:ext uri="{FF2B5EF4-FFF2-40B4-BE49-F238E27FC236}">
                  <a16:creationId xmlns:a16="http://schemas.microsoft.com/office/drawing/2014/main" id="{2762D42F-B1F7-4CAA-8787-D57BB0702818}"/>
                </a:ext>
              </a:extLst>
            </p:cNvPr>
            <p:cNvSpPr/>
            <p:nvPr/>
          </p:nvSpPr>
          <p:spPr>
            <a:xfrm>
              <a:off x="4592948" y="3052784"/>
              <a:ext cx="3006106" cy="365421"/>
            </a:xfrm>
            <a:custGeom>
              <a:avLst/>
              <a:gdLst>
                <a:gd name="connsiteX0" fmla="*/ 3631279 w 4815855"/>
                <a:gd name="connsiteY0" fmla="*/ 494248 h 585414"/>
                <a:gd name="connsiteX1" fmla="*/ 3641434 w 4815855"/>
                <a:gd name="connsiteY1" fmla="*/ 495235 h 585414"/>
                <a:gd name="connsiteX2" fmla="*/ 3636477 w 4815855"/>
                <a:gd name="connsiteY2" fmla="*/ 494833 h 585414"/>
                <a:gd name="connsiteX3" fmla="*/ 3631279 w 4815855"/>
                <a:gd name="connsiteY3" fmla="*/ 494248 h 585414"/>
                <a:gd name="connsiteX4" fmla="*/ 0 w 4815855"/>
                <a:gd name="connsiteY4" fmla="*/ 0 h 585414"/>
                <a:gd name="connsiteX5" fmla="*/ 320210 w 4815855"/>
                <a:gd name="connsiteY5" fmla="*/ 4205 h 585414"/>
                <a:gd name="connsiteX6" fmla="*/ 695301 w 4815855"/>
                <a:gd name="connsiteY6" fmla="*/ 16528 h 585414"/>
                <a:gd name="connsiteX7" fmla="*/ 772939 w 4815855"/>
                <a:gd name="connsiteY7" fmla="*/ 51034 h 585414"/>
                <a:gd name="connsiteX8" fmla="*/ 1083490 w 4815855"/>
                <a:gd name="connsiteY8" fmla="*/ 42407 h 585414"/>
                <a:gd name="connsiteX9" fmla="*/ 1281898 w 4815855"/>
                <a:gd name="connsiteY9" fmla="*/ 59660 h 585414"/>
                <a:gd name="connsiteX10" fmla="*/ 1670087 w 4815855"/>
                <a:gd name="connsiteY10" fmla="*/ 128671 h 585414"/>
                <a:gd name="connsiteX11" fmla="*/ 2377452 w 4815855"/>
                <a:gd name="connsiteY11" fmla="*/ 163177 h 585414"/>
                <a:gd name="connsiteX12" fmla="*/ 3171082 w 4815855"/>
                <a:gd name="connsiteY12" fmla="*/ 180430 h 585414"/>
                <a:gd name="connsiteX13" fmla="*/ 3576524 w 4815855"/>
                <a:gd name="connsiteY13" fmla="*/ 206309 h 585414"/>
                <a:gd name="connsiteX14" fmla="*/ 3611030 w 4815855"/>
                <a:gd name="connsiteY14" fmla="*/ 214935 h 585414"/>
                <a:gd name="connsiteX15" fmla="*/ 4094109 w 4815855"/>
                <a:gd name="connsiteY15" fmla="*/ 206309 h 585414"/>
                <a:gd name="connsiteX16" fmla="*/ 4611694 w 4815855"/>
                <a:gd name="connsiteY16" fmla="*/ 232188 h 585414"/>
                <a:gd name="connsiteX17" fmla="*/ 4680706 w 4815855"/>
                <a:gd name="connsiteY17" fmla="*/ 258067 h 585414"/>
                <a:gd name="connsiteX18" fmla="*/ 4815855 w 4815855"/>
                <a:gd name="connsiteY18" fmla="*/ 262770 h 585414"/>
                <a:gd name="connsiteX19" fmla="*/ 4815855 w 4815855"/>
                <a:gd name="connsiteY19" fmla="*/ 585414 h 585414"/>
                <a:gd name="connsiteX20" fmla="*/ 4805454 w 4815855"/>
                <a:gd name="connsiteY20" fmla="*/ 584901 h 585414"/>
                <a:gd name="connsiteX21" fmla="*/ 4145868 w 4815855"/>
                <a:gd name="connsiteY21" fmla="*/ 551366 h 585414"/>
                <a:gd name="connsiteX22" fmla="*/ 3651269 w 4815855"/>
                <a:gd name="connsiteY22" fmla="*/ 496190 h 585414"/>
                <a:gd name="connsiteX23" fmla="*/ 3641434 w 4815855"/>
                <a:gd name="connsiteY23" fmla="*/ 495235 h 585414"/>
                <a:gd name="connsiteX24" fmla="*/ 3689879 w 4815855"/>
                <a:gd name="connsiteY24" fmla="*/ 499155 h 585414"/>
                <a:gd name="connsiteX25" fmla="*/ 3283226 w 4815855"/>
                <a:gd name="connsiteY25" fmla="*/ 396090 h 585414"/>
                <a:gd name="connsiteX26" fmla="*/ 2541356 w 4815855"/>
                <a:gd name="connsiteY26" fmla="*/ 327079 h 585414"/>
                <a:gd name="connsiteX27" fmla="*/ 2317067 w 4815855"/>
                <a:gd name="connsiteY27" fmla="*/ 309826 h 585414"/>
                <a:gd name="connsiteX28" fmla="*/ 2015144 w 4815855"/>
                <a:gd name="connsiteY28" fmla="*/ 301200 h 585414"/>
                <a:gd name="connsiteX29" fmla="*/ 1851242 w 4815855"/>
                <a:gd name="connsiteY29" fmla="*/ 292573 h 585414"/>
                <a:gd name="connsiteX30" fmla="*/ 1566571 w 4815855"/>
                <a:gd name="connsiteY30" fmla="*/ 258067 h 585414"/>
                <a:gd name="connsiteX31" fmla="*/ 781565 w 4815855"/>
                <a:gd name="connsiteY31" fmla="*/ 189056 h 585414"/>
                <a:gd name="connsiteX32" fmla="*/ 3556 w 4815855"/>
                <a:gd name="connsiteY32" fmla="*/ 194786 h 585414"/>
                <a:gd name="connsiteX33" fmla="*/ 0 w 4815855"/>
                <a:gd name="connsiteY33" fmla="*/ 194484 h 58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815855" h="585414">
                  <a:moveTo>
                    <a:pt x="3631279" y="494248"/>
                  </a:moveTo>
                  <a:lnTo>
                    <a:pt x="3641434" y="495235"/>
                  </a:lnTo>
                  <a:lnTo>
                    <a:pt x="3636477" y="494833"/>
                  </a:lnTo>
                  <a:cubicBezTo>
                    <a:pt x="3631452" y="494340"/>
                    <a:pt x="3629266" y="494084"/>
                    <a:pt x="3631279" y="494248"/>
                  </a:cubicBezTo>
                  <a:close/>
                  <a:moveTo>
                    <a:pt x="0" y="0"/>
                  </a:moveTo>
                  <a:lnTo>
                    <a:pt x="320210" y="4205"/>
                  </a:lnTo>
                  <a:cubicBezTo>
                    <a:pt x="445346" y="5848"/>
                    <a:pt x="570429" y="8724"/>
                    <a:pt x="695301" y="16528"/>
                  </a:cubicBezTo>
                  <a:cubicBezTo>
                    <a:pt x="723566" y="18295"/>
                    <a:pt x="744681" y="49150"/>
                    <a:pt x="772939" y="51034"/>
                  </a:cubicBezTo>
                  <a:cubicBezTo>
                    <a:pt x="876267" y="57922"/>
                    <a:pt x="979973" y="45283"/>
                    <a:pt x="1083490" y="42407"/>
                  </a:cubicBezTo>
                  <a:cubicBezTo>
                    <a:pt x="1149626" y="48158"/>
                    <a:pt x="1216297" y="49481"/>
                    <a:pt x="1281898" y="59660"/>
                  </a:cubicBezTo>
                  <a:cubicBezTo>
                    <a:pt x="1501196" y="93689"/>
                    <a:pt x="1512942" y="118849"/>
                    <a:pt x="1670087" y="128671"/>
                  </a:cubicBezTo>
                  <a:cubicBezTo>
                    <a:pt x="1784105" y="135797"/>
                    <a:pt x="2282431" y="160382"/>
                    <a:pt x="2377452" y="163177"/>
                  </a:cubicBezTo>
                  <a:lnTo>
                    <a:pt x="3171082" y="180430"/>
                  </a:lnTo>
                  <a:lnTo>
                    <a:pt x="3576524" y="206309"/>
                  </a:lnTo>
                  <a:cubicBezTo>
                    <a:pt x="3588344" y="207236"/>
                    <a:pt x="3599175" y="214935"/>
                    <a:pt x="3611030" y="214935"/>
                  </a:cubicBezTo>
                  <a:cubicBezTo>
                    <a:pt x="3772082" y="214935"/>
                    <a:pt x="3933085" y="209184"/>
                    <a:pt x="4094109" y="206309"/>
                  </a:cubicBezTo>
                  <a:cubicBezTo>
                    <a:pt x="4209429" y="209426"/>
                    <a:pt x="4475802" y="210270"/>
                    <a:pt x="4611694" y="232188"/>
                  </a:cubicBezTo>
                  <a:cubicBezTo>
                    <a:pt x="4635949" y="236100"/>
                    <a:pt x="4656206" y="256252"/>
                    <a:pt x="4680706" y="258067"/>
                  </a:cubicBezTo>
                  <a:lnTo>
                    <a:pt x="4815855" y="262770"/>
                  </a:lnTo>
                  <a:lnTo>
                    <a:pt x="4815855" y="585414"/>
                  </a:lnTo>
                  <a:lnTo>
                    <a:pt x="4805454" y="584901"/>
                  </a:lnTo>
                  <a:cubicBezTo>
                    <a:pt x="3967906" y="542004"/>
                    <a:pt x="5061721" y="572664"/>
                    <a:pt x="4145868" y="551366"/>
                  </a:cubicBezTo>
                  <a:cubicBezTo>
                    <a:pt x="3834258" y="515411"/>
                    <a:pt x="3698329" y="500955"/>
                    <a:pt x="3651269" y="496190"/>
                  </a:cubicBezTo>
                  <a:lnTo>
                    <a:pt x="3641434" y="495235"/>
                  </a:lnTo>
                  <a:lnTo>
                    <a:pt x="3689879" y="499155"/>
                  </a:lnTo>
                  <a:cubicBezTo>
                    <a:pt x="3777605" y="504767"/>
                    <a:pt x="3873554" y="501904"/>
                    <a:pt x="3283226" y="396090"/>
                  </a:cubicBezTo>
                  <a:cubicBezTo>
                    <a:pt x="2939655" y="334506"/>
                    <a:pt x="2837236" y="337646"/>
                    <a:pt x="2541356" y="327079"/>
                  </a:cubicBezTo>
                  <a:cubicBezTo>
                    <a:pt x="2466593" y="321328"/>
                    <a:pt x="2391961" y="313509"/>
                    <a:pt x="2317067" y="309826"/>
                  </a:cubicBezTo>
                  <a:cubicBezTo>
                    <a:pt x="2216506" y="304880"/>
                    <a:pt x="2115757" y="304926"/>
                    <a:pt x="2015144" y="301200"/>
                  </a:cubicBezTo>
                  <a:cubicBezTo>
                    <a:pt x="1960472" y="299175"/>
                    <a:pt x="1905875" y="295449"/>
                    <a:pt x="1851242" y="292573"/>
                  </a:cubicBezTo>
                  <a:cubicBezTo>
                    <a:pt x="1756350" y="281071"/>
                    <a:pt x="1661802" y="266277"/>
                    <a:pt x="1566571" y="258067"/>
                  </a:cubicBezTo>
                  <a:cubicBezTo>
                    <a:pt x="764076" y="188887"/>
                    <a:pt x="1088947" y="265902"/>
                    <a:pt x="781565" y="189056"/>
                  </a:cubicBezTo>
                  <a:cubicBezTo>
                    <a:pt x="717553" y="190220"/>
                    <a:pt x="209121" y="204482"/>
                    <a:pt x="3556" y="194786"/>
                  </a:cubicBezTo>
                  <a:lnTo>
                    <a:pt x="0" y="194484"/>
                  </a:lnTo>
                  <a:close/>
                </a:path>
              </a:pathLst>
            </a:custGeom>
            <a:solidFill>
              <a:srgbClr val="FCF3EA"/>
            </a:solidFill>
            <a:ln>
              <a:noFill/>
            </a:ln>
            <a:effectLst>
              <a:outerShdw dist="1143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CFD6FC19-0016-4E6A-B38C-AFC51B636322}"/>
                </a:ext>
              </a:extLst>
            </p:cNvPr>
            <p:cNvSpPr/>
            <p:nvPr/>
          </p:nvSpPr>
          <p:spPr>
            <a:xfrm>
              <a:off x="4601510" y="3052896"/>
              <a:ext cx="2997544" cy="365309"/>
            </a:xfrm>
            <a:custGeom>
              <a:avLst/>
              <a:gdLst>
                <a:gd name="connsiteX0" fmla="*/ 3617562 w 4802138"/>
                <a:gd name="connsiteY0" fmla="*/ 494068 h 585234"/>
                <a:gd name="connsiteX1" fmla="*/ 3627717 w 4802138"/>
                <a:gd name="connsiteY1" fmla="*/ 495055 h 585234"/>
                <a:gd name="connsiteX2" fmla="*/ 3622760 w 4802138"/>
                <a:gd name="connsiteY2" fmla="*/ 494653 h 585234"/>
                <a:gd name="connsiteX3" fmla="*/ 3617562 w 4802138"/>
                <a:gd name="connsiteY3" fmla="*/ 494068 h 585234"/>
                <a:gd name="connsiteX4" fmla="*/ 0 w 4802138"/>
                <a:gd name="connsiteY4" fmla="*/ 0 h 585234"/>
                <a:gd name="connsiteX5" fmla="*/ 306493 w 4802138"/>
                <a:gd name="connsiteY5" fmla="*/ 4025 h 585234"/>
                <a:gd name="connsiteX6" fmla="*/ 681584 w 4802138"/>
                <a:gd name="connsiteY6" fmla="*/ 16348 h 585234"/>
                <a:gd name="connsiteX7" fmla="*/ 759222 w 4802138"/>
                <a:gd name="connsiteY7" fmla="*/ 50854 h 585234"/>
                <a:gd name="connsiteX8" fmla="*/ 1069773 w 4802138"/>
                <a:gd name="connsiteY8" fmla="*/ 42227 h 585234"/>
                <a:gd name="connsiteX9" fmla="*/ 1268181 w 4802138"/>
                <a:gd name="connsiteY9" fmla="*/ 59480 h 585234"/>
                <a:gd name="connsiteX10" fmla="*/ 1656370 w 4802138"/>
                <a:gd name="connsiteY10" fmla="*/ 128491 h 585234"/>
                <a:gd name="connsiteX11" fmla="*/ 2363735 w 4802138"/>
                <a:gd name="connsiteY11" fmla="*/ 162997 h 585234"/>
                <a:gd name="connsiteX12" fmla="*/ 3157365 w 4802138"/>
                <a:gd name="connsiteY12" fmla="*/ 180250 h 585234"/>
                <a:gd name="connsiteX13" fmla="*/ 3562807 w 4802138"/>
                <a:gd name="connsiteY13" fmla="*/ 206129 h 585234"/>
                <a:gd name="connsiteX14" fmla="*/ 3597314 w 4802138"/>
                <a:gd name="connsiteY14" fmla="*/ 214755 h 585234"/>
                <a:gd name="connsiteX15" fmla="*/ 4080392 w 4802138"/>
                <a:gd name="connsiteY15" fmla="*/ 206129 h 585234"/>
                <a:gd name="connsiteX16" fmla="*/ 4597977 w 4802138"/>
                <a:gd name="connsiteY16" fmla="*/ 232008 h 585234"/>
                <a:gd name="connsiteX17" fmla="*/ 4666989 w 4802138"/>
                <a:gd name="connsiteY17" fmla="*/ 257887 h 585234"/>
                <a:gd name="connsiteX18" fmla="*/ 4802138 w 4802138"/>
                <a:gd name="connsiteY18" fmla="*/ 262590 h 585234"/>
                <a:gd name="connsiteX19" fmla="*/ 4802138 w 4802138"/>
                <a:gd name="connsiteY19" fmla="*/ 585234 h 585234"/>
                <a:gd name="connsiteX20" fmla="*/ 4791737 w 4802138"/>
                <a:gd name="connsiteY20" fmla="*/ 584721 h 585234"/>
                <a:gd name="connsiteX21" fmla="*/ 4132150 w 4802138"/>
                <a:gd name="connsiteY21" fmla="*/ 551186 h 585234"/>
                <a:gd name="connsiteX22" fmla="*/ 3637551 w 4802138"/>
                <a:gd name="connsiteY22" fmla="*/ 496010 h 585234"/>
                <a:gd name="connsiteX23" fmla="*/ 3627717 w 4802138"/>
                <a:gd name="connsiteY23" fmla="*/ 495055 h 585234"/>
                <a:gd name="connsiteX24" fmla="*/ 3676161 w 4802138"/>
                <a:gd name="connsiteY24" fmla="*/ 498975 h 585234"/>
                <a:gd name="connsiteX25" fmla="*/ 3269510 w 4802138"/>
                <a:gd name="connsiteY25" fmla="*/ 395910 h 585234"/>
                <a:gd name="connsiteX26" fmla="*/ 2527638 w 4802138"/>
                <a:gd name="connsiteY26" fmla="*/ 326899 h 585234"/>
                <a:gd name="connsiteX27" fmla="*/ 2303350 w 4802138"/>
                <a:gd name="connsiteY27" fmla="*/ 309646 h 585234"/>
                <a:gd name="connsiteX28" fmla="*/ 2001427 w 4802138"/>
                <a:gd name="connsiteY28" fmla="*/ 301020 h 585234"/>
                <a:gd name="connsiteX29" fmla="*/ 1837525 w 4802138"/>
                <a:gd name="connsiteY29" fmla="*/ 292393 h 585234"/>
                <a:gd name="connsiteX30" fmla="*/ 1552853 w 4802138"/>
                <a:gd name="connsiteY30" fmla="*/ 257887 h 585234"/>
                <a:gd name="connsiteX31" fmla="*/ 767848 w 4802138"/>
                <a:gd name="connsiteY31" fmla="*/ 188876 h 585234"/>
                <a:gd name="connsiteX32" fmla="*/ 94302 w 4802138"/>
                <a:gd name="connsiteY32" fmla="*/ 197403 h 585234"/>
                <a:gd name="connsiteX33" fmla="*/ 0 w 4802138"/>
                <a:gd name="connsiteY33" fmla="*/ 194878 h 58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802138" h="585234">
                  <a:moveTo>
                    <a:pt x="3617562" y="494068"/>
                  </a:moveTo>
                  <a:lnTo>
                    <a:pt x="3627717" y="495055"/>
                  </a:lnTo>
                  <a:lnTo>
                    <a:pt x="3622760" y="494653"/>
                  </a:lnTo>
                  <a:cubicBezTo>
                    <a:pt x="3617734" y="494160"/>
                    <a:pt x="3615549" y="493904"/>
                    <a:pt x="3617562" y="494068"/>
                  </a:cubicBezTo>
                  <a:close/>
                  <a:moveTo>
                    <a:pt x="0" y="0"/>
                  </a:moveTo>
                  <a:lnTo>
                    <a:pt x="306493" y="4025"/>
                  </a:lnTo>
                  <a:cubicBezTo>
                    <a:pt x="431629" y="5668"/>
                    <a:pt x="556712" y="8544"/>
                    <a:pt x="681584" y="16348"/>
                  </a:cubicBezTo>
                  <a:cubicBezTo>
                    <a:pt x="709849" y="18115"/>
                    <a:pt x="730964" y="48970"/>
                    <a:pt x="759222" y="50854"/>
                  </a:cubicBezTo>
                  <a:cubicBezTo>
                    <a:pt x="862550" y="57742"/>
                    <a:pt x="966256" y="45103"/>
                    <a:pt x="1069773" y="42227"/>
                  </a:cubicBezTo>
                  <a:cubicBezTo>
                    <a:pt x="1135909" y="47978"/>
                    <a:pt x="1202580" y="49301"/>
                    <a:pt x="1268181" y="59480"/>
                  </a:cubicBezTo>
                  <a:cubicBezTo>
                    <a:pt x="1487479" y="93509"/>
                    <a:pt x="1499224" y="118669"/>
                    <a:pt x="1656370" y="128491"/>
                  </a:cubicBezTo>
                  <a:cubicBezTo>
                    <a:pt x="1770388" y="135617"/>
                    <a:pt x="2268714" y="160202"/>
                    <a:pt x="2363735" y="162997"/>
                  </a:cubicBezTo>
                  <a:lnTo>
                    <a:pt x="3157365" y="180250"/>
                  </a:lnTo>
                  <a:lnTo>
                    <a:pt x="3562807" y="206129"/>
                  </a:lnTo>
                  <a:cubicBezTo>
                    <a:pt x="3574628" y="207056"/>
                    <a:pt x="3585458" y="214755"/>
                    <a:pt x="3597314" y="214755"/>
                  </a:cubicBezTo>
                  <a:cubicBezTo>
                    <a:pt x="3758365" y="214755"/>
                    <a:pt x="3919368" y="209004"/>
                    <a:pt x="4080392" y="206129"/>
                  </a:cubicBezTo>
                  <a:cubicBezTo>
                    <a:pt x="4195712" y="209246"/>
                    <a:pt x="4462085" y="210090"/>
                    <a:pt x="4597977" y="232008"/>
                  </a:cubicBezTo>
                  <a:cubicBezTo>
                    <a:pt x="4622232" y="235920"/>
                    <a:pt x="4642488" y="256072"/>
                    <a:pt x="4666989" y="257887"/>
                  </a:cubicBezTo>
                  <a:lnTo>
                    <a:pt x="4802138" y="262590"/>
                  </a:lnTo>
                  <a:lnTo>
                    <a:pt x="4802138" y="585234"/>
                  </a:lnTo>
                  <a:lnTo>
                    <a:pt x="4791737" y="584721"/>
                  </a:lnTo>
                  <a:cubicBezTo>
                    <a:pt x="3954189" y="541824"/>
                    <a:pt x="5048004" y="572484"/>
                    <a:pt x="4132150" y="551186"/>
                  </a:cubicBezTo>
                  <a:cubicBezTo>
                    <a:pt x="3820541" y="515231"/>
                    <a:pt x="3684612" y="500775"/>
                    <a:pt x="3637551" y="496010"/>
                  </a:cubicBezTo>
                  <a:lnTo>
                    <a:pt x="3627717" y="495055"/>
                  </a:lnTo>
                  <a:lnTo>
                    <a:pt x="3676161" y="498975"/>
                  </a:lnTo>
                  <a:cubicBezTo>
                    <a:pt x="3763888" y="504587"/>
                    <a:pt x="3859837" y="501724"/>
                    <a:pt x="3269510" y="395910"/>
                  </a:cubicBezTo>
                  <a:cubicBezTo>
                    <a:pt x="2925938" y="334326"/>
                    <a:pt x="2823519" y="337466"/>
                    <a:pt x="2527638" y="326899"/>
                  </a:cubicBezTo>
                  <a:cubicBezTo>
                    <a:pt x="2452876" y="321148"/>
                    <a:pt x="2378244" y="313329"/>
                    <a:pt x="2303350" y="309646"/>
                  </a:cubicBezTo>
                  <a:cubicBezTo>
                    <a:pt x="2202789" y="304700"/>
                    <a:pt x="2102040" y="304746"/>
                    <a:pt x="2001427" y="301020"/>
                  </a:cubicBezTo>
                  <a:cubicBezTo>
                    <a:pt x="1946755" y="298995"/>
                    <a:pt x="1892158" y="295269"/>
                    <a:pt x="1837525" y="292393"/>
                  </a:cubicBezTo>
                  <a:cubicBezTo>
                    <a:pt x="1742633" y="280891"/>
                    <a:pt x="1648085" y="266097"/>
                    <a:pt x="1552853" y="257887"/>
                  </a:cubicBezTo>
                  <a:cubicBezTo>
                    <a:pt x="750359" y="188707"/>
                    <a:pt x="1075230" y="265722"/>
                    <a:pt x="767848" y="188876"/>
                  </a:cubicBezTo>
                  <a:cubicBezTo>
                    <a:pt x="712981" y="189874"/>
                    <a:pt x="331601" y="200494"/>
                    <a:pt x="94302" y="197403"/>
                  </a:cubicBezTo>
                  <a:lnTo>
                    <a:pt x="0" y="194878"/>
                  </a:lnTo>
                  <a:close/>
                </a:path>
              </a:pathLst>
            </a:custGeom>
            <a:solidFill>
              <a:srgbClr val="FCF3EA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AC898866-B247-48CE-A4BA-230218273514}"/>
                </a:ext>
              </a:extLst>
            </p:cNvPr>
            <p:cNvSpPr/>
            <p:nvPr/>
          </p:nvSpPr>
          <p:spPr>
            <a:xfrm>
              <a:off x="7142288" y="2617798"/>
              <a:ext cx="400337" cy="45583"/>
            </a:xfrm>
            <a:custGeom>
              <a:avLst/>
              <a:gdLst>
                <a:gd name="connsiteX0" fmla="*/ 0 w 641350"/>
                <a:gd name="connsiteY0" fmla="*/ 31750 h 73025"/>
                <a:gd name="connsiteX1" fmla="*/ 0 w 641350"/>
                <a:gd name="connsiteY1" fmla="*/ 31750 h 73025"/>
                <a:gd name="connsiteX2" fmla="*/ 98425 w 641350"/>
                <a:gd name="connsiteY2" fmla="*/ 57150 h 73025"/>
                <a:gd name="connsiteX3" fmla="*/ 107950 w 641350"/>
                <a:gd name="connsiteY3" fmla="*/ 50800 h 73025"/>
                <a:gd name="connsiteX4" fmla="*/ 158750 w 641350"/>
                <a:gd name="connsiteY4" fmla="*/ 63500 h 73025"/>
                <a:gd name="connsiteX5" fmla="*/ 180975 w 641350"/>
                <a:gd name="connsiteY5" fmla="*/ 66675 h 73025"/>
                <a:gd name="connsiteX6" fmla="*/ 257175 w 641350"/>
                <a:gd name="connsiteY6" fmla="*/ 73025 h 73025"/>
                <a:gd name="connsiteX7" fmla="*/ 333375 w 641350"/>
                <a:gd name="connsiteY7" fmla="*/ 69850 h 73025"/>
                <a:gd name="connsiteX8" fmla="*/ 371475 w 641350"/>
                <a:gd name="connsiteY8" fmla="*/ 57150 h 73025"/>
                <a:gd name="connsiteX9" fmla="*/ 396875 w 641350"/>
                <a:gd name="connsiteY9" fmla="*/ 47625 h 73025"/>
                <a:gd name="connsiteX10" fmla="*/ 419100 w 641350"/>
                <a:gd name="connsiteY10" fmla="*/ 53975 h 73025"/>
                <a:gd name="connsiteX11" fmla="*/ 463550 w 641350"/>
                <a:gd name="connsiteY11" fmla="*/ 44450 h 73025"/>
                <a:gd name="connsiteX12" fmla="*/ 488950 w 641350"/>
                <a:gd name="connsiteY12" fmla="*/ 50800 h 73025"/>
                <a:gd name="connsiteX13" fmla="*/ 517525 w 641350"/>
                <a:gd name="connsiteY13" fmla="*/ 57150 h 73025"/>
                <a:gd name="connsiteX14" fmla="*/ 565150 w 641350"/>
                <a:gd name="connsiteY14" fmla="*/ 53975 h 73025"/>
                <a:gd name="connsiteX15" fmla="*/ 590550 w 641350"/>
                <a:gd name="connsiteY15" fmla="*/ 57150 h 73025"/>
                <a:gd name="connsiteX16" fmla="*/ 641350 w 641350"/>
                <a:gd name="connsiteY16" fmla="*/ 44450 h 73025"/>
                <a:gd name="connsiteX17" fmla="*/ 628650 w 641350"/>
                <a:gd name="connsiteY17" fmla="*/ 34925 h 73025"/>
                <a:gd name="connsiteX18" fmla="*/ 587375 w 641350"/>
                <a:gd name="connsiteY18" fmla="*/ 28575 h 73025"/>
                <a:gd name="connsiteX19" fmla="*/ 542925 w 641350"/>
                <a:gd name="connsiteY19" fmla="*/ 19050 h 73025"/>
                <a:gd name="connsiteX20" fmla="*/ 533400 w 641350"/>
                <a:gd name="connsiteY20" fmla="*/ 15875 h 73025"/>
                <a:gd name="connsiteX21" fmla="*/ 298450 w 641350"/>
                <a:gd name="connsiteY21" fmla="*/ 0 h 73025"/>
                <a:gd name="connsiteX22" fmla="*/ 266700 w 641350"/>
                <a:gd name="connsiteY22" fmla="*/ 3175 h 73025"/>
                <a:gd name="connsiteX23" fmla="*/ 92075 w 641350"/>
                <a:gd name="connsiteY23" fmla="*/ 12700 h 73025"/>
                <a:gd name="connsiteX24" fmla="*/ 76200 w 641350"/>
                <a:gd name="connsiteY24" fmla="*/ 22225 h 73025"/>
                <a:gd name="connsiteX25" fmla="*/ 0 w 641350"/>
                <a:gd name="connsiteY25" fmla="*/ 3175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41350" h="73025">
                  <a:moveTo>
                    <a:pt x="0" y="31750"/>
                  </a:moveTo>
                  <a:lnTo>
                    <a:pt x="0" y="31750"/>
                  </a:lnTo>
                  <a:cubicBezTo>
                    <a:pt x="46602" y="69879"/>
                    <a:pt x="26560" y="66524"/>
                    <a:pt x="98425" y="57150"/>
                  </a:cubicBezTo>
                  <a:cubicBezTo>
                    <a:pt x="102209" y="56656"/>
                    <a:pt x="104775" y="52917"/>
                    <a:pt x="107950" y="50800"/>
                  </a:cubicBezTo>
                  <a:cubicBezTo>
                    <a:pt x="202986" y="59440"/>
                    <a:pt x="104362" y="45371"/>
                    <a:pt x="158750" y="63500"/>
                  </a:cubicBezTo>
                  <a:cubicBezTo>
                    <a:pt x="165850" y="65867"/>
                    <a:pt x="173526" y="65954"/>
                    <a:pt x="180975" y="66675"/>
                  </a:cubicBezTo>
                  <a:cubicBezTo>
                    <a:pt x="206345" y="69130"/>
                    <a:pt x="231775" y="70908"/>
                    <a:pt x="257175" y="73025"/>
                  </a:cubicBezTo>
                  <a:cubicBezTo>
                    <a:pt x="282575" y="71967"/>
                    <a:pt x="308064" y="72223"/>
                    <a:pt x="333375" y="69850"/>
                  </a:cubicBezTo>
                  <a:cubicBezTo>
                    <a:pt x="358612" y="67484"/>
                    <a:pt x="353548" y="64620"/>
                    <a:pt x="371475" y="57150"/>
                  </a:cubicBezTo>
                  <a:cubicBezTo>
                    <a:pt x="379822" y="53672"/>
                    <a:pt x="388408" y="50800"/>
                    <a:pt x="396875" y="47625"/>
                  </a:cubicBezTo>
                  <a:cubicBezTo>
                    <a:pt x="404283" y="49742"/>
                    <a:pt x="411395" y="53975"/>
                    <a:pt x="419100" y="53975"/>
                  </a:cubicBezTo>
                  <a:cubicBezTo>
                    <a:pt x="426306" y="53975"/>
                    <a:pt x="452033" y="47329"/>
                    <a:pt x="463550" y="44450"/>
                  </a:cubicBezTo>
                  <a:lnTo>
                    <a:pt x="488950" y="50800"/>
                  </a:lnTo>
                  <a:cubicBezTo>
                    <a:pt x="541350" y="62892"/>
                    <a:pt x="473515" y="46148"/>
                    <a:pt x="517525" y="57150"/>
                  </a:cubicBezTo>
                  <a:cubicBezTo>
                    <a:pt x="533400" y="56092"/>
                    <a:pt x="549240" y="53975"/>
                    <a:pt x="565150" y="53975"/>
                  </a:cubicBezTo>
                  <a:cubicBezTo>
                    <a:pt x="573683" y="53975"/>
                    <a:pt x="582083" y="58208"/>
                    <a:pt x="590550" y="57150"/>
                  </a:cubicBezTo>
                  <a:cubicBezTo>
                    <a:pt x="607870" y="54985"/>
                    <a:pt x="624417" y="48683"/>
                    <a:pt x="641350" y="44450"/>
                  </a:cubicBezTo>
                  <a:cubicBezTo>
                    <a:pt x="637117" y="41275"/>
                    <a:pt x="633244" y="37550"/>
                    <a:pt x="628650" y="34925"/>
                  </a:cubicBezTo>
                  <a:cubicBezTo>
                    <a:pt x="618941" y="29377"/>
                    <a:pt x="590971" y="28935"/>
                    <a:pt x="587375" y="28575"/>
                  </a:cubicBezTo>
                  <a:cubicBezTo>
                    <a:pt x="540898" y="16956"/>
                    <a:pt x="636600" y="40667"/>
                    <a:pt x="542925" y="19050"/>
                  </a:cubicBezTo>
                  <a:cubicBezTo>
                    <a:pt x="539664" y="18297"/>
                    <a:pt x="536716" y="16327"/>
                    <a:pt x="533400" y="15875"/>
                  </a:cubicBezTo>
                  <a:cubicBezTo>
                    <a:pt x="460068" y="5875"/>
                    <a:pt x="363618" y="3555"/>
                    <a:pt x="298450" y="0"/>
                  </a:cubicBezTo>
                  <a:cubicBezTo>
                    <a:pt x="287867" y="1058"/>
                    <a:pt x="277322" y="2635"/>
                    <a:pt x="266700" y="3175"/>
                  </a:cubicBezTo>
                  <a:cubicBezTo>
                    <a:pt x="90661" y="12126"/>
                    <a:pt x="164061" y="702"/>
                    <a:pt x="92075" y="12700"/>
                  </a:cubicBezTo>
                  <a:cubicBezTo>
                    <a:pt x="86783" y="15875"/>
                    <a:pt x="81839" y="19719"/>
                    <a:pt x="76200" y="22225"/>
                  </a:cubicBezTo>
                  <a:cubicBezTo>
                    <a:pt x="63281" y="27967"/>
                    <a:pt x="12700" y="30163"/>
                    <a:pt x="0" y="31750"/>
                  </a:cubicBezTo>
                  <a:close/>
                </a:path>
              </a:pathLst>
            </a:custGeom>
            <a:gradFill>
              <a:gsLst>
                <a:gs pos="59000">
                  <a:schemeClr val="accent1">
                    <a:lumMod val="5000"/>
                    <a:lumOff val="95000"/>
                  </a:schemeClr>
                </a:gs>
                <a:gs pos="70000">
                  <a:schemeClr val="bg1">
                    <a:alpha val="39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9" name="그룹 218">
              <a:extLst>
                <a:ext uri="{FF2B5EF4-FFF2-40B4-BE49-F238E27FC236}">
                  <a16:creationId xmlns:a16="http://schemas.microsoft.com/office/drawing/2014/main" id="{89E0E195-BB48-4BD3-BC79-55F83FAE807C}"/>
                </a:ext>
              </a:extLst>
            </p:cNvPr>
            <p:cNvGrpSpPr/>
            <p:nvPr/>
          </p:nvGrpSpPr>
          <p:grpSpPr>
            <a:xfrm>
              <a:off x="7144700" y="2515418"/>
              <a:ext cx="395852" cy="129509"/>
              <a:chOff x="11532977" y="233581"/>
              <a:chExt cx="634164" cy="207477"/>
            </a:xfrm>
          </p:grpSpPr>
          <p:sp>
            <p:nvSpPr>
              <p:cNvPr id="220" name="Freeform 9">
                <a:extLst>
                  <a:ext uri="{FF2B5EF4-FFF2-40B4-BE49-F238E27FC236}">
                    <a16:creationId xmlns:a16="http://schemas.microsoft.com/office/drawing/2014/main" id="{B5CA9143-015A-4F1F-824C-029A3E2353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01693" y="313849"/>
                <a:ext cx="22062" cy="19480"/>
              </a:xfrm>
              <a:custGeom>
                <a:avLst/>
                <a:gdLst>
                  <a:gd name="T0" fmla="*/ 0 w 282"/>
                  <a:gd name="T1" fmla="*/ 60 h 248"/>
                  <a:gd name="T2" fmla="*/ 2 w 282"/>
                  <a:gd name="T3" fmla="*/ 45 h 248"/>
                  <a:gd name="T4" fmla="*/ 10 w 282"/>
                  <a:gd name="T5" fmla="*/ 24 h 248"/>
                  <a:gd name="T6" fmla="*/ 24 w 282"/>
                  <a:gd name="T7" fmla="*/ 9 h 248"/>
                  <a:gd name="T8" fmla="*/ 40 w 282"/>
                  <a:gd name="T9" fmla="*/ 3 h 248"/>
                  <a:gd name="T10" fmla="*/ 68 w 282"/>
                  <a:gd name="T11" fmla="*/ 0 h 248"/>
                  <a:gd name="T12" fmla="*/ 112 w 282"/>
                  <a:gd name="T13" fmla="*/ 12 h 248"/>
                  <a:gd name="T14" fmla="*/ 177 w 282"/>
                  <a:gd name="T15" fmla="*/ 39 h 248"/>
                  <a:gd name="T16" fmla="*/ 225 w 282"/>
                  <a:gd name="T17" fmla="*/ 48 h 248"/>
                  <a:gd name="T18" fmla="*/ 238 w 282"/>
                  <a:gd name="T19" fmla="*/ 32 h 248"/>
                  <a:gd name="T20" fmla="*/ 235 w 282"/>
                  <a:gd name="T21" fmla="*/ 12 h 248"/>
                  <a:gd name="T22" fmla="*/ 247 w 282"/>
                  <a:gd name="T23" fmla="*/ 16 h 248"/>
                  <a:gd name="T24" fmla="*/ 263 w 282"/>
                  <a:gd name="T25" fmla="*/ 29 h 248"/>
                  <a:gd name="T26" fmla="*/ 277 w 282"/>
                  <a:gd name="T27" fmla="*/ 59 h 248"/>
                  <a:gd name="T28" fmla="*/ 281 w 282"/>
                  <a:gd name="T29" fmla="*/ 144 h 248"/>
                  <a:gd name="T30" fmla="*/ 282 w 282"/>
                  <a:gd name="T31" fmla="*/ 201 h 248"/>
                  <a:gd name="T32" fmla="*/ 263 w 282"/>
                  <a:gd name="T33" fmla="*/ 205 h 248"/>
                  <a:gd name="T34" fmla="*/ 230 w 282"/>
                  <a:gd name="T35" fmla="*/ 201 h 248"/>
                  <a:gd name="T36" fmla="*/ 190 w 282"/>
                  <a:gd name="T37" fmla="*/ 181 h 248"/>
                  <a:gd name="T38" fmla="*/ 162 w 282"/>
                  <a:gd name="T39" fmla="*/ 163 h 248"/>
                  <a:gd name="T40" fmla="*/ 149 w 282"/>
                  <a:gd name="T41" fmla="*/ 163 h 248"/>
                  <a:gd name="T42" fmla="*/ 142 w 282"/>
                  <a:gd name="T43" fmla="*/ 179 h 248"/>
                  <a:gd name="T44" fmla="*/ 140 w 282"/>
                  <a:gd name="T45" fmla="*/ 217 h 248"/>
                  <a:gd name="T46" fmla="*/ 141 w 282"/>
                  <a:gd name="T47" fmla="*/ 248 h 248"/>
                  <a:gd name="T48" fmla="*/ 117 w 282"/>
                  <a:gd name="T49" fmla="*/ 240 h 248"/>
                  <a:gd name="T50" fmla="*/ 85 w 282"/>
                  <a:gd name="T51" fmla="*/ 225 h 248"/>
                  <a:gd name="T52" fmla="*/ 68 w 282"/>
                  <a:gd name="T53" fmla="*/ 211 h 248"/>
                  <a:gd name="T54" fmla="*/ 64 w 282"/>
                  <a:gd name="T55" fmla="*/ 193 h 248"/>
                  <a:gd name="T56" fmla="*/ 70 w 282"/>
                  <a:gd name="T57" fmla="*/ 161 h 248"/>
                  <a:gd name="T58" fmla="*/ 89 w 282"/>
                  <a:gd name="T59" fmla="*/ 101 h 248"/>
                  <a:gd name="T60" fmla="*/ 94 w 282"/>
                  <a:gd name="T61" fmla="*/ 60 h 248"/>
                  <a:gd name="T62" fmla="*/ 0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0" y="60"/>
                    </a:moveTo>
                    <a:lnTo>
                      <a:pt x="2" y="45"/>
                    </a:lnTo>
                    <a:lnTo>
                      <a:pt x="10" y="24"/>
                    </a:lnTo>
                    <a:lnTo>
                      <a:pt x="24" y="9"/>
                    </a:lnTo>
                    <a:lnTo>
                      <a:pt x="40" y="3"/>
                    </a:lnTo>
                    <a:lnTo>
                      <a:pt x="68" y="0"/>
                    </a:lnTo>
                    <a:lnTo>
                      <a:pt x="112" y="12"/>
                    </a:lnTo>
                    <a:lnTo>
                      <a:pt x="177" y="39"/>
                    </a:lnTo>
                    <a:lnTo>
                      <a:pt x="225" y="48"/>
                    </a:lnTo>
                    <a:lnTo>
                      <a:pt x="238" y="32"/>
                    </a:lnTo>
                    <a:lnTo>
                      <a:pt x="235" y="12"/>
                    </a:lnTo>
                    <a:lnTo>
                      <a:pt x="247" y="16"/>
                    </a:lnTo>
                    <a:lnTo>
                      <a:pt x="263" y="29"/>
                    </a:lnTo>
                    <a:lnTo>
                      <a:pt x="277" y="59"/>
                    </a:lnTo>
                    <a:lnTo>
                      <a:pt x="281" y="144"/>
                    </a:lnTo>
                    <a:lnTo>
                      <a:pt x="282" y="201"/>
                    </a:lnTo>
                    <a:lnTo>
                      <a:pt x="263" y="205"/>
                    </a:lnTo>
                    <a:lnTo>
                      <a:pt x="230" y="201"/>
                    </a:lnTo>
                    <a:lnTo>
                      <a:pt x="190" y="181"/>
                    </a:lnTo>
                    <a:lnTo>
                      <a:pt x="162" y="163"/>
                    </a:lnTo>
                    <a:lnTo>
                      <a:pt x="149" y="163"/>
                    </a:lnTo>
                    <a:lnTo>
                      <a:pt x="142" y="179"/>
                    </a:lnTo>
                    <a:lnTo>
                      <a:pt x="140" y="217"/>
                    </a:lnTo>
                    <a:lnTo>
                      <a:pt x="141" y="248"/>
                    </a:lnTo>
                    <a:lnTo>
                      <a:pt x="117" y="240"/>
                    </a:lnTo>
                    <a:lnTo>
                      <a:pt x="85" y="225"/>
                    </a:lnTo>
                    <a:lnTo>
                      <a:pt x="68" y="211"/>
                    </a:lnTo>
                    <a:lnTo>
                      <a:pt x="64" y="193"/>
                    </a:lnTo>
                    <a:lnTo>
                      <a:pt x="70" y="161"/>
                    </a:lnTo>
                    <a:lnTo>
                      <a:pt x="89" y="101"/>
                    </a:lnTo>
                    <a:lnTo>
                      <a:pt x="94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12">
                <a:extLst>
                  <a:ext uri="{FF2B5EF4-FFF2-40B4-BE49-F238E27FC236}">
                    <a16:creationId xmlns:a16="http://schemas.microsoft.com/office/drawing/2014/main" id="{63434D0E-D7D4-44C4-B3E2-FCC74A53741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02180" y="347177"/>
                <a:ext cx="33328" cy="23001"/>
              </a:xfrm>
              <a:custGeom>
                <a:avLst/>
                <a:gdLst>
                  <a:gd name="T0" fmla="*/ 425 w 427"/>
                  <a:gd name="T1" fmla="*/ 152 h 294"/>
                  <a:gd name="T2" fmla="*/ 398 w 427"/>
                  <a:gd name="T3" fmla="*/ 135 h 294"/>
                  <a:gd name="T4" fmla="*/ 356 w 427"/>
                  <a:gd name="T5" fmla="*/ 120 h 294"/>
                  <a:gd name="T6" fmla="*/ 331 w 427"/>
                  <a:gd name="T7" fmla="*/ 124 h 294"/>
                  <a:gd name="T8" fmla="*/ 318 w 427"/>
                  <a:gd name="T9" fmla="*/ 142 h 294"/>
                  <a:gd name="T10" fmla="*/ 310 w 427"/>
                  <a:gd name="T11" fmla="*/ 187 h 294"/>
                  <a:gd name="T12" fmla="*/ 304 w 427"/>
                  <a:gd name="T13" fmla="*/ 243 h 294"/>
                  <a:gd name="T14" fmla="*/ 294 w 427"/>
                  <a:gd name="T15" fmla="*/ 278 h 294"/>
                  <a:gd name="T16" fmla="*/ 284 w 427"/>
                  <a:gd name="T17" fmla="*/ 294 h 294"/>
                  <a:gd name="T18" fmla="*/ 258 w 427"/>
                  <a:gd name="T19" fmla="*/ 287 h 294"/>
                  <a:gd name="T20" fmla="*/ 215 w 427"/>
                  <a:gd name="T21" fmla="*/ 266 h 294"/>
                  <a:gd name="T22" fmla="*/ 171 w 427"/>
                  <a:gd name="T23" fmla="*/ 226 h 294"/>
                  <a:gd name="T24" fmla="*/ 138 w 427"/>
                  <a:gd name="T25" fmla="*/ 188 h 294"/>
                  <a:gd name="T26" fmla="*/ 112 w 427"/>
                  <a:gd name="T27" fmla="*/ 174 h 294"/>
                  <a:gd name="T28" fmla="*/ 78 w 427"/>
                  <a:gd name="T29" fmla="*/ 170 h 294"/>
                  <a:gd name="T30" fmla="*/ 32 w 427"/>
                  <a:gd name="T31" fmla="*/ 184 h 294"/>
                  <a:gd name="T32" fmla="*/ 2 w 427"/>
                  <a:gd name="T33" fmla="*/ 199 h 294"/>
                  <a:gd name="T34" fmla="*/ 0 w 427"/>
                  <a:gd name="T35" fmla="*/ 184 h 294"/>
                  <a:gd name="T36" fmla="*/ 6 w 427"/>
                  <a:gd name="T37" fmla="*/ 155 h 294"/>
                  <a:gd name="T38" fmla="*/ 22 w 427"/>
                  <a:gd name="T39" fmla="*/ 126 h 294"/>
                  <a:gd name="T40" fmla="*/ 46 w 427"/>
                  <a:gd name="T41" fmla="*/ 98 h 294"/>
                  <a:gd name="T42" fmla="*/ 92 w 427"/>
                  <a:gd name="T43" fmla="*/ 60 h 294"/>
                  <a:gd name="T44" fmla="*/ 171 w 427"/>
                  <a:gd name="T45" fmla="*/ 20 h 294"/>
                  <a:gd name="T46" fmla="*/ 255 w 427"/>
                  <a:gd name="T47" fmla="*/ 0 h 294"/>
                  <a:gd name="T48" fmla="*/ 315 w 427"/>
                  <a:gd name="T49" fmla="*/ 0 h 294"/>
                  <a:gd name="T50" fmla="*/ 351 w 427"/>
                  <a:gd name="T51" fmla="*/ 8 h 294"/>
                  <a:gd name="T52" fmla="*/ 382 w 427"/>
                  <a:gd name="T53" fmla="*/ 24 h 294"/>
                  <a:gd name="T54" fmla="*/ 406 w 427"/>
                  <a:gd name="T55" fmla="*/ 50 h 294"/>
                  <a:gd name="T56" fmla="*/ 421 w 427"/>
                  <a:gd name="T57" fmla="*/ 83 h 294"/>
                  <a:gd name="T58" fmla="*/ 427 w 427"/>
                  <a:gd name="T59" fmla="*/ 126 h 294"/>
                  <a:gd name="T60" fmla="*/ 425 w 427"/>
                  <a:gd name="T61" fmla="*/ 152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425" y="152"/>
                    </a:moveTo>
                    <a:lnTo>
                      <a:pt x="398" y="135"/>
                    </a:lnTo>
                    <a:lnTo>
                      <a:pt x="356" y="120"/>
                    </a:lnTo>
                    <a:lnTo>
                      <a:pt x="331" y="124"/>
                    </a:lnTo>
                    <a:lnTo>
                      <a:pt x="318" y="142"/>
                    </a:lnTo>
                    <a:lnTo>
                      <a:pt x="310" y="187"/>
                    </a:lnTo>
                    <a:lnTo>
                      <a:pt x="304" y="243"/>
                    </a:lnTo>
                    <a:lnTo>
                      <a:pt x="294" y="278"/>
                    </a:lnTo>
                    <a:lnTo>
                      <a:pt x="284" y="294"/>
                    </a:lnTo>
                    <a:lnTo>
                      <a:pt x="258" y="287"/>
                    </a:lnTo>
                    <a:lnTo>
                      <a:pt x="215" y="266"/>
                    </a:lnTo>
                    <a:lnTo>
                      <a:pt x="171" y="226"/>
                    </a:lnTo>
                    <a:lnTo>
                      <a:pt x="138" y="188"/>
                    </a:lnTo>
                    <a:lnTo>
                      <a:pt x="112" y="174"/>
                    </a:lnTo>
                    <a:lnTo>
                      <a:pt x="78" y="170"/>
                    </a:lnTo>
                    <a:lnTo>
                      <a:pt x="32" y="184"/>
                    </a:lnTo>
                    <a:lnTo>
                      <a:pt x="2" y="199"/>
                    </a:lnTo>
                    <a:lnTo>
                      <a:pt x="0" y="184"/>
                    </a:lnTo>
                    <a:lnTo>
                      <a:pt x="6" y="155"/>
                    </a:lnTo>
                    <a:lnTo>
                      <a:pt x="22" y="126"/>
                    </a:lnTo>
                    <a:lnTo>
                      <a:pt x="46" y="98"/>
                    </a:lnTo>
                    <a:lnTo>
                      <a:pt x="92" y="60"/>
                    </a:lnTo>
                    <a:lnTo>
                      <a:pt x="171" y="20"/>
                    </a:lnTo>
                    <a:lnTo>
                      <a:pt x="255" y="0"/>
                    </a:lnTo>
                    <a:lnTo>
                      <a:pt x="315" y="0"/>
                    </a:lnTo>
                    <a:lnTo>
                      <a:pt x="351" y="8"/>
                    </a:lnTo>
                    <a:lnTo>
                      <a:pt x="382" y="24"/>
                    </a:lnTo>
                    <a:lnTo>
                      <a:pt x="406" y="50"/>
                    </a:lnTo>
                    <a:lnTo>
                      <a:pt x="421" y="83"/>
                    </a:lnTo>
                    <a:lnTo>
                      <a:pt x="427" y="126"/>
                    </a:lnTo>
                    <a:lnTo>
                      <a:pt x="425" y="15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13">
                <a:extLst>
                  <a:ext uri="{FF2B5EF4-FFF2-40B4-BE49-F238E27FC236}">
                    <a16:creationId xmlns:a16="http://schemas.microsoft.com/office/drawing/2014/main" id="{132313D5-1997-4128-ADAF-2080A7042E2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98911" y="351636"/>
                <a:ext cx="21592" cy="48114"/>
              </a:xfrm>
              <a:custGeom>
                <a:avLst/>
                <a:gdLst>
                  <a:gd name="T0" fmla="*/ 276 w 276"/>
                  <a:gd name="T1" fmla="*/ 2 h 615"/>
                  <a:gd name="T2" fmla="*/ 273 w 276"/>
                  <a:gd name="T3" fmla="*/ 24 h 615"/>
                  <a:gd name="T4" fmla="*/ 267 w 276"/>
                  <a:gd name="T5" fmla="*/ 63 h 615"/>
                  <a:gd name="T6" fmla="*/ 253 w 276"/>
                  <a:gd name="T7" fmla="*/ 98 h 615"/>
                  <a:gd name="T8" fmla="*/ 235 w 276"/>
                  <a:gd name="T9" fmla="*/ 127 h 615"/>
                  <a:gd name="T10" fmla="*/ 212 w 276"/>
                  <a:gd name="T11" fmla="*/ 150 h 615"/>
                  <a:gd name="T12" fmla="*/ 183 w 276"/>
                  <a:gd name="T13" fmla="*/ 168 h 615"/>
                  <a:gd name="T14" fmla="*/ 148 w 276"/>
                  <a:gd name="T15" fmla="*/ 182 h 615"/>
                  <a:gd name="T16" fmla="*/ 109 w 276"/>
                  <a:gd name="T17" fmla="*/ 188 h 615"/>
                  <a:gd name="T18" fmla="*/ 87 w 276"/>
                  <a:gd name="T19" fmla="*/ 190 h 615"/>
                  <a:gd name="T20" fmla="*/ 105 w 276"/>
                  <a:gd name="T21" fmla="*/ 214 h 615"/>
                  <a:gd name="T22" fmla="*/ 127 w 276"/>
                  <a:gd name="T23" fmla="*/ 266 h 615"/>
                  <a:gd name="T24" fmla="*/ 133 w 276"/>
                  <a:gd name="T25" fmla="*/ 320 h 615"/>
                  <a:gd name="T26" fmla="*/ 128 w 276"/>
                  <a:gd name="T27" fmla="*/ 378 h 615"/>
                  <a:gd name="T28" fmla="*/ 104 w 276"/>
                  <a:gd name="T29" fmla="*/ 463 h 615"/>
                  <a:gd name="T30" fmla="*/ 59 w 276"/>
                  <a:gd name="T31" fmla="*/ 569 h 615"/>
                  <a:gd name="T32" fmla="*/ 40 w 276"/>
                  <a:gd name="T33" fmla="*/ 615 h 615"/>
                  <a:gd name="T34" fmla="*/ 25 w 276"/>
                  <a:gd name="T35" fmla="*/ 593 h 615"/>
                  <a:gd name="T36" fmla="*/ 7 w 276"/>
                  <a:gd name="T37" fmla="*/ 547 h 615"/>
                  <a:gd name="T38" fmla="*/ 0 w 276"/>
                  <a:gd name="T39" fmla="*/ 492 h 615"/>
                  <a:gd name="T40" fmla="*/ 0 w 276"/>
                  <a:gd name="T41" fmla="*/ 433 h 615"/>
                  <a:gd name="T42" fmla="*/ 12 w 276"/>
                  <a:gd name="T43" fmla="*/ 334 h 615"/>
                  <a:gd name="T44" fmla="*/ 33 w 276"/>
                  <a:gd name="T45" fmla="*/ 180 h 615"/>
                  <a:gd name="T46" fmla="*/ 40 w 276"/>
                  <a:gd name="T47" fmla="*/ 96 h 615"/>
                  <a:gd name="T48" fmla="*/ 72 w 276"/>
                  <a:gd name="T49" fmla="*/ 87 h 615"/>
                  <a:gd name="T50" fmla="*/ 123 w 276"/>
                  <a:gd name="T51" fmla="*/ 55 h 615"/>
                  <a:gd name="T52" fmla="*/ 172 w 276"/>
                  <a:gd name="T53" fmla="*/ 23 h 615"/>
                  <a:gd name="T54" fmla="*/ 217 w 276"/>
                  <a:gd name="T55" fmla="*/ 6 h 615"/>
                  <a:gd name="T56" fmla="*/ 255 w 276"/>
                  <a:gd name="T57" fmla="*/ 0 h 615"/>
                  <a:gd name="T58" fmla="*/ 276 w 276"/>
                  <a:gd name="T59" fmla="*/ 2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276" y="2"/>
                    </a:moveTo>
                    <a:lnTo>
                      <a:pt x="273" y="24"/>
                    </a:lnTo>
                    <a:lnTo>
                      <a:pt x="267" y="63"/>
                    </a:lnTo>
                    <a:lnTo>
                      <a:pt x="253" y="98"/>
                    </a:lnTo>
                    <a:lnTo>
                      <a:pt x="235" y="127"/>
                    </a:lnTo>
                    <a:lnTo>
                      <a:pt x="212" y="150"/>
                    </a:lnTo>
                    <a:lnTo>
                      <a:pt x="183" y="168"/>
                    </a:lnTo>
                    <a:lnTo>
                      <a:pt x="148" y="182"/>
                    </a:lnTo>
                    <a:lnTo>
                      <a:pt x="109" y="188"/>
                    </a:lnTo>
                    <a:lnTo>
                      <a:pt x="87" y="190"/>
                    </a:lnTo>
                    <a:lnTo>
                      <a:pt x="105" y="214"/>
                    </a:lnTo>
                    <a:lnTo>
                      <a:pt x="127" y="266"/>
                    </a:lnTo>
                    <a:lnTo>
                      <a:pt x="133" y="320"/>
                    </a:lnTo>
                    <a:lnTo>
                      <a:pt x="128" y="378"/>
                    </a:lnTo>
                    <a:lnTo>
                      <a:pt x="104" y="463"/>
                    </a:lnTo>
                    <a:lnTo>
                      <a:pt x="59" y="569"/>
                    </a:lnTo>
                    <a:lnTo>
                      <a:pt x="40" y="615"/>
                    </a:lnTo>
                    <a:lnTo>
                      <a:pt x="25" y="593"/>
                    </a:lnTo>
                    <a:lnTo>
                      <a:pt x="7" y="547"/>
                    </a:lnTo>
                    <a:lnTo>
                      <a:pt x="0" y="492"/>
                    </a:lnTo>
                    <a:lnTo>
                      <a:pt x="0" y="433"/>
                    </a:lnTo>
                    <a:lnTo>
                      <a:pt x="12" y="334"/>
                    </a:lnTo>
                    <a:lnTo>
                      <a:pt x="33" y="180"/>
                    </a:lnTo>
                    <a:lnTo>
                      <a:pt x="40" y="96"/>
                    </a:lnTo>
                    <a:lnTo>
                      <a:pt x="72" y="87"/>
                    </a:lnTo>
                    <a:lnTo>
                      <a:pt x="123" y="55"/>
                    </a:lnTo>
                    <a:lnTo>
                      <a:pt x="172" y="23"/>
                    </a:lnTo>
                    <a:lnTo>
                      <a:pt x="217" y="6"/>
                    </a:lnTo>
                    <a:lnTo>
                      <a:pt x="255" y="0"/>
                    </a:lnTo>
                    <a:lnTo>
                      <a:pt x="276" y="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16">
                <a:extLst>
                  <a:ext uri="{FF2B5EF4-FFF2-40B4-BE49-F238E27FC236}">
                    <a16:creationId xmlns:a16="http://schemas.microsoft.com/office/drawing/2014/main" id="{3413C48D-15B0-4D13-8404-9E353F71AD2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32977" y="429088"/>
                <a:ext cx="33562" cy="11970"/>
              </a:xfrm>
              <a:custGeom>
                <a:avLst/>
                <a:gdLst>
                  <a:gd name="T0" fmla="*/ 5 w 429"/>
                  <a:gd name="T1" fmla="*/ 0 h 153"/>
                  <a:gd name="T2" fmla="*/ 98 w 429"/>
                  <a:gd name="T3" fmla="*/ 0 h 153"/>
                  <a:gd name="T4" fmla="*/ 110 w 429"/>
                  <a:gd name="T5" fmla="*/ 14 h 153"/>
                  <a:gd name="T6" fmla="*/ 142 w 429"/>
                  <a:gd name="T7" fmla="*/ 36 h 153"/>
                  <a:gd name="T8" fmla="*/ 205 w 429"/>
                  <a:gd name="T9" fmla="*/ 53 h 153"/>
                  <a:gd name="T10" fmla="*/ 302 w 429"/>
                  <a:gd name="T11" fmla="*/ 61 h 153"/>
                  <a:gd name="T12" fmla="*/ 373 w 429"/>
                  <a:gd name="T13" fmla="*/ 70 h 153"/>
                  <a:gd name="T14" fmla="*/ 413 w 429"/>
                  <a:gd name="T15" fmla="*/ 84 h 153"/>
                  <a:gd name="T16" fmla="*/ 429 w 429"/>
                  <a:gd name="T17" fmla="*/ 93 h 153"/>
                  <a:gd name="T18" fmla="*/ 414 w 429"/>
                  <a:gd name="T19" fmla="*/ 108 h 153"/>
                  <a:gd name="T20" fmla="*/ 361 w 429"/>
                  <a:gd name="T21" fmla="*/ 132 h 153"/>
                  <a:gd name="T22" fmla="*/ 290 w 429"/>
                  <a:gd name="T23" fmla="*/ 148 h 153"/>
                  <a:gd name="T24" fmla="*/ 210 w 429"/>
                  <a:gd name="T25" fmla="*/ 153 h 153"/>
                  <a:gd name="T26" fmla="*/ 131 w 429"/>
                  <a:gd name="T27" fmla="*/ 148 h 153"/>
                  <a:gd name="T28" fmla="*/ 64 w 429"/>
                  <a:gd name="T29" fmla="*/ 126 h 153"/>
                  <a:gd name="T30" fmla="*/ 26 w 429"/>
                  <a:gd name="T31" fmla="*/ 100 h 153"/>
                  <a:gd name="T32" fmla="*/ 9 w 429"/>
                  <a:gd name="T33" fmla="*/ 77 h 153"/>
                  <a:gd name="T34" fmla="*/ 0 w 429"/>
                  <a:gd name="T35" fmla="*/ 50 h 153"/>
                  <a:gd name="T36" fmla="*/ 0 w 429"/>
                  <a:gd name="T37" fmla="*/ 17 h 153"/>
                  <a:gd name="T38" fmla="*/ 5 w 429"/>
                  <a:gd name="T3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9" h="153">
                    <a:moveTo>
                      <a:pt x="5" y="0"/>
                    </a:moveTo>
                    <a:lnTo>
                      <a:pt x="98" y="0"/>
                    </a:lnTo>
                    <a:lnTo>
                      <a:pt x="110" y="14"/>
                    </a:lnTo>
                    <a:lnTo>
                      <a:pt x="142" y="36"/>
                    </a:lnTo>
                    <a:lnTo>
                      <a:pt x="205" y="53"/>
                    </a:lnTo>
                    <a:lnTo>
                      <a:pt x="302" y="61"/>
                    </a:lnTo>
                    <a:lnTo>
                      <a:pt x="373" y="70"/>
                    </a:lnTo>
                    <a:lnTo>
                      <a:pt x="413" y="84"/>
                    </a:lnTo>
                    <a:lnTo>
                      <a:pt x="429" y="93"/>
                    </a:lnTo>
                    <a:lnTo>
                      <a:pt x="414" y="108"/>
                    </a:lnTo>
                    <a:lnTo>
                      <a:pt x="361" y="132"/>
                    </a:lnTo>
                    <a:lnTo>
                      <a:pt x="290" y="148"/>
                    </a:lnTo>
                    <a:lnTo>
                      <a:pt x="210" y="153"/>
                    </a:lnTo>
                    <a:lnTo>
                      <a:pt x="131" y="148"/>
                    </a:lnTo>
                    <a:lnTo>
                      <a:pt x="64" y="126"/>
                    </a:lnTo>
                    <a:lnTo>
                      <a:pt x="26" y="100"/>
                    </a:lnTo>
                    <a:lnTo>
                      <a:pt x="9" y="77"/>
                    </a:lnTo>
                    <a:lnTo>
                      <a:pt x="0" y="50"/>
                    </a:lnTo>
                    <a:lnTo>
                      <a:pt x="0" y="1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33">
                <a:extLst>
                  <a:ext uri="{FF2B5EF4-FFF2-40B4-BE49-F238E27FC236}">
                    <a16:creationId xmlns:a16="http://schemas.microsoft.com/office/drawing/2014/main" id="{0AD19623-F294-4644-8FAF-CE0A0FA08AA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6966" y="292726"/>
                <a:ext cx="15490" cy="25817"/>
              </a:xfrm>
              <a:custGeom>
                <a:avLst/>
                <a:gdLst>
                  <a:gd name="T0" fmla="*/ 198 w 198"/>
                  <a:gd name="T1" fmla="*/ 46 h 330"/>
                  <a:gd name="T2" fmla="*/ 176 w 198"/>
                  <a:gd name="T3" fmla="*/ 45 h 330"/>
                  <a:gd name="T4" fmla="*/ 154 w 198"/>
                  <a:gd name="T5" fmla="*/ 32 h 330"/>
                  <a:gd name="T6" fmla="*/ 148 w 198"/>
                  <a:gd name="T7" fmla="*/ 14 h 330"/>
                  <a:gd name="T8" fmla="*/ 150 w 198"/>
                  <a:gd name="T9" fmla="*/ 0 h 330"/>
                  <a:gd name="T10" fmla="*/ 56 w 198"/>
                  <a:gd name="T11" fmla="*/ 0 h 330"/>
                  <a:gd name="T12" fmla="*/ 62 w 198"/>
                  <a:gd name="T13" fmla="*/ 22 h 330"/>
                  <a:gd name="T14" fmla="*/ 59 w 198"/>
                  <a:gd name="T15" fmla="*/ 70 h 330"/>
                  <a:gd name="T16" fmla="*/ 36 w 198"/>
                  <a:gd name="T17" fmla="*/ 139 h 330"/>
                  <a:gd name="T18" fmla="*/ 10 w 198"/>
                  <a:gd name="T19" fmla="*/ 206 h 330"/>
                  <a:gd name="T20" fmla="*/ 0 w 198"/>
                  <a:gd name="T21" fmla="*/ 246 h 330"/>
                  <a:gd name="T22" fmla="*/ 6 w 198"/>
                  <a:gd name="T23" fmla="*/ 283 h 330"/>
                  <a:gd name="T24" fmla="*/ 32 w 198"/>
                  <a:gd name="T25" fmla="*/ 315 h 330"/>
                  <a:gd name="T26" fmla="*/ 56 w 198"/>
                  <a:gd name="T27" fmla="*/ 330 h 330"/>
                  <a:gd name="T28" fmla="*/ 59 w 198"/>
                  <a:gd name="T29" fmla="*/ 285 h 330"/>
                  <a:gd name="T30" fmla="*/ 70 w 198"/>
                  <a:gd name="T31" fmla="*/ 202 h 330"/>
                  <a:gd name="T32" fmla="*/ 91 w 198"/>
                  <a:gd name="T33" fmla="*/ 129 h 330"/>
                  <a:gd name="T34" fmla="*/ 127 w 198"/>
                  <a:gd name="T35" fmla="*/ 70 h 330"/>
                  <a:gd name="T36" fmla="*/ 150 w 198"/>
                  <a:gd name="T37" fmla="*/ 46 h 330"/>
                  <a:gd name="T38" fmla="*/ 151 w 198"/>
                  <a:gd name="T39" fmla="*/ 57 h 330"/>
                  <a:gd name="T40" fmla="*/ 163 w 198"/>
                  <a:gd name="T41" fmla="*/ 73 h 330"/>
                  <a:gd name="T42" fmla="*/ 179 w 198"/>
                  <a:gd name="T43" fmla="*/ 78 h 330"/>
                  <a:gd name="T44" fmla="*/ 194 w 198"/>
                  <a:gd name="T45" fmla="*/ 65 h 330"/>
                  <a:gd name="T46" fmla="*/ 198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98" y="46"/>
                    </a:moveTo>
                    <a:lnTo>
                      <a:pt x="176" y="45"/>
                    </a:lnTo>
                    <a:lnTo>
                      <a:pt x="154" y="32"/>
                    </a:lnTo>
                    <a:lnTo>
                      <a:pt x="148" y="14"/>
                    </a:lnTo>
                    <a:lnTo>
                      <a:pt x="150" y="0"/>
                    </a:lnTo>
                    <a:lnTo>
                      <a:pt x="56" y="0"/>
                    </a:lnTo>
                    <a:lnTo>
                      <a:pt x="62" y="22"/>
                    </a:lnTo>
                    <a:lnTo>
                      <a:pt x="59" y="70"/>
                    </a:lnTo>
                    <a:lnTo>
                      <a:pt x="36" y="139"/>
                    </a:lnTo>
                    <a:lnTo>
                      <a:pt x="10" y="206"/>
                    </a:lnTo>
                    <a:lnTo>
                      <a:pt x="0" y="246"/>
                    </a:lnTo>
                    <a:lnTo>
                      <a:pt x="6" y="283"/>
                    </a:lnTo>
                    <a:lnTo>
                      <a:pt x="32" y="315"/>
                    </a:lnTo>
                    <a:lnTo>
                      <a:pt x="56" y="330"/>
                    </a:lnTo>
                    <a:lnTo>
                      <a:pt x="59" y="285"/>
                    </a:lnTo>
                    <a:lnTo>
                      <a:pt x="70" y="202"/>
                    </a:lnTo>
                    <a:lnTo>
                      <a:pt x="91" y="129"/>
                    </a:lnTo>
                    <a:lnTo>
                      <a:pt x="127" y="70"/>
                    </a:lnTo>
                    <a:lnTo>
                      <a:pt x="150" y="46"/>
                    </a:lnTo>
                    <a:lnTo>
                      <a:pt x="151" y="57"/>
                    </a:lnTo>
                    <a:lnTo>
                      <a:pt x="163" y="73"/>
                    </a:lnTo>
                    <a:lnTo>
                      <a:pt x="179" y="78"/>
                    </a:lnTo>
                    <a:lnTo>
                      <a:pt x="194" y="65"/>
                    </a:lnTo>
                    <a:lnTo>
                      <a:pt x="198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34">
                <a:extLst>
                  <a:ext uri="{FF2B5EF4-FFF2-40B4-BE49-F238E27FC236}">
                    <a16:creationId xmlns:a16="http://schemas.microsoft.com/office/drawing/2014/main" id="{A866E97B-1817-4374-B85D-3972815FEEB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3211" y="266909"/>
                <a:ext cx="18542" cy="25817"/>
              </a:xfrm>
              <a:custGeom>
                <a:avLst/>
                <a:gdLst>
                  <a:gd name="T0" fmla="*/ 236 w 236"/>
                  <a:gd name="T1" fmla="*/ 330 h 330"/>
                  <a:gd name="T2" fmla="*/ 215 w 236"/>
                  <a:gd name="T3" fmla="*/ 280 h 330"/>
                  <a:gd name="T4" fmla="*/ 175 w 236"/>
                  <a:gd name="T5" fmla="*/ 179 h 330"/>
                  <a:gd name="T6" fmla="*/ 139 w 236"/>
                  <a:gd name="T7" fmla="*/ 108 h 330"/>
                  <a:gd name="T8" fmla="*/ 110 w 236"/>
                  <a:gd name="T9" fmla="*/ 67 h 330"/>
                  <a:gd name="T10" fmla="*/ 74 w 236"/>
                  <a:gd name="T11" fmla="*/ 34 h 330"/>
                  <a:gd name="T12" fmla="*/ 28 w 236"/>
                  <a:gd name="T13" fmla="*/ 8 h 330"/>
                  <a:gd name="T14" fmla="*/ 0 w 236"/>
                  <a:gd name="T15" fmla="*/ 0 h 330"/>
                  <a:gd name="T16" fmla="*/ 8 w 236"/>
                  <a:gd name="T17" fmla="*/ 27 h 330"/>
                  <a:gd name="T18" fmla="*/ 28 w 236"/>
                  <a:gd name="T19" fmla="*/ 78 h 330"/>
                  <a:gd name="T20" fmla="*/ 66 w 236"/>
                  <a:gd name="T21" fmla="*/ 147 h 330"/>
                  <a:gd name="T22" fmla="*/ 128 w 236"/>
                  <a:gd name="T23" fmla="*/ 226 h 330"/>
                  <a:gd name="T24" fmla="*/ 200 w 236"/>
                  <a:gd name="T25" fmla="*/ 296 h 330"/>
                  <a:gd name="T26" fmla="*/ 236 w 236"/>
                  <a:gd name="T27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236" y="330"/>
                    </a:moveTo>
                    <a:lnTo>
                      <a:pt x="215" y="280"/>
                    </a:lnTo>
                    <a:lnTo>
                      <a:pt x="175" y="179"/>
                    </a:lnTo>
                    <a:lnTo>
                      <a:pt x="139" y="108"/>
                    </a:lnTo>
                    <a:lnTo>
                      <a:pt x="110" y="67"/>
                    </a:lnTo>
                    <a:lnTo>
                      <a:pt x="74" y="34"/>
                    </a:lnTo>
                    <a:lnTo>
                      <a:pt x="28" y="8"/>
                    </a:lnTo>
                    <a:lnTo>
                      <a:pt x="0" y="0"/>
                    </a:lnTo>
                    <a:lnTo>
                      <a:pt x="8" y="27"/>
                    </a:lnTo>
                    <a:lnTo>
                      <a:pt x="28" y="78"/>
                    </a:lnTo>
                    <a:lnTo>
                      <a:pt x="66" y="147"/>
                    </a:lnTo>
                    <a:lnTo>
                      <a:pt x="128" y="226"/>
                    </a:lnTo>
                    <a:lnTo>
                      <a:pt x="200" y="296"/>
                    </a:lnTo>
                    <a:lnTo>
                      <a:pt x="236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35">
                <a:extLst>
                  <a:ext uri="{FF2B5EF4-FFF2-40B4-BE49-F238E27FC236}">
                    <a16:creationId xmlns:a16="http://schemas.microsoft.com/office/drawing/2014/main" id="{8AE0D68E-9145-497B-8C15-285DE3FC31D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9515" y="233581"/>
                <a:ext cx="228599" cy="130259"/>
              </a:xfrm>
              <a:custGeom>
                <a:avLst/>
                <a:gdLst>
                  <a:gd name="T0" fmla="*/ 2836 w 2922"/>
                  <a:gd name="T1" fmla="*/ 717 h 1665"/>
                  <a:gd name="T2" fmla="*/ 2734 w 2922"/>
                  <a:gd name="T3" fmla="*/ 827 h 1665"/>
                  <a:gd name="T4" fmla="*/ 2699 w 2922"/>
                  <a:gd name="T5" fmla="*/ 886 h 1665"/>
                  <a:gd name="T6" fmla="*/ 2718 w 2922"/>
                  <a:gd name="T7" fmla="*/ 763 h 1665"/>
                  <a:gd name="T8" fmla="*/ 2776 w 2922"/>
                  <a:gd name="T9" fmla="*/ 696 h 1665"/>
                  <a:gd name="T10" fmla="*/ 2591 w 2922"/>
                  <a:gd name="T11" fmla="*/ 660 h 1665"/>
                  <a:gd name="T12" fmla="*/ 2498 w 2922"/>
                  <a:gd name="T13" fmla="*/ 753 h 1665"/>
                  <a:gd name="T14" fmla="*/ 2419 w 2922"/>
                  <a:gd name="T15" fmla="*/ 936 h 1665"/>
                  <a:gd name="T16" fmla="*/ 2382 w 2922"/>
                  <a:gd name="T17" fmla="*/ 825 h 1665"/>
                  <a:gd name="T18" fmla="*/ 2490 w 2922"/>
                  <a:gd name="T19" fmla="*/ 601 h 1665"/>
                  <a:gd name="T20" fmla="*/ 2363 w 2922"/>
                  <a:gd name="T21" fmla="*/ 629 h 1665"/>
                  <a:gd name="T22" fmla="*/ 2402 w 2922"/>
                  <a:gd name="T23" fmla="*/ 519 h 1665"/>
                  <a:gd name="T24" fmla="*/ 2285 w 2922"/>
                  <a:gd name="T25" fmla="*/ 587 h 1665"/>
                  <a:gd name="T26" fmla="*/ 2289 w 2922"/>
                  <a:gd name="T27" fmla="*/ 767 h 1665"/>
                  <a:gd name="T28" fmla="*/ 2337 w 2922"/>
                  <a:gd name="T29" fmla="*/ 779 h 1665"/>
                  <a:gd name="T30" fmla="*/ 2355 w 2922"/>
                  <a:gd name="T31" fmla="*/ 1085 h 1665"/>
                  <a:gd name="T32" fmla="*/ 2262 w 2922"/>
                  <a:gd name="T33" fmla="*/ 1054 h 1665"/>
                  <a:gd name="T34" fmla="*/ 2246 w 2922"/>
                  <a:gd name="T35" fmla="*/ 900 h 1665"/>
                  <a:gd name="T36" fmla="*/ 2186 w 2922"/>
                  <a:gd name="T37" fmla="*/ 978 h 1665"/>
                  <a:gd name="T38" fmla="*/ 2259 w 2922"/>
                  <a:gd name="T39" fmla="*/ 1293 h 1665"/>
                  <a:gd name="T40" fmla="*/ 2033 w 2922"/>
                  <a:gd name="T41" fmla="*/ 1340 h 1665"/>
                  <a:gd name="T42" fmla="*/ 1649 w 2922"/>
                  <a:gd name="T43" fmla="*/ 1368 h 1665"/>
                  <a:gd name="T44" fmla="*/ 1652 w 2922"/>
                  <a:gd name="T45" fmla="*/ 1591 h 1665"/>
                  <a:gd name="T46" fmla="*/ 1569 w 2922"/>
                  <a:gd name="T47" fmla="*/ 1645 h 1665"/>
                  <a:gd name="T48" fmla="*/ 1516 w 2922"/>
                  <a:gd name="T49" fmla="*/ 1577 h 1665"/>
                  <a:gd name="T50" fmla="*/ 1477 w 2922"/>
                  <a:gd name="T51" fmla="*/ 1499 h 1665"/>
                  <a:gd name="T52" fmla="*/ 1591 w 2922"/>
                  <a:gd name="T53" fmla="*/ 1077 h 1665"/>
                  <a:gd name="T54" fmla="*/ 1579 w 2922"/>
                  <a:gd name="T55" fmla="*/ 1008 h 1665"/>
                  <a:gd name="T56" fmla="*/ 1412 w 2922"/>
                  <a:gd name="T57" fmla="*/ 1086 h 1665"/>
                  <a:gd name="T58" fmla="*/ 1361 w 2922"/>
                  <a:gd name="T59" fmla="*/ 1008 h 1665"/>
                  <a:gd name="T60" fmla="*/ 1321 w 2922"/>
                  <a:gd name="T61" fmla="*/ 976 h 1665"/>
                  <a:gd name="T62" fmla="*/ 1363 w 2922"/>
                  <a:gd name="T63" fmla="*/ 1117 h 1665"/>
                  <a:gd name="T64" fmla="*/ 1447 w 2922"/>
                  <a:gd name="T65" fmla="*/ 1145 h 1665"/>
                  <a:gd name="T66" fmla="*/ 1337 w 2922"/>
                  <a:gd name="T67" fmla="*/ 1149 h 1665"/>
                  <a:gd name="T68" fmla="*/ 1225 w 2922"/>
                  <a:gd name="T69" fmla="*/ 932 h 1665"/>
                  <a:gd name="T70" fmla="*/ 1272 w 2922"/>
                  <a:gd name="T71" fmla="*/ 755 h 1665"/>
                  <a:gd name="T72" fmla="*/ 1309 w 2922"/>
                  <a:gd name="T73" fmla="*/ 808 h 1665"/>
                  <a:gd name="T74" fmla="*/ 1297 w 2922"/>
                  <a:gd name="T75" fmla="*/ 889 h 1665"/>
                  <a:gd name="T76" fmla="*/ 1349 w 2922"/>
                  <a:gd name="T77" fmla="*/ 776 h 1665"/>
                  <a:gd name="T78" fmla="*/ 1395 w 2922"/>
                  <a:gd name="T79" fmla="*/ 664 h 1665"/>
                  <a:gd name="T80" fmla="*/ 1461 w 2922"/>
                  <a:gd name="T81" fmla="*/ 889 h 1665"/>
                  <a:gd name="T82" fmla="*/ 1528 w 2922"/>
                  <a:gd name="T83" fmla="*/ 864 h 1665"/>
                  <a:gd name="T84" fmla="*/ 1591 w 2922"/>
                  <a:gd name="T85" fmla="*/ 785 h 1665"/>
                  <a:gd name="T86" fmla="*/ 1649 w 2922"/>
                  <a:gd name="T87" fmla="*/ 519 h 1665"/>
                  <a:gd name="T88" fmla="*/ 1512 w 2922"/>
                  <a:gd name="T89" fmla="*/ 417 h 1665"/>
                  <a:gd name="T90" fmla="*/ 1365 w 2922"/>
                  <a:gd name="T91" fmla="*/ 377 h 1665"/>
                  <a:gd name="T92" fmla="*/ 1345 w 2922"/>
                  <a:gd name="T93" fmla="*/ 188 h 1665"/>
                  <a:gd name="T94" fmla="*/ 1223 w 2922"/>
                  <a:gd name="T95" fmla="*/ 146 h 1665"/>
                  <a:gd name="T96" fmla="*/ 538 w 2922"/>
                  <a:gd name="T97" fmla="*/ 443 h 1665"/>
                  <a:gd name="T98" fmla="*/ 44 w 2922"/>
                  <a:gd name="T99" fmla="*/ 575 h 1665"/>
                  <a:gd name="T100" fmla="*/ 916 w 2922"/>
                  <a:gd name="T101" fmla="*/ 207 h 1665"/>
                  <a:gd name="T102" fmla="*/ 1428 w 2922"/>
                  <a:gd name="T103" fmla="*/ 71 h 1665"/>
                  <a:gd name="T104" fmla="*/ 1857 w 2922"/>
                  <a:gd name="T105" fmla="*/ 385 h 1665"/>
                  <a:gd name="T106" fmla="*/ 2215 w 2922"/>
                  <a:gd name="T107" fmla="*/ 495 h 1665"/>
                  <a:gd name="T108" fmla="*/ 2564 w 2922"/>
                  <a:gd name="T109" fmla="*/ 447 h 1665"/>
                  <a:gd name="T110" fmla="*/ 2732 w 2922"/>
                  <a:gd name="T111" fmla="*/ 525 h 1665"/>
                  <a:gd name="T112" fmla="*/ 2891 w 2922"/>
                  <a:gd name="T113" fmla="*/ 659 h 1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22" h="1665">
                    <a:moveTo>
                      <a:pt x="2922" y="660"/>
                    </a:moveTo>
                    <a:lnTo>
                      <a:pt x="2910" y="673"/>
                    </a:lnTo>
                    <a:lnTo>
                      <a:pt x="2883" y="692"/>
                    </a:lnTo>
                    <a:lnTo>
                      <a:pt x="2836" y="717"/>
                    </a:lnTo>
                    <a:lnTo>
                      <a:pt x="2791" y="743"/>
                    </a:lnTo>
                    <a:lnTo>
                      <a:pt x="2764" y="763"/>
                    </a:lnTo>
                    <a:lnTo>
                      <a:pt x="2744" y="791"/>
                    </a:lnTo>
                    <a:lnTo>
                      <a:pt x="2734" y="827"/>
                    </a:lnTo>
                    <a:lnTo>
                      <a:pt x="2732" y="849"/>
                    </a:lnTo>
                    <a:lnTo>
                      <a:pt x="2719" y="872"/>
                    </a:lnTo>
                    <a:lnTo>
                      <a:pt x="2706" y="886"/>
                    </a:lnTo>
                    <a:lnTo>
                      <a:pt x="2699" y="886"/>
                    </a:lnTo>
                    <a:lnTo>
                      <a:pt x="2694" y="876"/>
                    </a:lnTo>
                    <a:lnTo>
                      <a:pt x="2694" y="846"/>
                    </a:lnTo>
                    <a:lnTo>
                      <a:pt x="2702" y="805"/>
                    </a:lnTo>
                    <a:lnTo>
                      <a:pt x="2718" y="763"/>
                    </a:lnTo>
                    <a:lnTo>
                      <a:pt x="2738" y="727"/>
                    </a:lnTo>
                    <a:lnTo>
                      <a:pt x="2764" y="708"/>
                    </a:lnTo>
                    <a:lnTo>
                      <a:pt x="2779" y="708"/>
                    </a:lnTo>
                    <a:lnTo>
                      <a:pt x="2776" y="696"/>
                    </a:lnTo>
                    <a:lnTo>
                      <a:pt x="2763" y="680"/>
                    </a:lnTo>
                    <a:lnTo>
                      <a:pt x="2732" y="667"/>
                    </a:lnTo>
                    <a:lnTo>
                      <a:pt x="2648" y="663"/>
                    </a:lnTo>
                    <a:lnTo>
                      <a:pt x="2591" y="660"/>
                    </a:lnTo>
                    <a:lnTo>
                      <a:pt x="2571" y="667"/>
                    </a:lnTo>
                    <a:lnTo>
                      <a:pt x="2538" y="688"/>
                    </a:lnTo>
                    <a:lnTo>
                      <a:pt x="2515" y="717"/>
                    </a:lnTo>
                    <a:lnTo>
                      <a:pt x="2498" y="753"/>
                    </a:lnTo>
                    <a:lnTo>
                      <a:pt x="2481" y="815"/>
                    </a:lnTo>
                    <a:lnTo>
                      <a:pt x="2462" y="902"/>
                    </a:lnTo>
                    <a:lnTo>
                      <a:pt x="2450" y="944"/>
                    </a:lnTo>
                    <a:lnTo>
                      <a:pt x="2419" y="936"/>
                    </a:lnTo>
                    <a:lnTo>
                      <a:pt x="2391" y="916"/>
                    </a:lnTo>
                    <a:lnTo>
                      <a:pt x="2381" y="900"/>
                    </a:lnTo>
                    <a:lnTo>
                      <a:pt x="2374" y="870"/>
                    </a:lnTo>
                    <a:lnTo>
                      <a:pt x="2382" y="825"/>
                    </a:lnTo>
                    <a:lnTo>
                      <a:pt x="2417" y="751"/>
                    </a:lnTo>
                    <a:lnTo>
                      <a:pt x="2477" y="652"/>
                    </a:lnTo>
                    <a:lnTo>
                      <a:pt x="2497" y="613"/>
                    </a:lnTo>
                    <a:lnTo>
                      <a:pt x="2490" y="601"/>
                    </a:lnTo>
                    <a:lnTo>
                      <a:pt x="2465" y="596"/>
                    </a:lnTo>
                    <a:lnTo>
                      <a:pt x="2418" y="611"/>
                    </a:lnTo>
                    <a:lnTo>
                      <a:pt x="2377" y="629"/>
                    </a:lnTo>
                    <a:lnTo>
                      <a:pt x="2363" y="629"/>
                    </a:lnTo>
                    <a:lnTo>
                      <a:pt x="2359" y="625"/>
                    </a:lnTo>
                    <a:lnTo>
                      <a:pt x="2361" y="608"/>
                    </a:lnTo>
                    <a:lnTo>
                      <a:pt x="2381" y="559"/>
                    </a:lnTo>
                    <a:lnTo>
                      <a:pt x="2402" y="519"/>
                    </a:lnTo>
                    <a:lnTo>
                      <a:pt x="2377" y="520"/>
                    </a:lnTo>
                    <a:lnTo>
                      <a:pt x="2335" y="531"/>
                    </a:lnTo>
                    <a:lnTo>
                      <a:pt x="2305" y="555"/>
                    </a:lnTo>
                    <a:lnTo>
                      <a:pt x="2285" y="587"/>
                    </a:lnTo>
                    <a:lnTo>
                      <a:pt x="2267" y="649"/>
                    </a:lnTo>
                    <a:lnTo>
                      <a:pt x="2262" y="749"/>
                    </a:lnTo>
                    <a:lnTo>
                      <a:pt x="2261" y="801"/>
                    </a:lnTo>
                    <a:lnTo>
                      <a:pt x="2289" y="767"/>
                    </a:lnTo>
                    <a:lnTo>
                      <a:pt x="2315" y="741"/>
                    </a:lnTo>
                    <a:lnTo>
                      <a:pt x="2327" y="736"/>
                    </a:lnTo>
                    <a:lnTo>
                      <a:pt x="2337" y="743"/>
                    </a:lnTo>
                    <a:lnTo>
                      <a:pt x="2337" y="779"/>
                    </a:lnTo>
                    <a:lnTo>
                      <a:pt x="2327" y="870"/>
                    </a:lnTo>
                    <a:lnTo>
                      <a:pt x="2326" y="982"/>
                    </a:lnTo>
                    <a:lnTo>
                      <a:pt x="2341" y="1054"/>
                    </a:lnTo>
                    <a:lnTo>
                      <a:pt x="2355" y="1085"/>
                    </a:lnTo>
                    <a:lnTo>
                      <a:pt x="2330" y="1092"/>
                    </a:lnTo>
                    <a:lnTo>
                      <a:pt x="2294" y="1093"/>
                    </a:lnTo>
                    <a:lnTo>
                      <a:pt x="2273" y="1080"/>
                    </a:lnTo>
                    <a:lnTo>
                      <a:pt x="2262" y="1054"/>
                    </a:lnTo>
                    <a:lnTo>
                      <a:pt x="2258" y="1005"/>
                    </a:lnTo>
                    <a:lnTo>
                      <a:pt x="2263" y="929"/>
                    </a:lnTo>
                    <a:lnTo>
                      <a:pt x="2261" y="896"/>
                    </a:lnTo>
                    <a:lnTo>
                      <a:pt x="2246" y="900"/>
                    </a:lnTo>
                    <a:lnTo>
                      <a:pt x="2222" y="910"/>
                    </a:lnTo>
                    <a:lnTo>
                      <a:pt x="2205" y="925"/>
                    </a:lnTo>
                    <a:lnTo>
                      <a:pt x="2194" y="944"/>
                    </a:lnTo>
                    <a:lnTo>
                      <a:pt x="2186" y="978"/>
                    </a:lnTo>
                    <a:lnTo>
                      <a:pt x="2190" y="1034"/>
                    </a:lnTo>
                    <a:lnTo>
                      <a:pt x="2215" y="1130"/>
                    </a:lnTo>
                    <a:lnTo>
                      <a:pt x="2246" y="1230"/>
                    </a:lnTo>
                    <a:lnTo>
                      <a:pt x="2259" y="1293"/>
                    </a:lnTo>
                    <a:lnTo>
                      <a:pt x="2261" y="1320"/>
                    </a:lnTo>
                    <a:lnTo>
                      <a:pt x="2219" y="1320"/>
                    </a:lnTo>
                    <a:lnTo>
                      <a:pt x="2141" y="1324"/>
                    </a:lnTo>
                    <a:lnTo>
                      <a:pt x="2033" y="1340"/>
                    </a:lnTo>
                    <a:lnTo>
                      <a:pt x="1894" y="1366"/>
                    </a:lnTo>
                    <a:lnTo>
                      <a:pt x="1781" y="1376"/>
                    </a:lnTo>
                    <a:lnTo>
                      <a:pt x="1696" y="1373"/>
                    </a:lnTo>
                    <a:lnTo>
                      <a:pt x="1649" y="1368"/>
                    </a:lnTo>
                    <a:lnTo>
                      <a:pt x="1665" y="1417"/>
                    </a:lnTo>
                    <a:lnTo>
                      <a:pt x="1673" y="1477"/>
                    </a:lnTo>
                    <a:lnTo>
                      <a:pt x="1665" y="1521"/>
                    </a:lnTo>
                    <a:lnTo>
                      <a:pt x="1652" y="1591"/>
                    </a:lnTo>
                    <a:lnTo>
                      <a:pt x="1649" y="1650"/>
                    </a:lnTo>
                    <a:lnTo>
                      <a:pt x="1627" y="1663"/>
                    </a:lnTo>
                    <a:lnTo>
                      <a:pt x="1592" y="1665"/>
                    </a:lnTo>
                    <a:lnTo>
                      <a:pt x="1569" y="1645"/>
                    </a:lnTo>
                    <a:lnTo>
                      <a:pt x="1555" y="1614"/>
                    </a:lnTo>
                    <a:lnTo>
                      <a:pt x="1541" y="1567"/>
                    </a:lnTo>
                    <a:lnTo>
                      <a:pt x="1528" y="1554"/>
                    </a:lnTo>
                    <a:lnTo>
                      <a:pt x="1516" y="1577"/>
                    </a:lnTo>
                    <a:lnTo>
                      <a:pt x="1508" y="1603"/>
                    </a:lnTo>
                    <a:lnTo>
                      <a:pt x="1499" y="1587"/>
                    </a:lnTo>
                    <a:lnTo>
                      <a:pt x="1485" y="1553"/>
                    </a:lnTo>
                    <a:lnTo>
                      <a:pt x="1477" y="1499"/>
                    </a:lnTo>
                    <a:lnTo>
                      <a:pt x="1485" y="1422"/>
                    </a:lnTo>
                    <a:lnTo>
                      <a:pt x="1507" y="1341"/>
                    </a:lnTo>
                    <a:lnTo>
                      <a:pt x="1551" y="1212"/>
                    </a:lnTo>
                    <a:lnTo>
                      <a:pt x="1591" y="1077"/>
                    </a:lnTo>
                    <a:lnTo>
                      <a:pt x="1603" y="988"/>
                    </a:lnTo>
                    <a:lnTo>
                      <a:pt x="1601" y="944"/>
                    </a:lnTo>
                    <a:lnTo>
                      <a:pt x="1600" y="965"/>
                    </a:lnTo>
                    <a:lnTo>
                      <a:pt x="1579" y="1008"/>
                    </a:lnTo>
                    <a:lnTo>
                      <a:pt x="1541" y="1046"/>
                    </a:lnTo>
                    <a:lnTo>
                      <a:pt x="1495" y="1076"/>
                    </a:lnTo>
                    <a:lnTo>
                      <a:pt x="1445" y="1090"/>
                    </a:lnTo>
                    <a:lnTo>
                      <a:pt x="1412" y="1086"/>
                    </a:lnTo>
                    <a:lnTo>
                      <a:pt x="1393" y="1078"/>
                    </a:lnTo>
                    <a:lnTo>
                      <a:pt x="1379" y="1062"/>
                    </a:lnTo>
                    <a:lnTo>
                      <a:pt x="1367" y="1038"/>
                    </a:lnTo>
                    <a:lnTo>
                      <a:pt x="1361" y="1008"/>
                    </a:lnTo>
                    <a:lnTo>
                      <a:pt x="1363" y="968"/>
                    </a:lnTo>
                    <a:lnTo>
                      <a:pt x="1365" y="944"/>
                    </a:lnTo>
                    <a:lnTo>
                      <a:pt x="1347" y="950"/>
                    </a:lnTo>
                    <a:lnTo>
                      <a:pt x="1321" y="976"/>
                    </a:lnTo>
                    <a:lnTo>
                      <a:pt x="1312" y="1010"/>
                    </a:lnTo>
                    <a:lnTo>
                      <a:pt x="1317" y="1048"/>
                    </a:lnTo>
                    <a:lnTo>
                      <a:pt x="1335" y="1085"/>
                    </a:lnTo>
                    <a:lnTo>
                      <a:pt x="1363" y="1117"/>
                    </a:lnTo>
                    <a:lnTo>
                      <a:pt x="1397" y="1136"/>
                    </a:lnTo>
                    <a:lnTo>
                      <a:pt x="1439" y="1140"/>
                    </a:lnTo>
                    <a:lnTo>
                      <a:pt x="1460" y="1132"/>
                    </a:lnTo>
                    <a:lnTo>
                      <a:pt x="1447" y="1145"/>
                    </a:lnTo>
                    <a:lnTo>
                      <a:pt x="1419" y="1162"/>
                    </a:lnTo>
                    <a:lnTo>
                      <a:pt x="1391" y="1168"/>
                    </a:lnTo>
                    <a:lnTo>
                      <a:pt x="1364" y="1164"/>
                    </a:lnTo>
                    <a:lnTo>
                      <a:pt x="1337" y="1149"/>
                    </a:lnTo>
                    <a:lnTo>
                      <a:pt x="1312" y="1129"/>
                    </a:lnTo>
                    <a:lnTo>
                      <a:pt x="1279" y="1086"/>
                    </a:lnTo>
                    <a:lnTo>
                      <a:pt x="1245" y="1013"/>
                    </a:lnTo>
                    <a:lnTo>
                      <a:pt x="1225" y="932"/>
                    </a:lnTo>
                    <a:lnTo>
                      <a:pt x="1225" y="850"/>
                    </a:lnTo>
                    <a:lnTo>
                      <a:pt x="1241" y="797"/>
                    </a:lnTo>
                    <a:lnTo>
                      <a:pt x="1260" y="768"/>
                    </a:lnTo>
                    <a:lnTo>
                      <a:pt x="1272" y="755"/>
                    </a:lnTo>
                    <a:lnTo>
                      <a:pt x="1287" y="761"/>
                    </a:lnTo>
                    <a:lnTo>
                      <a:pt x="1304" y="776"/>
                    </a:lnTo>
                    <a:lnTo>
                      <a:pt x="1311" y="792"/>
                    </a:lnTo>
                    <a:lnTo>
                      <a:pt x="1309" y="808"/>
                    </a:lnTo>
                    <a:lnTo>
                      <a:pt x="1297" y="836"/>
                    </a:lnTo>
                    <a:lnTo>
                      <a:pt x="1276" y="876"/>
                    </a:lnTo>
                    <a:lnTo>
                      <a:pt x="1272" y="896"/>
                    </a:lnTo>
                    <a:lnTo>
                      <a:pt x="1297" y="889"/>
                    </a:lnTo>
                    <a:lnTo>
                      <a:pt x="1333" y="872"/>
                    </a:lnTo>
                    <a:lnTo>
                      <a:pt x="1352" y="849"/>
                    </a:lnTo>
                    <a:lnTo>
                      <a:pt x="1357" y="823"/>
                    </a:lnTo>
                    <a:lnTo>
                      <a:pt x="1349" y="776"/>
                    </a:lnTo>
                    <a:lnTo>
                      <a:pt x="1327" y="701"/>
                    </a:lnTo>
                    <a:lnTo>
                      <a:pt x="1319" y="660"/>
                    </a:lnTo>
                    <a:lnTo>
                      <a:pt x="1349" y="657"/>
                    </a:lnTo>
                    <a:lnTo>
                      <a:pt x="1395" y="664"/>
                    </a:lnTo>
                    <a:lnTo>
                      <a:pt x="1427" y="684"/>
                    </a:lnTo>
                    <a:lnTo>
                      <a:pt x="1448" y="717"/>
                    </a:lnTo>
                    <a:lnTo>
                      <a:pt x="1461" y="783"/>
                    </a:lnTo>
                    <a:lnTo>
                      <a:pt x="1461" y="889"/>
                    </a:lnTo>
                    <a:lnTo>
                      <a:pt x="1460" y="944"/>
                    </a:lnTo>
                    <a:lnTo>
                      <a:pt x="1477" y="930"/>
                    </a:lnTo>
                    <a:lnTo>
                      <a:pt x="1501" y="896"/>
                    </a:lnTo>
                    <a:lnTo>
                      <a:pt x="1528" y="864"/>
                    </a:lnTo>
                    <a:lnTo>
                      <a:pt x="1559" y="849"/>
                    </a:lnTo>
                    <a:lnTo>
                      <a:pt x="1585" y="846"/>
                    </a:lnTo>
                    <a:lnTo>
                      <a:pt x="1601" y="849"/>
                    </a:lnTo>
                    <a:lnTo>
                      <a:pt x="1591" y="785"/>
                    </a:lnTo>
                    <a:lnTo>
                      <a:pt x="1580" y="699"/>
                    </a:lnTo>
                    <a:lnTo>
                      <a:pt x="1587" y="635"/>
                    </a:lnTo>
                    <a:lnTo>
                      <a:pt x="1620" y="567"/>
                    </a:lnTo>
                    <a:lnTo>
                      <a:pt x="1649" y="519"/>
                    </a:lnTo>
                    <a:lnTo>
                      <a:pt x="1629" y="512"/>
                    </a:lnTo>
                    <a:lnTo>
                      <a:pt x="1597" y="491"/>
                    </a:lnTo>
                    <a:lnTo>
                      <a:pt x="1555" y="455"/>
                    </a:lnTo>
                    <a:lnTo>
                      <a:pt x="1512" y="417"/>
                    </a:lnTo>
                    <a:lnTo>
                      <a:pt x="1480" y="396"/>
                    </a:lnTo>
                    <a:lnTo>
                      <a:pt x="1441" y="381"/>
                    </a:lnTo>
                    <a:lnTo>
                      <a:pt x="1395" y="376"/>
                    </a:lnTo>
                    <a:lnTo>
                      <a:pt x="1365" y="377"/>
                    </a:lnTo>
                    <a:lnTo>
                      <a:pt x="1373" y="319"/>
                    </a:lnTo>
                    <a:lnTo>
                      <a:pt x="1369" y="251"/>
                    </a:lnTo>
                    <a:lnTo>
                      <a:pt x="1360" y="216"/>
                    </a:lnTo>
                    <a:lnTo>
                      <a:pt x="1345" y="188"/>
                    </a:lnTo>
                    <a:lnTo>
                      <a:pt x="1327" y="168"/>
                    </a:lnTo>
                    <a:lnTo>
                      <a:pt x="1303" y="155"/>
                    </a:lnTo>
                    <a:lnTo>
                      <a:pt x="1273" y="147"/>
                    </a:lnTo>
                    <a:lnTo>
                      <a:pt x="1223" y="146"/>
                    </a:lnTo>
                    <a:lnTo>
                      <a:pt x="1143" y="163"/>
                    </a:lnTo>
                    <a:lnTo>
                      <a:pt x="999" y="218"/>
                    </a:lnTo>
                    <a:lnTo>
                      <a:pt x="778" y="325"/>
                    </a:lnTo>
                    <a:lnTo>
                      <a:pt x="538" y="443"/>
                    </a:lnTo>
                    <a:lnTo>
                      <a:pt x="361" y="517"/>
                    </a:lnTo>
                    <a:lnTo>
                      <a:pt x="248" y="553"/>
                    </a:lnTo>
                    <a:lnTo>
                      <a:pt x="141" y="573"/>
                    </a:lnTo>
                    <a:lnTo>
                      <a:pt x="44" y="575"/>
                    </a:lnTo>
                    <a:lnTo>
                      <a:pt x="0" y="567"/>
                    </a:lnTo>
                    <a:lnTo>
                      <a:pt x="172" y="493"/>
                    </a:lnTo>
                    <a:lnTo>
                      <a:pt x="545" y="349"/>
                    </a:lnTo>
                    <a:lnTo>
                      <a:pt x="916" y="207"/>
                    </a:lnTo>
                    <a:lnTo>
                      <a:pt x="1163" y="103"/>
                    </a:lnTo>
                    <a:lnTo>
                      <a:pt x="1305" y="34"/>
                    </a:lnTo>
                    <a:lnTo>
                      <a:pt x="1365" y="0"/>
                    </a:lnTo>
                    <a:lnTo>
                      <a:pt x="1428" y="71"/>
                    </a:lnTo>
                    <a:lnTo>
                      <a:pt x="1569" y="202"/>
                    </a:lnTo>
                    <a:lnTo>
                      <a:pt x="1688" y="288"/>
                    </a:lnTo>
                    <a:lnTo>
                      <a:pt x="1772" y="340"/>
                    </a:lnTo>
                    <a:lnTo>
                      <a:pt x="1857" y="385"/>
                    </a:lnTo>
                    <a:lnTo>
                      <a:pt x="1945" y="425"/>
                    </a:lnTo>
                    <a:lnTo>
                      <a:pt x="2034" y="456"/>
                    </a:lnTo>
                    <a:lnTo>
                      <a:pt x="2125" y="480"/>
                    </a:lnTo>
                    <a:lnTo>
                      <a:pt x="2215" y="495"/>
                    </a:lnTo>
                    <a:lnTo>
                      <a:pt x="2305" y="499"/>
                    </a:lnTo>
                    <a:lnTo>
                      <a:pt x="2394" y="492"/>
                    </a:lnTo>
                    <a:lnTo>
                      <a:pt x="2481" y="476"/>
                    </a:lnTo>
                    <a:lnTo>
                      <a:pt x="2564" y="447"/>
                    </a:lnTo>
                    <a:lnTo>
                      <a:pt x="2646" y="404"/>
                    </a:lnTo>
                    <a:lnTo>
                      <a:pt x="2686" y="377"/>
                    </a:lnTo>
                    <a:lnTo>
                      <a:pt x="2700" y="428"/>
                    </a:lnTo>
                    <a:lnTo>
                      <a:pt x="2732" y="525"/>
                    </a:lnTo>
                    <a:lnTo>
                      <a:pt x="2768" y="587"/>
                    </a:lnTo>
                    <a:lnTo>
                      <a:pt x="2800" y="620"/>
                    </a:lnTo>
                    <a:lnTo>
                      <a:pt x="2840" y="644"/>
                    </a:lnTo>
                    <a:lnTo>
                      <a:pt x="2891" y="659"/>
                    </a:lnTo>
                    <a:lnTo>
                      <a:pt x="2922" y="660"/>
                    </a:ln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36">
                <a:extLst>
                  <a:ext uri="{FF2B5EF4-FFF2-40B4-BE49-F238E27FC236}">
                    <a16:creationId xmlns:a16="http://schemas.microsoft.com/office/drawing/2014/main" id="{74EA3132-0176-4E86-8427-5FBA07D53DA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004962" y="288971"/>
                <a:ext cx="40603" cy="33328"/>
              </a:xfrm>
              <a:custGeom>
                <a:avLst/>
                <a:gdLst>
                  <a:gd name="T0" fmla="*/ 0 w 518"/>
                  <a:gd name="T1" fmla="*/ 424 h 424"/>
                  <a:gd name="T2" fmla="*/ 24 w 518"/>
                  <a:gd name="T3" fmla="*/ 417 h 424"/>
                  <a:gd name="T4" fmla="*/ 65 w 518"/>
                  <a:gd name="T5" fmla="*/ 401 h 424"/>
                  <a:gd name="T6" fmla="*/ 120 w 518"/>
                  <a:gd name="T7" fmla="*/ 368 h 424"/>
                  <a:gd name="T8" fmla="*/ 181 w 518"/>
                  <a:gd name="T9" fmla="*/ 309 h 424"/>
                  <a:gd name="T10" fmla="*/ 232 w 518"/>
                  <a:gd name="T11" fmla="*/ 244 h 424"/>
                  <a:gd name="T12" fmla="*/ 281 w 518"/>
                  <a:gd name="T13" fmla="*/ 174 h 424"/>
                  <a:gd name="T14" fmla="*/ 333 w 518"/>
                  <a:gd name="T15" fmla="*/ 109 h 424"/>
                  <a:gd name="T16" fmla="*/ 394 w 518"/>
                  <a:gd name="T17" fmla="*/ 53 h 424"/>
                  <a:gd name="T18" fmla="*/ 451 w 518"/>
                  <a:gd name="T19" fmla="*/ 21 h 424"/>
                  <a:gd name="T20" fmla="*/ 494 w 518"/>
                  <a:gd name="T21" fmla="*/ 5 h 424"/>
                  <a:gd name="T22" fmla="*/ 518 w 518"/>
                  <a:gd name="T23" fmla="*/ 0 h 424"/>
                  <a:gd name="T24" fmla="*/ 489 w 518"/>
                  <a:gd name="T25" fmla="*/ 29 h 424"/>
                  <a:gd name="T26" fmla="*/ 434 w 518"/>
                  <a:gd name="T27" fmla="*/ 92 h 424"/>
                  <a:gd name="T28" fmla="*/ 357 w 518"/>
                  <a:gd name="T29" fmla="*/ 192 h 424"/>
                  <a:gd name="T30" fmla="*/ 274 w 518"/>
                  <a:gd name="T31" fmla="*/ 285 h 424"/>
                  <a:gd name="T32" fmla="*/ 212 w 518"/>
                  <a:gd name="T33" fmla="*/ 340 h 424"/>
                  <a:gd name="T34" fmla="*/ 137 w 518"/>
                  <a:gd name="T35" fmla="*/ 385 h 424"/>
                  <a:gd name="T36" fmla="*/ 50 w 518"/>
                  <a:gd name="T37" fmla="*/ 416 h 424"/>
                  <a:gd name="T38" fmla="*/ 0 w 518"/>
                  <a:gd name="T39" fmla="*/ 424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18" h="424">
                    <a:moveTo>
                      <a:pt x="0" y="424"/>
                    </a:moveTo>
                    <a:lnTo>
                      <a:pt x="24" y="417"/>
                    </a:lnTo>
                    <a:lnTo>
                      <a:pt x="65" y="401"/>
                    </a:lnTo>
                    <a:lnTo>
                      <a:pt x="120" y="368"/>
                    </a:lnTo>
                    <a:lnTo>
                      <a:pt x="181" y="309"/>
                    </a:lnTo>
                    <a:lnTo>
                      <a:pt x="232" y="244"/>
                    </a:lnTo>
                    <a:lnTo>
                      <a:pt x="281" y="174"/>
                    </a:lnTo>
                    <a:lnTo>
                      <a:pt x="333" y="109"/>
                    </a:lnTo>
                    <a:lnTo>
                      <a:pt x="394" y="53"/>
                    </a:lnTo>
                    <a:lnTo>
                      <a:pt x="451" y="21"/>
                    </a:lnTo>
                    <a:lnTo>
                      <a:pt x="494" y="5"/>
                    </a:lnTo>
                    <a:lnTo>
                      <a:pt x="518" y="0"/>
                    </a:lnTo>
                    <a:lnTo>
                      <a:pt x="489" y="29"/>
                    </a:lnTo>
                    <a:lnTo>
                      <a:pt x="434" y="92"/>
                    </a:lnTo>
                    <a:lnTo>
                      <a:pt x="357" y="192"/>
                    </a:lnTo>
                    <a:lnTo>
                      <a:pt x="274" y="285"/>
                    </a:lnTo>
                    <a:lnTo>
                      <a:pt x="212" y="340"/>
                    </a:lnTo>
                    <a:lnTo>
                      <a:pt x="137" y="385"/>
                    </a:lnTo>
                    <a:lnTo>
                      <a:pt x="50" y="416"/>
                    </a:lnTo>
                    <a:lnTo>
                      <a:pt x="0" y="42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 37">
                <a:extLst>
                  <a:ext uri="{FF2B5EF4-FFF2-40B4-BE49-F238E27FC236}">
                    <a16:creationId xmlns:a16="http://schemas.microsoft.com/office/drawing/2014/main" id="{CD9C2BF4-2E56-4574-A647-83B1B49A954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045566" y="325819"/>
                <a:ext cx="44124" cy="36848"/>
              </a:xfrm>
              <a:custGeom>
                <a:avLst/>
                <a:gdLst>
                  <a:gd name="T0" fmla="*/ 0 w 565"/>
                  <a:gd name="T1" fmla="*/ 472 h 472"/>
                  <a:gd name="T2" fmla="*/ 49 w 565"/>
                  <a:gd name="T3" fmla="*/ 456 h 472"/>
                  <a:gd name="T4" fmla="*/ 136 w 565"/>
                  <a:gd name="T5" fmla="*/ 415 h 472"/>
                  <a:gd name="T6" fmla="*/ 213 w 565"/>
                  <a:gd name="T7" fmla="*/ 361 h 472"/>
                  <a:gd name="T8" fmla="*/ 281 w 565"/>
                  <a:gd name="T9" fmla="*/ 300 h 472"/>
                  <a:gd name="T10" fmla="*/ 376 w 565"/>
                  <a:gd name="T11" fmla="*/ 200 h 472"/>
                  <a:gd name="T12" fmla="*/ 498 w 565"/>
                  <a:gd name="T13" fmla="*/ 63 h 472"/>
                  <a:gd name="T14" fmla="*/ 565 w 565"/>
                  <a:gd name="T15" fmla="*/ 0 h 472"/>
                  <a:gd name="T16" fmla="*/ 510 w 565"/>
                  <a:gd name="T17" fmla="*/ 76 h 472"/>
                  <a:gd name="T18" fmla="*/ 433 w 565"/>
                  <a:gd name="T19" fmla="*/ 192 h 472"/>
                  <a:gd name="T20" fmla="*/ 377 w 565"/>
                  <a:gd name="T21" fmla="*/ 267 h 472"/>
                  <a:gd name="T22" fmla="*/ 316 w 565"/>
                  <a:gd name="T23" fmla="*/ 335 h 472"/>
                  <a:gd name="T24" fmla="*/ 245 w 565"/>
                  <a:gd name="T25" fmla="*/ 393 h 472"/>
                  <a:gd name="T26" fmla="*/ 160 w 565"/>
                  <a:gd name="T27" fmla="*/ 439 h 472"/>
                  <a:gd name="T28" fmla="*/ 59 w 565"/>
                  <a:gd name="T29" fmla="*/ 467 h 472"/>
                  <a:gd name="T30" fmla="*/ 0 w 565"/>
                  <a:gd name="T31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5" h="472">
                    <a:moveTo>
                      <a:pt x="0" y="472"/>
                    </a:moveTo>
                    <a:lnTo>
                      <a:pt x="49" y="456"/>
                    </a:lnTo>
                    <a:lnTo>
                      <a:pt x="136" y="415"/>
                    </a:lnTo>
                    <a:lnTo>
                      <a:pt x="213" y="361"/>
                    </a:lnTo>
                    <a:lnTo>
                      <a:pt x="281" y="300"/>
                    </a:lnTo>
                    <a:lnTo>
                      <a:pt x="376" y="200"/>
                    </a:lnTo>
                    <a:lnTo>
                      <a:pt x="498" y="63"/>
                    </a:lnTo>
                    <a:lnTo>
                      <a:pt x="565" y="0"/>
                    </a:lnTo>
                    <a:lnTo>
                      <a:pt x="510" y="76"/>
                    </a:lnTo>
                    <a:lnTo>
                      <a:pt x="433" y="192"/>
                    </a:lnTo>
                    <a:lnTo>
                      <a:pt x="377" y="267"/>
                    </a:lnTo>
                    <a:lnTo>
                      <a:pt x="316" y="335"/>
                    </a:lnTo>
                    <a:lnTo>
                      <a:pt x="245" y="393"/>
                    </a:lnTo>
                    <a:lnTo>
                      <a:pt x="160" y="439"/>
                    </a:lnTo>
                    <a:lnTo>
                      <a:pt x="59" y="467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50">
                <a:extLst>
                  <a:ext uri="{FF2B5EF4-FFF2-40B4-BE49-F238E27FC236}">
                    <a16:creationId xmlns:a16="http://schemas.microsoft.com/office/drawing/2014/main" id="{24888E72-29E4-4206-91D6-808AF53DB22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2004" y="362667"/>
                <a:ext cx="11970" cy="25817"/>
              </a:xfrm>
              <a:custGeom>
                <a:avLst/>
                <a:gdLst>
                  <a:gd name="T0" fmla="*/ 58 w 153"/>
                  <a:gd name="T1" fmla="*/ 330 h 330"/>
                  <a:gd name="T2" fmla="*/ 74 w 153"/>
                  <a:gd name="T3" fmla="*/ 329 h 330"/>
                  <a:gd name="T4" fmla="*/ 98 w 153"/>
                  <a:gd name="T5" fmla="*/ 317 h 330"/>
                  <a:gd name="T6" fmla="*/ 118 w 153"/>
                  <a:gd name="T7" fmla="*/ 301 h 330"/>
                  <a:gd name="T8" fmla="*/ 137 w 153"/>
                  <a:gd name="T9" fmla="*/ 286 h 330"/>
                  <a:gd name="T10" fmla="*/ 151 w 153"/>
                  <a:gd name="T11" fmla="*/ 282 h 330"/>
                  <a:gd name="T12" fmla="*/ 153 w 153"/>
                  <a:gd name="T13" fmla="*/ 255 h 330"/>
                  <a:gd name="T14" fmla="*/ 151 w 153"/>
                  <a:gd name="T15" fmla="*/ 204 h 330"/>
                  <a:gd name="T16" fmla="*/ 139 w 153"/>
                  <a:gd name="T17" fmla="*/ 163 h 330"/>
                  <a:gd name="T18" fmla="*/ 120 w 153"/>
                  <a:gd name="T19" fmla="*/ 128 h 330"/>
                  <a:gd name="T20" fmla="*/ 86 w 153"/>
                  <a:gd name="T21" fmla="*/ 83 h 330"/>
                  <a:gd name="T22" fmla="*/ 34 w 153"/>
                  <a:gd name="T23" fmla="*/ 29 h 330"/>
                  <a:gd name="T24" fmla="*/ 10 w 153"/>
                  <a:gd name="T25" fmla="*/ 0 h 330"/>
                  <a:gd name="T26" fmla="*/ 4 w 153"/>
                  <a:gd name="T27" fmla="*/ 29 h 330"/>
                  <a:gd name="T28" fmla="*/ 0 w 153"/>
                  <a:gd name="T29" fmla="*/ 80 h 330"/>
                  <a:gd name="T30" fmla="*/ 7 w 153"/>
                  <a:gd name="T31" fmla="*/ 121 h 330"/>
                  <a:gd name="T32" fmla="*/ 19 w 153"/>
                  <a:gd name="T33" fmla="*/ 156 h 330"/>
                  <a:gd name="T34" fmla="*/ 46 w 153"/>
                  <a:gd name="T35" fmla="*/ 200 h 330"/>
                  <a:gd name="T36" fmla="*/ 87 w 153"/>
                  <a:gd name="T37" fmla="*/ 253 h 330"/>
                  <a:gd name="T38" fmla="*/ 104 w 153"/>
                  <a:gd name="T39" fmla="*/ 282 h 330"/>
                  <a:gd name="T40" fmla="*/ 84 w 153"/>
                  <a:gd name="T41" fmla="*/ 282 h 330"/>
                  <a:gd name="T42" fmla="*/ 47 w 153"/>
                  <a:gd name="T43" fmla="*/ 290 h 330"/>
                  <a:gd name="T44" fmla="*/ 30 w 153"/>
                  <a:gd name="T45" fmla="*/ 300 h 330"/>
                  <a:gd name="T46" fmla="*/ 26 w 153"/>
                  <a:gd name="T47" fmla="*/ 308 h 330"/>
                  <a:gd name="T48" fmla="*/ 34 w 153"/>
                  <a:gd name="T49" fmla="*/ 321 h 330"/>
                  <a:gd name="T50" fmla="*/ 58 w 153"/>
                  <a:gd name="T51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58" y="330"/>
                    </a:moveTo>
                    <a:lnTo>
                      <a:pt x="74" y="329"/>
                    </a:lnTo>
                    <a:lnTo>
                      <a:pt x="98" y="317"/>
                    </a:lnTo>
                    <a:lnTo>
                      <a:pt x="118" y="301"/>
                    </a:lnTo>
                    <a:lnTo>
                      <a:pt x="137" y="286"/>
                    </a:lnTo>
                    <a:lnTo>
                      <a:pt x="151" y="282"/>
                    </a:lnTo>
                    <a:lnTo>
                      <a:pt x="153" y="255"/>
                    </a:lnTo>
                    <a:lnTo>
                      <a:pt x="151" y="204"/>
                    </a:lnTo>
                    <a:lnTo>
                      <a:pt x="139" y="163"/>
                    </a:lnTo>
                    <a:lnTo>
                      <a:pt x="120" y="128"/>
                    </a:lnTo>
                    <a:lnTo>
                      <a:pt x="86" y="83"/>
                    </a:lnTo>
                    <a:lnTo>
                      <a:pt x="34" y="29"/>
                    </a:lnTo>
                    <a:lnTo>
                      <a:pt x="10" y="0"/>
                    </a:lnTo>
                    <a:lnTo>
                      <a:pt x="4" y="29"/>
                    </a:lnTo>
                    <a:lnTo>
                      <a:pt x="0" y="80"/>
                    </a:lnTo>
                    <a:lnTo>
                      <a:pt x="7" y="121"/>
                    </a:lnTo>
                    <a:lnTo>
                      <a:pt x="19" y="156"/>
                    </a:lnTo>
                    <a:lnTo>
                      <a:pt x="46" y="200"/>
                    </a:lnTo>
                    <a:lnTo>
                      <a:pt x="87" y="253"/>
                    </a:lnTo>
                    <a:lnTo>
                      <a:pt x="104" y="282"/>
                    </a:lnTo>
                    <a:lnTo>
                      <a:pt x="84" y="282"/>
                    </a:lnTo>
                    <a:lnTo>
                      <a:pt x="47" y="290"/>
                    </a:lnTo>
                    <a:lnTo>
                      <a:pt x="30" y="300"/>
                    </a:lnTo>
                    <a:lnTo>
                      <a:pt x="26" y="308"/>
                    </a:lnTo>
                    <a:lnTo>
                      <a:pt x="34" y="321"/>
                    </a:lnTo>
                    <a:lnTo>
                      <a:pt x="58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51">
                <a:extLst>
                  <a:ext uri="{FF2B5EF4-FFF2-40B4-BE49-F238E27FC236}">
                    <a16:creationId xmlns:a16="http://schemas.microsoft.com/office/drawing/2014/main" id="{3AD22550-9C4B-41F7-BAC9-38ADF350E0E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98911" y="351636"/>
                <a:ext cx="21592" cy="48114"/>
              </a:xfrm>
              <a:custGeom>
                <a:avLst/>
                <a:gdLst>
                  <a:gd name="T0" fmla="*/ 40 w 276"/>
                  <a:gd name="T1" fmla="*/ 96 h 615"/>
                  <a:gd name="T2" fmla="*/ 33 w 276"/>
                  <a:gd name="T3" fmla="*/ 180 h 615"/>
                  <a:gd name="T4" fmla="*/ 12 w 276"/>
                  <a:gd name="T5" fmla="*/ 334 h 615"/>
                  <a:gd name="T6" fmla="*/ 0 w 276"/>
                  <a:gd name="T7" fmla="*/ 433 h 615"/>
                  <a:gd name="T8" fmla="*/ 0 w 276"/>
                  <a:gd name="T9" fmla="*/ 492 h 615"/>
                  <a:gd name="T10" fmla="*/ 7 w 276"/>
                  <a:gd name="T11" fmla="*/ 547 h 615"/>
                  <a:gd name="T12" fmla="*/ 25 w 276"/>
                  <a:gd name="T13" fmla="*/ 593 h 615"/>
                  <a:gd name="T14" fmla="*/ 40 w 276"/>
                  <a:gd name="T15" fmla="*/ 615 h 615"/>
                  <a:gd name="T16" fmla="*/ 59 w 276"/>
                  <a:gd name="T17" fmla="*/ 569 h 615"/>
                  <a:gd name="T18" fmla="*/ 104 w 276"/>
                  <a:gd name="T19" fmla="*/ 463 h 615"/>
                  <a:gd name="T20" fmla="*/ 128 w 276"/>
                  <a:gd name="T21" fmla="*/ 378 h 615"/>
                  <a:gd name="T22" fmla="*/ 133 w 276"/>
                  <a:gd name="T23" fmla="*/ 320 h 615"/>
                  <a:gd name="T24" fmla="*/ 127 w 276"/>
                  <a:gd name="T25" fmla="*/ 266 h 615"/>
                  <a:gd name="T26" fmla="*/ 105 w 276"/>
                  <a:gd name="T27" fmla="*/ 214 h 615"/>
                  <a:gd name="T28" fmla="*/ 87 w 276"/>
                  <a:gd name="T29" fmla="*/ 190 h 615"/>
                  <a:gd name="T30" fmla="*/ 109 w 276"/>
                  <a:gd name="T31" fmla="*/ 188 h 615"/>
                  <a:gd name="T32" fmla="*/ 148 w 276"/>
                  <a:gd name="T33" fmla="*/ 182 h 615"/>
                  <a:gd name="T34" fmla="*/ 183 w 276"/>
                  <a:gd name="T35" fmla="*/ 168 h 615"/>
                  <a:gd name="T36" fmla="*/ 212 w 276"/>
                  <a:gd name="T37" fmla="*/ 150 h 615"/>
                  <a:gd name="T38" fmla="*/ 235 w 276"/>
                  <a:gd name="T39" fmla="*/ 127 h 615"/>
                  <a:gd name="T40" fmla="*/ 253 w 276"/>
                  <a:gd name="T41" fmla="*/ 98 h 615"/>
                  <a:gd name="T42" fmla="*/ 267 w 276"/>
                  <a:gd name="T43" fmla="*/ 63 h 615"/>
                  <a:gd name="T44" fmla="*/ 273 w 276"/>
                  <a:gd name="T45" fmla="*/ 24 h 615"/>
                  <a:gd name="T46" fmla="*/ 276 w 276"/>
                  <a:gd name="T47" fmla="*/ 2 h 615"/>
                  <a:gd name="T48" fmla="*/ 255 w 276"/>
                  <a:gd name="T49" fmla="*/ 0 h 615"/>
                  <a:gd name="T50" fmla="*/ 217 w 276"/>
                  <a:gd name="T51" fmla="*/ 6 h 615"/>
                  <a:gd name="T52" fmla="*/ 172 w 276"/>
                  <a:gd name="T53" fmla="*/ 23 h 615"/>
                  <a:gd name="T54" fmla="*/ 123 w 276"/>
                  <a:gd name="T55" fmla="*/ 55 h 615"/>
                  <a:gd name="T56" fmla="*/ 72 w 276"/>
                  <a:gd name="T57" fmla="*/ 87 h 615"/>
                  <a:gd name="T58" fmla="*/ 40 w 276"/>
                  <a:gd name="T59" fmla="*/ 9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40" y="96"/>
                    </a:moveTo>
                    <a:lnTo>
                      <a:pt x="33" y="180"/>
                    </a:lnTo>
                    <a:lnTo>
                      <a:pt x="12" y="334"/>
                    </a:lnTo>
                    <a:lnTo>
                      <a:pt x="0" y="433"/>
                    </a:lnTo>
                    <a:lnTo>
                      <a:pt x="0" y="492"/>
                    </a:lnTo>
                    <a:lnTo>
                      <a:pt x="7" y="547"/>
                    </a:lnTo>
                    <a:lnTo>
                      <a:pt x="25" y="593"/>
                    </a:lnTo>
                    <a:lnTo>
                      <a:pt x="40" y="615"/>
                    </a:lnTo>
                    <a:lnTo>
                      <a:pt x="59" y="569"/>
                    </a:lnTo>
                    <a:lnTo>
                      <a:pt x="104" y="463"/>
                    </a:lnTo>
                    <a:lnTo>
                      <a:pt x="128" y="378"/>
                    </a:lnTo>
                    <a:lnTo>
                      <a:pt x="133" y="320"/>
                    </a:lnTo>
                    <a:lnTo>
                      <a:pt x="127" y="266"/>
                    </a:lnTo>
                    <a:lnTo>
                      <a:pt x="105" y="214"/>
                    </a:lnTo>
                    <a:lnTo>
                      <a:pt x="87" y="190"/>
                    </a:lnTo>
                    <a:lnTo>
                      <a:pt x="109" y="188"/>
                    </a:lnTo>
                    <a:lnTo>
                      <a:pt x="148" y="182"/>
                    </a:lnTo>
                    <a:lnTo>
                      <a:pt x="183" y="168"/>
                    </a:lnTo>
                    <a:lnTo>
                      <a:pt x="212" y="150"/>
                    </a:lnTo>
                    <a:lnTo>
                      <a:pt x="235" y="127"/>
                    </a:lnTo>
                    <a:lnTo>
                      <a:pt x="253" y="98"/>
                    </a:lnTo>
                    <a:lnTo>
                      <a:pt x="267" y="63"/>
                    </a:lnTo>
                    <a:lnTo>
                      <a:pt x="273" y="24"/>
                    </a:lnTo>
                    <a:lnTo>
                      <a:pt x="276" y="2"/>
                    </a:lnTo>
                    <a:lnTo>
                      <a:pt x="255" y="0"/>
                    </a:lnTo>
                    <a:lnTo>
                      <a:pt x="217" y="6"/>
                    </a:lnTo>
                    <a:lnTo>
                      <a:pt x="172" y="23"/>
                    </a:lnTo>
                    <a:lnTo>
                      <a:pt x="123" y="55"/>
                    </a:lnTo>
                    <a:lnTo>
                      <a:pt x="72" y="87"/>
                    </a:lnTo>
                    <a:lnTo>
                      <a:pt x="40" y="9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52">
                <a:extLst>
                  <a:ext uri="{FF2B5EF4-FFF2-40B4-BE49-F238E27FC236}">
                    <a16:creationId xmlns:a16="http://schemas.microsoft.com/office/drawing/2014/main" id="{74199760-1ABC-4B10-B5E0-DEF9B214E15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65332" y="350228"/>
                <a:ext cx="29572" cy="18307"/>
              </a:xfrm>
              <a:custGeom>
                <a:avLst/>
                <a:gdLst>
                  <a:gd name="T0" fmla="*/ 141 w 377"/>
                  <a:gd name="T1" fmla="*/ 66 h 236"/>
                  <a:gd name="T2" fmla="*/ 97 w 377"/>
                  <a:gd name="T3" fmla="*/ 69 h 236"/>
                  <a:gd name="T4" fmla="*/ 33 w 377"/>
                  <a:gd name="T5" fmla="*/ 76 h 236"/>
                  <a:gd name="T6" fmla="*/ 11 w 377"/>
                  <a:gd name="T7" fmla="*/ 89 h 236"/>
                  <a:gd name="T8" fmla="*/ 3 w 377"/>
                  <a:gd name="T9" fmla="*/ 104 h 236"/>
                  <a:gd name="T10" fmla="*/ 0 w 377"/>
                  <a:gd name="T11" fmla="*/ 114 h 236"/>
                  <a:gd name="T12" fmla="*/ 25 w 377"/>
                  <a:gd name="T13" fmla="*/ 116 h 236"/>
                  <a:gd name="T14" fmla="*/ 77 w 377"/>
                  <a:gd name="T15" fmla="*/ 130 h 236"/>
                  <a:gd name="T16" fmla="*/ 159 w 377"/>
                  <a:gd name="T17" fmla="*/ 168 h 236"/>
                  <a:gd name="T18" fmla="*/ 237 w 377"/>
                  <a:gd name="T19" fmla="*/ 209 h 236"/>
                  <a:gd name="T20" fmla="*/ 285 w 377"/>
                  <a:gd name="T21" fmla="*/ 229 h 236"/>
                  <a:gd name="T22" fmla="*/ 328 w 377"/>
                  <a:gd name="T23" fmla="*/ 236 h 236"/>
                  <a:gd name="T24" fmla="*/ 364 w 377"/>
                  <a:gd name="T25" fmla="*/ 224 h 236"/>
                  <a:gd name="T26" fmla="*/ 377 w 377"/>
                  <a:gd name="T27" fmla="*/ 208 h 236"/>
                  <a:gd name="T28" fmla="*/ 362 w 377"/>
                  <a:gd name="T29" fmla="*/ 210 h 236"/>
                  <a:gd name="T30" fmla="*/ 336 w 377"/>
                  <a:gd name="T31" fmla="*/ 206 h 236"/>
                  <a:gd name="T32" fmla="*/ 300 w 377"/>
                  <a:gd name="T33" fmla="*/ 192 h 236"/>
                  <a:gd name="T34" fmla="*/ 259 w 377"/>
                  <a:gd name="T35" fmla="*/ 154 h 236"/>
                  <a:gd name="T36" fmla="*/ 223 w 377"/>
                  <a:gd name="T37" fmla="*/ 108 h 236"/>
                  <a:gd name="T38" fmla="*/ 176 w 377"/>
                  <a:gd name="T39" fmla="*/ 38 h 236"/>
                  <a:gd name="T40" fmla="*/ 136 w 377"/>
                  <a:gd name="T41" fmla="*/ 0 h 236"/>
                  <a:gd name="T42" fmla="*/ 115 w 377"/>
                  <a:gd name="T43" fmla="*/ 1 h 236"/>
                  <a:gd name="T44" fmla="*/ 101 w 377"/>
                  <a:gd name="T45" fmla="*/ 10 h 236"/>
                  <a:gd name="T46" fmla="*/ 95 w 377"/>
                  <a:gd name="T47" fmla="*/ 20 h 236"/>
                  <a:gd name="T48" fmla="*/ 116 w 377"/>
                  <a:gd name="T49" fmla="*/ 22 h 236"/>
                  <a:gd name="T50" fmla="*/ 139 w 377"/>
                  <a:gd name="T51" fmla="*/ 34 h 236"/>
                  <a:gd name="T52" fmla="*/ 144 w 377"/>
                  <a:gd name="T53" fmla="*/ 53 h 236"/>
                  <a:gd name="T54" fmla="*/ 141 w 377"/>
                  <a:gd name="T55" fmla="*/ 6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141" y="66"/>
                    </a:moveTo>
                    <a:lnTo>
                      <a:pt x="97" y="69"/>
                    </a:lnTo>
                    <a:lnTo>
                      <a:pt x="33" y="76"/>
                    </a:lnTo>
                    <a:lnTo>
                      <a:pt x="11" y="89"/>
                    </a:lnTo>
                    <a:lnTo>
                      <a:pt x="3" y="104"/>
                    </a:lnTo>
                    <a:lnTo>
                      <a:pt x="0" y="114"/>
                    </a:lnTo>
                    <a:lnTo>
                      <a:pt x="25" y="116"/>
                    </a:lnTo>
                    <a:lnTo>
                      <a:pt x="77" y="130"/>
                    </a:lnTo>
                    <a:lnTo>
                      <a:pt x="159" y="168"/>
                    </a:lnTo>
                    <a:lnTo>
                      <a:pt x="237" y="209"/>
                    </a:lnTo>
                    <a:lnTo>
                      <a:pt x="285" y="229"/>
                    </a:lnTo>
                    <a:lnTo>
                      <a:pt x="328" y="236"/>
                    </a:lnTo>
                    <a:lnTo>
                      <a:pt x="364" y="224"/>
                    </a:lnTo>
                    <a:lnTo>
                      <a:pt x="377" y="208"/>
                    </a:lnTo>
                    <a:lnTo>
                      <a:pt x="362" y="210"/>
                    </a:lnTo>
                    <a:lnTo>
                      <a:pt x="336" y="206"/>
                    </a:lnTo>
                    <a:lnTo>
                      <a:pt x="300" y="192"/>
                    </a:lnTo>
                    <a:lnTo>
                      <a:pt x="259" y="154"/>
                    </a:lnTo>
                    <a:lnTo>
                      <a:pt x="223" y="108"/>
                    </a:lnTo>
                    <a:lnTo>
                      <a:pt x="176" y="38"/>
                    </a:lnTo>
                    <a:lnTo>
                      <a:pt x="136" y="0"/>
                    </a:lnTo>
                    <a:lnTo>
                      <a:pt x="115" y="1"/>
                    </a:lnTo>
                    <a:lnTo>
                      <a:pt x="101" y="10"/>
                    </a:lnTo>
                    <a:lnTo>
                      <a:pt x="95" y="20"/>
                    </a:lnTo>
                    <a:lnTo>
                      <a:pt x="116" y="22"/>
                    </a:lnTo>
                    <a:lnTo>
                      <a:pt x="139" y="34"/>
                    </a:lnTo>
                    <a:lnTo>
                      <a:pt x="144" y="53"/>
                    </a:lnTo>
                    <a:lnTo>
                      <a:pt x="141" y="6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53">
                <a:extLst>
                  <a:ext uri="{FF2B5EF4-FFF2-40B4-BE49-F238E27FC236}">
                    <a16:creationId xmlns:a16="http://schemas.microsoft.com/office/drawing/2014/main" id="{95C3CD3C-BD2A-4990-BFD3-C1FAE04AC34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02180" y="347177"/>
                <a:ext cx="33328" cy="23001"/>
              </a:xfrm>
              <a:custGeom>
                <a:avLst/>
                <a:gdLst>
                  <a:gd name="T0" fmla="*/ 2 w 427"/>
                  <a:gd name="T1" fmla="*/ 199 h 294"/>
                  <a:gd name="T2" fmla="*/ 32 w 427"/>
                  <a:gd name="T3" fmla="*/ 184 h 294"/>
                  <a:gd name="T4" fmla="*/ 78 w 427"/>
                  <a:gd name="T5" fmla="*/ 170 h 294"/>
                  <a:gd name="T6" fmla="*/ 112 w 427"/>
                  <a:gd name="T7" fmla="*/ 174 h 294"/>
                  <a:gd name="T8" fmla="*/ 138 w 427"/>
                  <a:gd name="T9" fmla="*/ 188 h 294"/>
                  <a:gd name="T10" fmla="*/ 171 w 427"/>
                  <a:gd name="T11" fmla="*/ 226 h 294"/>
                  <a:gd name="T12" fmla="*/ 215 w 427"/>
                  <a:gd name="T13" fmla="*/ 266 h 294"/>
                  <a:gd name="T14" fmla="*/ 258 w 427"/>
                  <a:gd name="T15" fmla="*/ 287 h 294"/>
                  <a:gd name="T16" fmla="*/ 284 w 427"/>
                  <a:gd name="T17" fmla="*/ 294 h 294"/>
                  <a:gd name="T18" fmla="*/ 294 w 427"/>
                  <a:gd name="T19" fmla="*/ 278 h 294"/>
                  <a:gd name="T20" fmla="*/ 304 w 427"/>
                  <a:gd name="T21" fmla="*/ 243 h 294"/>
                  <a:gd name="T22" fmla="*/ 310 w 427"/>
                  <a:gd name="T23" fmla="*/ 187 h 294"/>
                  <a:gd name="T24" fmla="*/ 318 w 427"/>
                  <a:gd name="T25" fmla="*/ 142 h 294"/>
                  <a:gd name="T26" fmla="*/ 331 w 427"/>
                  <a:gd name="T27" fmla="*/ 124 h 294"/>
                  <a:gd name="T28" fmla="*/ 356 w 427"/>
                  <a:gd name="T29" fmla="*/ 120 h 294"/>
                  <a:gd name="T30" fmla="*/ 398 w 427"/>
                  <a:gd name="T31" fmla="*/ 135 h 294"/>
                  <a:gd name="T32" fmla="*/ 425 w 427"/>
                  <a:gd name="T33" fmla="*/ 152 h 294"/>
                  <a:gd name="T34" fmla="*/ 427 w 427"/>
                  <a:gd name="T35" fmla="*/ 126 h 294"/>
                  <a:gd name="T36" fmla="*/ 421 w 427"/>
                  <a:gd name="T37" fmla="*/ 83 h 294"/>
                  <a:gd name="T38" fmla="*/ 406 w 427"/>
                  <a:gd name="T39" fmla="*/ 50 h 294"/>
                  <a:gd name="T40" fmla="*/ 382 w 427"/>
                  <a:gd name="T41" fmla="*/ 24 h 294"/>
                  <a:gd name="T42" fmla="*/ 351 w 427"/>
                  <a:gd name="T43" fmla="*/ 8 h 294"/>
                  <a:gd name="T44" fmla="*/ 315 w 427"/>
                  <a:gd name="T45" fmla="*/ 0 h 294"/>
                  <a:gd name="T46" fmla="*/ 255 w 427"/>
                  <a:gd name="T47" fmla="*/ 0 h 294"/>
                  <a:gd name="T48" fmla="*/ 171 w 427"/>
                  <a:gd name="T49" fmla="*/ 20 h 294"/>
                  <a:gd name="T50" fmla="*/ 92 w 427"/>
                  <a:gd name="T51" fmla="*/ 60 h 294"/>
                  <a:gd name="T52" fmla="*/ 46 w 427"/>
                  <a:gd name="T53" fmla="*/ 98 h 294"/>
                  <a:gd name="T54" fmla="*/ 22 w 427"/>
                  <a:gd name="T55" fmla="*/ 126 h 294"/>
                  <a:gd name="T56" fmla="*/ 6 w 427"/>
                  <a:gd name="T57" fmla="*/ 155 h 294"/>
                  <a:gd name="T58" fmla="*/ 0 w 427"/>
                  <a:gd name="T59" fmla="*/ 184 h 294"/>
                  <a:gd name="T60" fmla="*/ 2 w 427"/>
                  <a:gd name="T61" fmla="*/ 199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2" y="199"/>
                    </a:moveTo>
                    <a:lnTo>
                      <a:pt x="32" y="184"/>
                    </a:lnTo>
                    <a:lnTo>
                      <a:pt x="78" y="170"/>
                    </a:lnTo>
                    <a:lnTo>
                      <a:pt x="112" y="174"/>
                    </a:lnTo>
                    <a:lnTo>
                      <a:pt x="138" y="188"/>
                    </a:lnTo>
                    <a:lnTo>
                      <a:pt x="171" y="226"/>
                    </a:lnTo>
                    <a:lnTo>
                      <a:pt x="215" y="266"/>
                    </a:lnTo>
                    <a:lnTo>
                      <a:pt x="258" y="287"/>
                    </a:lnTo>
                    <a:lnTo>
                      <a:pt x="284" y="294"/>
                    </a:lnTo>
                    <a:lnTo>
                      <a:pt x="294" y="278"/>
                    </a:lnTo>
                    <a:lnTo>
                      <a:pt x="304" y="243"/>
                    </a:lnTo>
                    <a:lnTo>
                      <a:pt x="310" y="187"/>
                    </a:lnTo>
                    <a:lnTo>
                      <a:pt x="318" y="142"/>
                    </a:lnTo>
                    <a:lnTo>
                      <a:pt x="331" y="124"/>
                    </a:lnTo>
                    <a:lnTo>
                      <a:pt x="356" y="120"/>
                    </a:lnTo>
                    <a:lnTo>
                      <a:pt x="398" y="135"/>
                    </a:lnTo>
                    <a:lnTo>
                      <a:pt x="425" y="152"/>
                    </a:lnTo>
                    <a:lnTo>
                      <a:pt x="427" y="126"/>
                    </a:lnTo>
                    <a:lnTo>
                      <a:pt x="421" y="83"/>
                    </a:lnTo>
                    <a:lnTo>
                      <a:pt x="406" y="50"/>
                    </a:lnTo>
                    <a:lnTo>
                      <a:pt x="382" y="24"/>
                    </a:lnTo>
                    <a:lnTo>
                      <a:pt x="351" y="8"/>
                    </a:lnTo>
                    <a:lnTo>
                      <a:pt x="315" y="0"/>
                    </a:lnTo>
                    <a:lnTo>
                      <a:pt x="255" y="0"/>
                    </a:lnTo>
                    <a:lnTo>
                      <a:pt x="171" y="20"/>
                    </a:lnTo>
                    <a:lnTo>
                      <a:pt x="92" y="60"/>
                    </a:lnTo>
                    <a:lnTo>
                      <a:pt x="46" y="98"/>
                    </a:lnTo>
                    <a:lnTo>
                      <a:pt x="22" y="126"/>
                    </a:lnTo>
                    <a:lnTo>
                      <a:pt x="6" y="155"/>
                    </a:lnTo>
                    <a:lnTo>
                      <a:pt x="0" y="184"/>
                    </a:lnTo>
                    <a:lnTo>
                      <a:pt x="2" y="19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 54">
                <a:extLst>
                  <a:ext uri="{FF2B5EF4-FFF2-40B4-BE49-F238E27FC236}">
                    <a16:creationId xmlns:a16="http://schemas.microsoft.com/office/drawing/2014/main" id="{5D642AA6-497B-45B2-9241-885E398CAA5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5760" y="314788"/>
                <a:ext cx="15021" cy="29572"/>
              </a:xfrm>
              <a:custGeom>
                <a:avLst/>
                <a:gdLst>
                  <a:gd name="T0" fmla="*/ 192 w 192"/>
                  <a:gd name="T1" fmla="*/ 377 h 377"/>
                  <a:gd name="T2" fmla="*/ 170 w 192"/>
                  <a:gd name="T3" fmla="*/ 300 h 377"/>
                  <a:gd name="T4" fmla="*/ 146 w 192"/>
                  <a:gd name="T5" fmla="*/ 188 h 377"/>
                  <a:gd name="T6" fmla="*/ 127 w 192"/>
                  <a:gd name="T7" fmla="*/ 127 h 377"/>
                  <a:gd name="T8" fmla="*/ 107 w 192"/>
                  <a:gd name="T9" fmla="*/ 92 h 377"/>
                  <a:gd name="T10" fmla="*/ 78 w 192"/>
                  <a:gd name="T11" fmla="*/ 57 h 377"/>
                  <a:gd name="T12" fmla="*/ 34 w 192"/>
                  <a:gd name="T13" fmla="*/ 20 h 377"/>
                  <a:gd name="T14" fmla="*/ 3 w 192"/>
                  <a:gd name="T15" fmla="*/ 0 h 377"/>
                  <a:gd name="T16" fmla="*/ 0 w 192"/>
                  <a:gd name="T17" fmla="*/ 21 h 377"/>
                  <a:gd name="T18" fmla="*/ 4 w 192"/>
                  <a:gd name="T19" fmla="*/ 53 h 377"/>
                  <a:gd name="T20" fmla="*/ 20 w 192"/>
                  <a:gd name="T21" fmla="*/ 91 h 377"/>
                  <a:gd name="T22" fmla="*/ 48 w 192"/>
                  <a:gd name="T23" fmla="*/ 132 h 377"/>
                  <a:gd name="T24" fmla="*/ 59 w 192"/>
                  <a:gd name="T25" fmla="*/ 175 h 377"/>
                  <a:gd name="T26" fmla="*/ 56 w 192"/>
                  <a:gd name="T27" fmla="*/ 212 h 377"/>
                  <a:gd name="T28" fmla="*/ 51 w 192"/>
                  <a:gd name="T29" fmla="*/ 236 h 377"/>
                  <a:gd name="T30" fmla="*/ 40 w 192"/>
                  <a:gd name="T31" fmla="*/ 237 h 377"/>
                  <a:gd name="T32" fmla="*/ 24 w 192"/>
                  <a:gd name="T33" fmla="*/ 248 h 377"/>
                  <a:gd name="T34" fmla="*/ 19 w 192"/>
                  <a:gd name="T35" fmla="*/ 264 h 377"/>
                  <a:gd name="T36" fmla="*/ 34 w 192"/>
                  <a:gd name="T37" fmla="*/ 279 h 377"/>
                  <a:gd name="T38" fmla="*/ 51 w 192"/>
                  <a:gd name="T39" fmla="*/ 283 h 377"/>
                  <a:gd name="T40" fmla="*/ 55 w 192"/>
                  <a:gd name="T41" fmla="*/ 271 h 377"/>
                  <a:gd name="T42" fmla="*/ 71 w 192"/>
                  <a:gd name="T43" fmla="*/ 249 h 377"/>
                  <a:gd name="T44" fmla="*/ 94 w 192"/>
                  <a:gd name="T45" fmla="*/ 237 h 377"/>
                  <a:gd name="T46" fmla="*/ 126 w 192"/>
                  <a:gd name="T47" fmla="*/ 235 h 377"/>
                  <a:gd name="T48" fmla="*/ 146 w 192"/>
                  <a:gd name="T49" fmla="*/ 236 h 377"/>
                  <a:gd name="T50" fmla="*/ 148 w 192"/>
                  <a:gd name="T51" fmla="*/ 280 h 377"/>
                  <a:gd name="T52" fmla="*/ 155 w 192"/>
                  <a:gd name="T53" fmla="*/ 345 h 377"/>
                  <a:gd name="T54" fmla="*/ 168 w 192"/>
                  <a:gd name="T55" fmla="*/ 366 h 377"/>
                  <a:gd name="T56" fmla="*/ 183 w 192"/>
                  <a:gd name="T57" fmla="*/ 376 h 377"/>
                  <a:gd name="T58" fmla="*/ 192 w 192"/>
                  <a:gd name="T59" fmla="*/ 377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92" y="377"/>
                    </a:moveTo>
                    <a:lnTo>
                      <a:pt x="170" y="300"/>
                    </a:lnTo>
                    <a:lnTo>
                      <a:pt x="146" y="188"/>
                    </a:lnTo>
                    <a:lnTo>
                      <a:pt x="127" y="127"/>
                    </a:lnTo>
                    <a:lnTo>
                      <a:pt x="107" y="92"/>
                    </a:lnTo>
                    <a:lnTo>
                      <a:pt x="78" y="57"/>
                    </a:lnTo>
                    <a:lnTo>
                      <a:pt x="34" y="20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53"/>
                    </a:lnTo>
                    <a:lnTo>
                      <a:pt x="20" y="91"/>
                    </a:lnTo>
                    <a:lnTo>
                      <a:pt x="48" y="132"/>
                    </a:lnTo>
                    <a:lnTo>
                      <a:pt x="59" y="175"/>
                    </a:lnTo>
                    <a:lnTo>
                      <a:pt x="56" y="212"/>
                    </a:lnTo>
                    <a:lnTo>
                      <a:pt x="51" y="236"/>
                    </a:lnTo>
                    <a:lnTo>
                      <a:pt x="40" y="237"/>
                    </a:lnTo>
                    <a:lnTo>
                      <a:pt x="24" y="248"/>
                    </a:lnTo>
                    <a:lnTo>
                      <a:pt x="19" y="264"/>
                    </a:lnTo>
                    <a:lnTo>
                      <a:pt x="34" y="279"/>
                    </a:lnTo>
                    <a:lnTo>
                      <a:pt x="51" y="283"/>
                    </a:lnTo>
                    <a:lnTo>
                      <a:pt x="55" y="271"/>
                    </a:lnTo>
                    <a:lnTo>
                      <a:pt x="71" y="249"/>
                    </a:lnTo>
                    <a:lnTo>
                      <a:pt x="94" y="237"/>
                    </a:lnTo>
                    <a:lnTo>
                      <a:pt x="126" y="235"/>
                    </a:lnTo>
                    <a:lnTo>
                      <a:pt x="146" y="236"/>
                    </a:lnTo>
                    <a:lnTo>
                      <a:pt x="148" y="280"/>
                    </a:lnTo>
                    <a:lnTo>
                      <a:pt x="155" y="345"/>
                    </a:lnTo>
                    <a:lnTo>
                      <a:pt x="168" y="366"/>
                    </a:lnTo>
                    <a:lnTo>
                      <a:pt x="183" y="376"/>
                    </a:lnTo>
                    <a:lnTo>
                      <a:pt x="192" y="37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 55">
                <a:extLst>
                  <a:ext uri="{FF2B5EF4-FFF2-40B4-BE49-F238E27FC236}">
                    <a16:creationId xmlns:a16="http://schemas.microsoft.com/office/drawing/2014/main" id="{0927CDD7-4DDD-4AD7-B6EE-3B48FAFF2B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01693" y="313849"/>
                <a:ext cx="22062" cy="19480"/>
              </a:xfrm>
              <a:custGeom>
                <a:avLst/>
                <a:gdLst>
                  <a:gd name="T0" fmla="*/ 94 w 282"/>
                  <a:gd name="T1" fmla="*/ 60 h 248"/>
                  <a:gd name="T2" fmla="*/ 89 w 282"/>
                  <a:gd name="T3" fmla="*/ 101 h 248"/>
                  <a:gd name="T4" fmla="*/ 70 w 282"/>
                  <a:gd name="T5" fmla="*/ 161 h 248"/>
                  <a:gd name="T6" fmla="*/ 64 w 282"/>
                  <a:gd name="T7" fmla="*/ 193 h 248"/>
                  <a:gd name="T8" fmla="*/ 68 w 282"/>
                  <a:gd name="T9" fmla="*/ 211 h 248"/>
                  <a:gd name="T10" fmla="*/ 85 w 282"/>
                  <a:gd name="T11" fmla="*/ 225 h 248"/>
                  <a:gd name="T12" fmla="*/ 117 w 282"/>
                  <a:gd name="T13" fmla="*/ 240 h 248"/>
                  <a:gd name="T14" fmla="*/ 141 w 282"/>
                  <a:gd name="T15" fmla="*/ 248 h 248"/>
                  <a:gd name="T16" fmla="*/ 140 w 282"/>
                  <a:gd name="T17" fmla="*/ 217 h 248"/>
                  <a:gd name="T18" fmla="*/ 142 w 282"/>
                  <a:gd name="T19" fmla="*/ 179 h 248"/>
                  <a:gd name="T20" fmla="*/ 149 w 282"/>
                  <a:gd name="T21" fmla="*/ 163 h 248"/>
                  <a:gd name="T22" fmla="*/ 162 w 282"/>
                  <a:gd name="T23" fmla="*/ 163 h 248"/>
                  <a:gd name="T24" fmla="*/ 190 w 282"/>
                  <a:gd name="T25" fmla="*/ 181 h 248"/>
                  <a:gd name="T26" fmla="*/ 230 w 282"/>
                  <a:gd name="T27" fmla="*/ 201 h 248"/>
                  <a:gd name="T28" fmla="*/ 263 w 282"/>
                  <a:gd name="T29" fmla="*/ 205 h 248"/>
                  <a:gd name="T30" fmla="*/ 282 w 282"/>
                  <a:gd name="T31" fmla="*/ 201 h 248"/>
                  <a:gd name="T32" fmla="*/ 281 w 282"/>
                  <a:gd name="T33" fmla="*/ 144 h 248"/>
                  <a:gd name="T34" fmla="*/ 277 w 282"/>
                  <a:gd name="T35" fmla="*/ 59 h 248"/>
                  <a:gd name="T36" fmla="*/ 263 w 282"/>
                  <a:gd name="T37" fmla="*/ 29 h 248"/>
                  <a:gd name="T38" fmla="*/ 247 w 282"/>
                  <a:gd name="T39" fmla="*/ 16 h 248"/>
                  <a:gd name="T40" fmla="*/ 235 w 282"/>
                  <a:gd name="T41" fmla="*/ 12 h 248"/>
                  <a:gd name="T42" fmla="*/ 238 w 282"/>
                  <a:gd name="T43" fmla="*/ 32 h 248"/>
                  <a:gd name="T44" fmla="*/ 225 w 282"/>
                  <a:gd name="T45" fmla="*/ 48 h 248"/>
                  <a:gd name="T46" fmla="*/ 177 w 282"/>
                  <a:gd name="T47" fmla="*/ 39 h 248"/>
                  <a:gd name="T48" fmla="*/ 112 w 282"/>
                  <a:gd name="T49" fmla="*/ 12 h 248"/>
                  <a:gd name="T50" fmla="*/ 68 w 282"/>
                  <a:gd name="T51" fmla="*/ 0 h 248"/>
                  <a:gd name="T52" fmla="*/ 40 w 282"/>
                  <a:gd name="T53" fmla="*/ 3 h 248"/>
                  <a:gd name="T54" fmla="*/ 24 w 282"/>
                  <a:gd name="T55" fmla="*/ 9 h 248"/>
                  <a:gd name="T56" fmla="*/ 10 w 282"/>
                  <a:gd name="T57" fmla="*/ 24 h 248"/>
                  <a:gd name="T58" fmla="*/ 2 w 282"/>
                  <a:gd name="T59" fmla="*/ 45 h 248"/>
                  <a:gd name="T60" fmla="*/ 0 w 282"/>
                  <a:gd name="T61" fmla="*/ 60 h 248"/>
                  <a:gd name="T62" fmla="*/ 94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94" y="60"/>
                    </a:moveTo>
                    <a:lnTo>
                      <a:pt x="89" y="101"/>
                    </a:lnTo>
                    <a:lnTo>
                      <a:pt x="70" y="161"/>
                    </a:lnTo>
                    <a:lnTo>
                      <a:pt x="64" y="193"/>
                    </a:lnTo>
                    <a:lnTo>
                      <a:pt x="68" y="211"/>
                    </a:lnTo>
                    <a:lnTo>
                      <a:pt x="85" y="225"/>
                    </a:lnTo>
                    <a:lnTo>
                      <a:pt x="117" y="240"/>
                    </a:lnTo>
                    <a:lnTo>
                      <a:pt x="141" y="248"/>
                    </a:lnTo>
                    <a:lnTo>
                      <a:pt x="140" y="217"/>
                    </a:lnTo>
                    <a:lnTo>
                      <a:pt x="142" y="179"/>
                    </a:lnTo>
                    <a:lnTo>
                      <a:pt x="149" y="163"/>
                    </a:lnTo>
                    <a:lnTo>
                      <a:pt x="162" y="163"/>
                    </a:lnTo>
                    <a:lnTo>
                      <a:pt x="190" y="181"/>
                    </a:lnTo>
                    <a:lnTo>
                      <a:pt x="230" y="201"/>
                    </a:lnTo>
                    <a:lnTo>
                      <a:pt x="263" y="205"/>
                    </a:lnTo>
                    <a:lnTo>
                      <a:pt x="282" y="201"/>
                    </a:lnTo>
                    <a:lnTo>
                      <a:pt x="281" y="144"/>
                    </a:lnTo>
                    <a:lnTo>
                      <a:pt x="277" y="59"/>
                    </a:lnTo>
                    <a:lnTo>
                      <a:pt x="263" y="29"/>
                    </a:lnTo>
                    <a:lnTo>
                      <a:pt x="247" y="16"/>
                    </a:lnTo>
                    <a:lnTo>
                      <a:pt x="235" y="12"/>
                    </a:lnTo>
                    <a:lnTo>
                      <a:pt x="238" y="32"/>
                    </a:lnTo>
                    <a:lnTo>
                      <a:pt x="225" y="48"/>
                    </a:lnTo>
                    <a:lnTo>
                      <a:pt x="177" y="39"/>
                    </a:lnTo>
                    <a:lnTo>
                      <a:pt x="112" y="12"/>
                    </a:lnTo>
                    <a:lnTo>
                      <a:pt x="68" y="0"/>
                    </a:lnTo>
                    <a:lnTo>
                      <a:pt x="40" y="3"/>
                    </a:lnTo>
                    <a:lnTo>
                      <a:pt x="24" y="9"/>
                    </a:lnTo>
                    <a:lnTo>
                      <a:pt x="10" y="24"/>
                    </a:lnTo>
                    <a:lnTo>
                      <a:pt x="2" y="45"/>
                    </a:lnTo>
                    <a:lnTo>
                      <a:pt x="0" y="60"/>
                    </a:lnTo>
                    <a:lnTo>
                      <a:pt x="94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56">
                <a:extLst>
                  <a:ext uri="{FF2B5EF4-FFF2-40B4-BE49-F238E27FC236}">
                    <a16:creationId xmlns:a16="http://schemas.microsoft.com/office/drawing/2014/main" id="{E2B48B06-9E92-43AC-98A4-F4BBCBB2B8A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27511" y="301645"/>
                <a:ext cx="18542" cy="22297"/>
              </a:xfrm>
              <a:custGeom>
                <a:avLst/>
                <a:gdLst>
                  <a:gd name="T0" fmla="*/ 47 w 236"/>
                  <a:gd name="T1" fmla="*/ 122 h 285"/>
                  <a:gd name="T2" fmla="*/ 47 w 236"/>
                  <a:gd name="T3" fmla="*/ 113 h 285"/>
                  <a:gd name="T4" fmla="*/ 35 w 236"/>
                  <a:gd name="T5" fmla="*/ 96 h 285"/>
                  <a:gd name="T6" fmla="*/ 19 w 236"/>
                  <a:gd name="T7" fmla="*/ 92 h 285"/>
                  <a:gd name="T8" fmla="*/ 4 w 236"/>
                  <a:gd name="T9" fmla="*/ 105 h 285"/>
                  <a:gd name="T10" fmla="*/ 0 w 236"/>
                  <a:gd name="T11" fmla="*/ 122 h 285"/>
                  <a:gd name="T12" fmla="*/ 18 w 236"/>
                  <a:gd name="T13" fmla="*/ 125 h 285"/>
                  <a:gd name="T14" fmla="*/ 55 w 236"/>
                  <a:gd name="T15" fmla="*/ 144 h 285"/>
                  <a:gd name="T16" fmla="*/ 108 w 236"/>
                  <a:gd name="T17" fmla="*/ 192 h 285"/>
                  <a:gd name="T18" fmla="*/ 173 w 236"/>
                  <a:gd name="T19" fmla="*/ 261 h 285"/>
                  <a:gd name="T20" fmla="*/ 211 w 236"/>
                  <a:gd name="T21" fmla="*/ 285 h 285"/>
                  <a:gd name="T22" fmla="*/ 229 w 236"/>
                  <a:gd name="T23" fmla="*/ 278 h 285"/>
                  <a:gd name="T24" fmla="*/ 236 w 236"/>
                  <a:gd name="T25" fmla="*/ 264 h 285"/>
                  <a:gd name="T26" fmla="*/ 224 w 236"/>
                  <a:gd name="T27" fmla="*/ 258 h 285"/>
                  <a:gd name="T28" fmla="*/ 208 w 236"/>
                  <a:gd name="T29" fmla="*/ 244 h 285"/>
                  <a:gd name="T30" fmla="*/ 193 w 236"/>
                  <a:gd name="T31" fmla="*/ 214 h 285"/>
                  <a:gd name="T32" fmla="*/ 192 w 236"/>
                  <a:gd name="T33" fmla="*/ 164 h 285"/>
                  <a:gd name="T34" fmla="*/ 201 w 236"/>
                  <a:gd name="T35" fmla="*/ 109 h 285"/>
                  <a:gd name="T36" fmla="*/ 221 w 236"/>
                  <a:gd name="T37" fmla="*/ 34 h 285"/>
                  <a:gd name="T38" fmla="*/ 227 w 236"/>
                  <a:gd name="T39" fmla="*/ 4 h 285"/>
                  <a:gd name="T40" fmla="*/ 223 w 236"/>
                  <a:gd name="T41" fmla="*/ 0 h 285"/>
                  <a:gd name="T42" fmla="*/ 208 w 236"/>
                  <a:gd name="T43" fmla="*/ 9 h 285"/>
                  <a:gd name="T44" fmla="*/ 188 w 236"/>
                  <a:gd name="T45" fmla="*/ 28 h 285"/>
                  <a:gd name="T46" fmla="*/ 181 w 236"/>
                  <a:gd name="T47" fmla="*/ 49 h 285"/>
                  <a:gd name="T48" fmla="*/ 157 w 236"/>
                  <a:gd name="T49" fmla="*/ 85 h 285"/>
                  <a:gd name="T50" fmla="*/ 123 w 236"/>
                  <a:gd name="T51" fmla="*/ 109 h 285"/>
                  <a:gd name="T52" fmla="*/ 76 w 236"/>
                  <a:gd name="T53" fmla="*/ 122 h 285"/>
                  <a:gd name="T54" fmla="*/ 47 w 236"/>
                  <a:gd name="T55" fmla="*/ 122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47" y="122"/>
                    </a:moveTo>
                    <a:lnTo>
                      <a:pt x="47" y="113"/>
                    </a:lnTo>
                    <a:lnTo>
                      <a:pt x="35" y="96"/>
                    </a:lnTo>
                    <a:lnTo>
                      <a:pt x="19" y="92"/>
                    </a:lnTo>
                    <a:lnTo>
                      <a:pt x="4" y="105"/>
                    </a:lnTo>
                    <a:lnTo>
                      <a:pt x="0" y="122"/>
                    </a:lnTo>
                    <a:lnTo>
                      <a:pt x="18" y="125"/>
                    </a:lnTo>
                    <a:lnTo>
                      <a:pt x="55" y="144"/>
                    </a:lnTo>
                    <a:lnTo>
                      <a:pt x="108" y="192"/>
                    </a:lnTo>
                    <a:lnTo>
                      <a:pt x="173" y="261"/>
                    </a:lnTo>
                    <a:lnTo>
                      <a:pt x="211" y="285"/>
                    </a:lnTo>
                    <a:lnTo>
                      <a:pt x="229" y="278"/>
                    </a:lnTo>
                    <a:lnTo>
                      <a:pt x="236" y="264"/>
                    </a:lnTo>
                    <a:lnTo>
                      <a:pt x="224" y="258"/>
                    </a:lnTo>
                    <a:lnTo>
                      <a:pt x="208" y="244"/>
                    </a:lnTo>
                    <a:lnTo>
                      <a:pt x="193" y="214"/>
                    </a:lnTo>
                    <a:lnTo>
                      <a:pt x="192" y="164"/>
                    </a:lnTo>
                    <a:lnTo>
                      <a:pt x="201" y="109"/>
                    </a:lnTo>
                    <a:lnTo>
                      <a:pt x="221" y="34"/>
                    </a:lnTo>
                    <a:lnTo>
                      <a:pt x="227" y="4"/>
                    </a:lnTo>
                    <a:lnTo>
                      <a:pt x="223" y="0"/>
                    </a:lnTo>
                    <a:lnTo>
                      <a:pt x="208" y="9"/>
                    </a:lnTo>
                    <a:lnTo>
                      <a:pt x="188" y="28"/>
                    </a:lnTo>
                    <a:lnTo>
                      <a:pt x="181" y="49"/>
                    </a:lnTo>
                    <a:lnTo>
                      <a:pt x="157" y="85"/>
                    </a:lnTo>
                    <a:lnTo>
                      <a:pt x="123" y="109"/>
                    </a:lnTo>
                    <a:lnTo>
                      <a:pt x="76" y="122"/>
                    </a:lnTo>
                    <a:lnTo>
                      <a:pt x="47" y="12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 57">
                <a:extLst>
                  <a:ext uri="{FF2B5EF4-FFF2-40B4-BE49-F238E27FC236}">
                    <a16:creationId xmlns:a16="http://schemas.microsoft.com/office/drawing/2014/main" id="{8D7D5EBB-486D-45C1-B6E2-95FAFADAA6E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53328" y="300002"/>
                <a:ext cx="33093" cy="36848"/>
              </a:xfrm>
              <a:custGeom>
                <a:avLst/>
                <a:gdLst>
                  <a:gd name="T0" fmla="*/ 330 w 424"/>
                  <a:gd name="T1" fmla="*/ 0 h 471"/>
                  <a:gd name="T2" fmla="*/ 288 w 424"/>
                  <a:gd name="T3" fmla="*/ 13 h 471"/>
                  <a:gd name="T4" fmla="*/ 246 w 424"/>
                  <a:gd name="T5" fmla="*/ 36 h 471"/>
                  <a:gd name="T6" fmla="*/ 228 w 424"/>
                  <a:gd name="T7" fmla="*/ 53 h 471"/>
                  <a:gd name="T8" fmla="*/ 213 w 424"/>
                  <a:gd name="T9" fmla="*/ 83 h 471"/>
                  <a:gd name="T10" fmla="*/ 214 w 424"/>
                  <a:gd name="T11" fmla="*/ 124 h 471"/>
                  <a:gd name="T12" fmla="*/ 240 w 424"/>
                  <a:gd name="T13" fmla="*/ 193 h 471"/>
                  <a:gd name="T14" fmla="*/ 272 w 424"/>
                  <a:gd name="T15" fmla="*/ 263 h 471"/>
                  <a:gd name="T16" fmla="*/ 284 w 424"/>
                  <a:gd name="T17" fmla="*/ 308 h 471"/>
                  <a:gd name="T18" fmla="*/ 282 w 424"/>
                  <a:gd name="T19" fmla="*/ 329 h 471"/>
                  <a:gd name="T20" fmla="*/ 216 w 424"/>
                  <a:gd name="T21" fmla="*/ 315 h 471"/>
                  <a:gd name="T22" fmla="*/ 100 w 424"/>
                  <a:gd name="T23" fmla="*/ 297 h 471"/>
                  <a:gd name="T24" fmla="*/ 45 w 424"/>
                  <a:gd name="T25" fmla="*/ 305 h 471"/>
                  <a:gd name="T26" fmla="*/ 13 w 424"/>
                  <a:gd name="T27" fmla="*/ 319 h 471"/>
                  <a:gd name="T28" fmla="*/ 0 w 424"/>
                  <a:gd name="T29" fmla="*/ 329 h 471"/>
                  <a:gd name="T30" fmla="*/ 11 w 424"/>
                  <a:gd name="T31" fmla="*/ 331 h 471"/>
                  <a:gd name="T32" fmla="*/ 28 w 424"/>
                  <a:gd name="T33" fmla="*/ 337 h 471"/>
                  <a:gd name="T34" fmla="*/ 44 w 424"/>
                  <a:gd name="T35" fmla="*/ 356 h 471"/>
                  <a:gd name="T36" fmla="*/ 59 w 424"/>
                  <a:gd name="T37" fmla="*/ 389 h 471"/>
                  <a:gd name="T38" fmla="*/ 72 w 424"/>
                  <a:gd name="T39" fmla="*/ 412 h 471"/>
                  <a:gd name="T40" fmla="*/ 85 w 424"/>
                  <a:gd name="T41" fmla="*/ 421 h 471"/>
                  <a:gd name="T42" fmla="*/ 95 w 424"/>
                  <a:gd name="T43" fmla="*/ 424 h 471"/>
                  <a:gd name="T44" fmla="*/ 104 w 424"/>
                  <a:gd name="T45" fmla="*/ 400 h 471"/>
                  <a:gd name="T46" fmla="*/ 127 w 424"/>
                  <a:gd name="T47" fmla="*/ 372 h 471"/>
                  <a:gd name="T48" fmla="*/ 152 w 424"/>
                  <a:gd name="T49" fmla="*/ 365 h 471"/>
                  <a:gd name="T50" fmla="*/ 180 w 424"/>
                  <a:gd name="T51" fmla="*/ 375 h 471"/>
                  <a:gd name="T52" fmla="*/ 222 w 424"/>
                  <a:gd name="T53" fmla="*/ 407 h 471"/>
                  <a:gd name="T54" fmla="*/ 269 w 424"/>
                  <a:gd name="T55" fmla="*/ 457 h 471"/>
                  <a:gd name="T56" fmla="*/ 282 w 424"/>
                  <a:gd name="T57" fmla="*/ 471 h 471"/>
                  <a:gd name="T58" fmla="*/ 298 w 424"/>
                  <a:gd name="T59" fmla="*/ 459 h 471"/>
                  <a:gd name="T60" fmla="*/ 325 w 424"/>
                  <a:gd name="T61" fmla="*/ 425 h 471"/>
                  <a:gd name="T62" fmla="*/ 353 w 424"/>
                  <a:gd name="T63" fmla="*/ 365 h 471"/>
                  <a:gd name="T64" fmla="*/ 378 w 424"/>
                  <a:gd name="T65" fmla="*/ 272 h 471"/>
                  <a:gd name="T66" fmla="*/ 405 w 424"/>
                  <a:gd name="T67" fmla="*/ 181 h 471"/>
                  <a:gd name="T68" fmla="*/ 424 w 424"/>
                  <a:gd name="T69" fmla="*/ 141 h 471"/>
                  <a:gd name="T70" fmla="*/ 412 w 424"/>
                  <a:gd name="T71" fmla="*/ 121 h 471"/>
                  <a:gd name="T72" fmla="*/ 385 w 424"/>
                  <a:gd name="T73" fmla="*/ 101 h 471"/>
                  <a:gd name="T74" fmla="*/ 356 w 424"/>
                  <a:gd name="T75" fmla="*/ 99 h 471"/>
                  <a:gd name="T76" fmla="*/ 325 w 424"/>
                  <a:gd name="T77" fmla="*/ 105 h 471"/>
                  <a:gd name="T78" fmla="*/ 284 w 424"/>
                  <a:gd name="T79" fmla="*/ 123 h 471"/>
                  <a:gd name="T80" fmla="*/ 252 w 424"/>
                  <a:gd name="T81" fmla="*/ 125 h 471"/>
                  <a:gd name="T82" fmla="*/ 238 w 424"/>
                  <a:gd name="T83" fmla="*/ 111 h 471"/>
                  <a:gd name="T84" fmla="*/ 236 w 424"/>
                  <a:gd name="T85" fmla="*/ 95 h 471"/>
                  <a:gd name="T86" fmla="*/ 254 w 424"/>
                  <a:gd name="T87" fmla="*/ 89 h 471"/>
                  <a:gd name="T88" fmla="*/ 284 w 424"/>
                  <a:gd name="T89" fmla="*/ 71 h 471"/>
                  <a:gd name="T90" fmla="*/ 314 w 424"/>
                  <a:gd name="T91" fmla="*/ 31 h 471"/>
                  <a:gd name="T92" fmla="*/ 330 w 424"/>
                  <a:gd name="T93" fmla="*/ 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330" y="0"/>
                    </a:moveTo>
                    <a:lnTo>
                      <a:pt x="288" y="13"/>
                    </a:lnTo>
                    <a:lnTo>
                      <a:pt x="246" y="36"/>
                    </a:lnTo>
                    <a:lnTo>
                      <a:pt x="228" y="53"/>
                    </a:lnTo>
                    <a:lnTo>
                      <a:pt x="213" y="83"/>
                    </a:lnTo>
                    <a:lnTo>
                      <a:pt x="214" y="124"/>
                    </a:lnTo>
                    <a:lnTo>
                      <a:pt x="240" y="193"/>
                    </a:lnTo>
                    <a:lnTo>
                      <a:pt x="272" y="263"/>
                    </a:lnTo>
                    <a:lnTo>
                      <a:pt x="284" y="308"/>
                    </a:lnTo>
                    <a:lnTo>
                      <a:pt x="282" y="329"/>
                    </a:lnTo>
                    <a:lnTo>
                      <a:pt x="216" y="315"/>
                    </a:lnTo>
                    <a:lnTo>
                      <a:pt x="100" y="297"/>
                    </a:lnTo>
                    <a:lnTo>
                      <a:pt x="45" y="305"/>
                    </a:lnTo>
                    <a:lnTo>
                      <a:pt x="13" y="319"/>
                    </a:lnTo>
                    <a:lnTo>
                      <a:pt x="0" y="329"/>
                    </a:lnTo>
                    <a:lnTo>
                      <a:pt x="11" y="331"/>
                    </a:lnTo>
                    <a:lnTo>
                      <a:pt x="28" y="337"/>
                    </a:lnTo>
                    <a:lnTo>
                      <a:pt x="44" y="356"/>
                    </a:lnTo>
                    <a:lnTo>
                      <a:pt x="59" y="389"/>
                    </a:lnTo>
                    <a:lnTo>
                      <a:pt x="72" y="412"/>
                    </a:lnTo>
                    <a:lnTo>
                      <a:pt x="85" y="421"/>
                    </a:lnTo>
                    <a:lnTo>
                      <a:pt x="95" y="424"/>
                    </a:lnTo>
                    <a:lnTo>
                      <a:pt x="104" y="400"/>
                    </a:lnTo>
                    <a:lnTo>
                      <a:pt x="127" y="372"/>
                    </a:lnTo>
                    <a:lnTo>
                      <a:pt x="152" y="365"/>
                    </a:lnTo>
                    <a:lnTo>
                      <a:pt x="180" y="375"/>
                    </a:lnTo>
                    <a:lnTo>
                      <a:pt x="222" y="407"/>
                    </a:lnTo>
                    <a:lnTo>
                      <a:pt x="269" y="457"/>
                    </a:lnTo>
                    <a:lnTo>
                      <a:pt x="282" y="471"/>
                    </a:lnTo>
                    <a:lnTo>
                      <a:pt x="298" y="459"/>
                    </a:lnTo>
                    <a:lnTo>
                      <a:pt x="325" y="425"/>
                    </a:lnTo>
                    <a:lnTo>
                      <a:pt x="353" y="365"/>
                    </a:lnTo>
                    <a:lnTo>
                      <a:pt x="378" y="272"/>
                    </a:lnTo>
                    <a:lnTo>
                      <a:pt x="405" y="181"/>
                    </a:lnTo>
                    <a:lnTo>
                      <a:pt x="424" y="141"/>
                    </a:lnTo>
                    <a:lnTo>
                      <a:pt x="412" y="121"/>
                    </a:lnTo>
                    <a:lnTo>
                      <a:pt x="385" y="101"/>
                    </a:lnTo>
                    <a:lnTo>
                      <a:pt x="356" y="99"/>
                    </a:lnTo>
                    <a:lnTo>
                      <a:pt x="325" y="105"/>
                    </a:lnTo>
                    <a:lnTo>
                      <a:pt x="284" y="123"/>
                    </a:lnTo>
                    <a:lnTo>
                      <a:pt x="252" y="125"/>
                    </a:lnTo>
                    <a:lnTo>
                      <a:pt x="238" y="111"/>
                    </a:lnTo>
                    <a:lnTo>
                      <a:pt x="236" y="95"/>
                    </a:lnTo>
                    <a:lnTo>
                      <a:pt x="254" y="89"/>
                    </a:lnTo>
                    <a:lnTo>
                      <a:pt x="284" y="71"/>
                    </a:lnTo>
                    <a:lnTo>
                      <a:pt x="314" y="31"/>
                    </a:lnTo>
                    <a:lnTo>
                      <a:pt x="33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 58">
                <a:extLst>
                  <a:ext uri="{FF2B5EF4-FFF2-40B4-BE49-F238E27FC236}">
                    <a16:creationId xmlns:a16="http://schemas.microsoft.com/office/drawing/2014/main" id="{941730ED-CAB0-4DC4-838E-E3A3D6904B8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36732" y="245082"/>
                <a:ext cx="630409" cy="187996"/>
              </a:xfrm>
              <a:custGeom>
                <a:avLst/>
                <a:gdLst>
                  <a:gd name="T0" fmla="*/ 3323 w 8058"/>
                  <a:gd name="T1" fmla="*/ 179 h 2402"/>
                  <a:gd name="T2" fmla="*/ 3890 w 8058"/>
                  <a:gd name="T3" fmla="*/ 42 h 2402"/>
                  <a:gd name="T4" fmla="*/ 4025 w 8058"/>
                  <a:gd name="T5" fmla="*/ 250 h 2402"/>
                  <a:gd name="T6" fmla="*/ 4132 w 8058"/>
                  <a:gd name="T7" fmla="*/ 489 h 2402"/>
                  <a:gd name="T8" fmla="*/ 4046 w 8058"/>
                  <a:gd name="T9" fmla="*/ 750 h 2402"/>
                  <a:gd name="T10" fmla="*/ 3940 w 8058"/>
                  <a:gd name="T11" fmla="*/ 518 h 2402"/>
                  <a:gd name="T12" fmla="*/ 3878 w 8058"/>
                  <a:gd name="T13" fmla="*/ 726 h 2402"/>
                  <a:gd name="T14" fmla="*/ 3849 w 8058"/>
                  <a:gd name="T15" fmla="*/ 630 h 2402"/>
                  <a:gd name="T16" fmla="*/ 3790 w 8058"/>
                  <a:gd name="T17" fmla="*/ 867 h 2402"/>
                  <a:gd name="T18" fmla="*/ 3992 w 8058"/>
                  <a:gd name="T19" fmla="*/ 999 h 2402"/>
                  <a:gd name="T20" fmla="*/ 3857 w 8058"/>
                  <a:gd name="T21" fmla="*/ 864 h 2402"/>
                  <a:gd name="T22" fmla="*/ 3924 w 8058"/>
                  <a:gd name="T23" fmla="*/ 916 h 2402"/>
                  <a:gd name="T24" fmla="*/ 4145 w 8058"/>
                  <a:gd name="T25" fmla="*/ 819 h 2402"/>
                  <a:gd name="T26" fmla="*/ 4022 w 8058"/>
                  <a:gd name="T27" fmla="*/ 1353 h 2402"/>
                  <a:gd name="T28" fmla="*/ 4100 w 8058"/>
                  <a:gd name="T29" fmla="*/ 1468 h 2402"/>
                  <a:gd name="T30" fmla="*/ 4218 w 8058"/>
                  <a:gd name="T31" fmla="*/ 1331 h 2402"/>
                  <a:gd name="T32" fmla="*/ 4686 w 8058"/>
                  <a:gd name="T33" fmla="*/ 1178 h 2402"/>
                  <a:gd name="T34" fmla="*/ 4731 w 8058"/>
                  <a:gd name="T35" fmla="*/ 832 h 2402"/>
                  <a:gd name="T36" fmla="*/ 4803 w 8058"/>
                  <a:gd name="T37" fmla="*/ 859 h 2402"/>
                  <a:gd name="T38" fmla="*/ 4871 w 8058"/>
                  <a:gd name="T39" fmla="*/ 836 h 2402"/>
                  <a:gd name="T40" fmla="*/ 4806 w 8058"/>
                  <a:gd name="T41" fmla="*/ 655 h 2402"/>
                  <a:gd name="T42" fmla="*/ 4947 w 8058"/>
                  <a:gd name="T43" fmla="*/ 373 h 2402"/>
                  <a:gd name="T44" fmla="*/ 5010 w 8058"/>
                  <a:gd name="T45" fmla="*/ 450 h 2402"/>
                  <a:gd name="T46" fmla="*/ 4926 w 8058"/>
                  <a:gd name="T47" fmla="*/ 754 h 2402"/>
                  <a:gd name="T48" fmla="*/ 5060 w 8058"/>
                  <a:gd name="T49" fmla="*/ 571 h 2402"/>
                  <a:gd name="T50" fmla="*/ 5321 w 8058"/>
                  <a:gd name="T51" fmla="*/ 550 h 2402"/>
                  <a:gd name="T52" fmla="*/ 5239 w 8058"/>
                  <a:gd name="T53" fmla="*/ 730 h 2402"/>
                  <a:gd name="T54" fmla="*/ 5309 w 8058"/>
                  <a:gd name="T55" fmla="*/ 617 h 2402"/>
                  <a:gd name="T56" fmla="*/ 5528 w 8058"/>
                  <a:gd name="T57" fmla="*/ 517 h 2402"/>
                  <a:gd name="T58" fmla="*/ 5620 w 8058"/>
                  <a:gd name="T59" fmla="*/ 703 h 2402"/>
                  <a:gd name="T60" fmla="*/ 5681 w 8058"/>
                  <a:gd name="T61" fmla="*/ 459 h 2402"/>
                  <a:gd name="T62" fmla="*/ 5991 w 8058"/>
                  <a:gd name="T63" fmla="*/ 1055 h 2402"/>
                  <a:gd name="T64" fmla="*/ 6279 w 8058"/>
                  <a:gd name="T65" fmla="*/ 1732 h 2402"/>
                  <a:gd name="T66" fmla="*/ 6093 w 8058"/>
                  <a:gd name="T67" fmla="*/ 1112 h 2402"/>
                  <a:gd name="T68" fmla="*/ 6299 w 8058"/>
                  <a:gd name="T69" fmla="*/ 1363 h 2402"/>
                  <a:gd name="T70" fmla="*/ 6455 w 8058"/>
                  <a:gd name="T71" fmla="*/ 1316 h 2402"/>
                  <a:gd name="T72" fmla="*/ 6210 w 8058"/>
                  <a:gd name="T73" fmla="*/ 1031 h 2402"/>
                  <a:gd name="T74" fmla="*/ 6315 w 8058"/>
                  <a:gd name="T75" fmla="*/ 822 h 2402"/>
                  <a:gd name="T76" fmla="*/ 6462 w 8058"/>
                  <a:gd name="T77" fmla="*/ 1148 h 2402"/>
                  <a:gd name="T78" fmla="*/ 6550 w 8058"/>
                  <a:gd name="T79" fmla="*/ 1063 h 2402"/>
                  <a:gd name="T80" fmla="*/ 6654 w 8058"/>
                  <a:gd name="T81" fmla="*/ 1002 h 2402"/>
                  <a:gd name="T82" fmla="*/ 7108 w 8058"/>
                  <a:gd name="T83" fmla="*/ 1102 h 2402"/>
                  <a:gd name="T84" fmla="*/ 7593 w 8058"/>
                  <a:gd name="T85" fmla="*/ 1720 h 2402"/>
                  <a:gd name="T86" fmla="*/ 7987 w 8058"/>
                  <a:gd name="T87" fmla="*/ 2138 h 2402"/>
                  <a:gd name="T88" fmla="*/ 7975 w 8058"/>
                  <a:gd name="T89" fmla="*/ 2346 h 2402"/>
                  <a:gd name="T90" fmla="*/ 7536 w 8058"/>
                  <a:gd name="T91" fmla="*/ 2402 h 2402"/>
                  <a:gd name="T92" fmla="*/ 7220 w 8058"/>
                  <a:gd name="T93" fmla="*/ 2256 h 2402"/>
                  <a:gd name="T94" fmla="*/ 7068 w 8058"/>
                  <a:gd name="T95" fmla="*/ 2212 h 2402"/>
                  <a:gd name="T96" fmla="*/ 7128 w 8058"/>
                  <a:gd name="T97" fmla="*/ 2402 h 2402"/>
                  <a:gd name="T98" fmla="*/ 24 w 8058"/>
                  <a:gd name="T99" fmla="*/ 2335 h 2402"/>
                  <a:gd name="T100" fmla="*/ 518 w 8058"/>
                  <a:gd name="T101" fmla="*/ 2017 h 2402"/>
                  <a:gd name="T102" fmla="*/ 637 w 8058"/>
                  <a:gd name="T103" fmla="*/ 1699 h 2402"/>
                  <a:gd name="T104" fmla="*/ 747 w 8058"/>
                  <a:gd name="T105" fmla="*/ 1607 h 2402"/>
                  <a:gd name="T106" fmla="*/ 1150 w 8058"/>
                  <a:gd name="T107" fmla="*/ 1471 h 2402"/>
                  <a:gd name="T108" fmla="*/ 1555 w 8058"/>
                  <a:gd name="T109" fmla="*/ 986 h 2402"/>
                  <a:gd name="T110" fmla="*/ 2044 w 8058"/>
                  <a:gd name="T111" fmla="*/ 591 h 2402"/>
                  <a:gd name="T112" fmla="*/ 2485 w 8058"/>
                  <a:gd name="T113" fmla="*/ 438 h 2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058" h="2402">
                    <a:moveTo>
                      <a:pt x="2545" y="421"/>
                    </a:moveTo>
                    <a:lnTo>
                      <a:pt x="2589" y="429"/>
                    </a:lnTo>
                    <a:lnTo>
                      <a:pt x="2686" y="427"/>
                    </a:lnTo>
                    <a:lnTo>
                      <a:pt x="2793" y="407"/>
                    </a:lnTo>
                    <a:lnTo>
                      <a:pt x="2906" y="371"/>
                    </a:lnTo>
                    <a:lnTo>
                      <a:pt x="3083" y="297"/>
                    </a:lnTo>
                    <a:lnTo>
                      <a:pt x="3323" y="179"/>
                    </a:lnTo>
                    <a:lnTo>
                      <a:pt x="3544" y="72"/>
                    </a:lnTo>
                    <a:lnTo>
                      <a:pt x="3688" y="17"/>
                    </a:lnTo>
                    <a:lnTo>
                      <a:pt x="3768" y="0"/>
                    </a:lnTo>
                    <a:lnTo>
                      <a:pt x="3818" y="1"/>
                    </a:lnTo>
                    <a:lnTo>
                      <a:pt x="3848" y="9"/>
                    </a:lnTo>
                    <a:lnTo>
                      <a:pt x="3872" y="22"/>
                    </a:lnTo>
                    <a:lnTo>
                      <a:pt x="3890" y="42"/>
                    </a:lnTo>
                    <a:lnTo>
                      <a:pt x="3905" y="70"/>
                    </a:lnTo>
                    <a:lnTo>
                      <a:pt x="3914" y="105"/>
                    </a:lnTo>
                    <a:lnTo>
                      <a:pt x="3918" y="173"/>
                    </a:lnTo>
                    <a:lnTo>
                      <a:pt x="3910" y="231"/>
                    </a:lnTo>
                    <a:lnTo>
                      <a:pt x="3940" y="230"/>
                    </a:lnTo>
                    <a:lnTo>
                      <a:pt x="3986" y="235"/>
                    </a:lnTo>
                    <a:lnTo>
                      <a:pt x="4025" y="250"/>
                    </a:lnTo>
                    <a:lnTo>
                      <a:pt x="4057" y="271"/>
                    </a:lnTo>
                    <a:lnTo>
                      <a:pt x="4100" y="309"/>
                    </a:lnTo>
                    <a:lnTo>
                      <a:pt x="4142" y="345"/>
                    </a:lnTo>
                    <a:lnTo>
                      <a:pt x="4174" y="366"/>
                    </a:lnTo>
                    <a:lnTo>
                      <a:pt x="4194" y="373"/>
                    </a:lnTo>
                    <a:lnTo>
                      <a:pt x="4165" y="421"/>
                    </a:lnTo>
                    <a:lnTo>
                      <a:pt x="4132" y="489"/>
                    </a:lnTo>
                    <a:lnTo>
                      <a:pt x="4125" y="553"/>
                    </a:lnTo>
                    <a:lnTo>
                      <a:pt x="4136" y="639"/>
                    </a:lnTo>
                    <a:lnTo>
                      <a:pt x="4146" y="703"/>
                    </a:lnTo>
                    <a:lnTo>
                      <a:pt x="4130" y="700"/>
                    </a:lnTo>
                    <a:lnTo>
                      <a:pt x="4104" y="703"/>
                    </a:lnTo>
                    <a:lnTo>
                      <a:pt x="4073" y="718"/>
                    </a:lnTo>
                    <a:lnTo>
                      <a:pt x="4046" y="750"/>
                    </a:lnTo>
                    <a:lnTo>
                      <a:pt x="4022" y="784"/>
                    </a:lnTo>
                    <a:lnTo>
                      <a:pt x="4005" y="798"/>
                    </a:lnTo>
                    <a:lnTo>
                      <a:pt x="4006" y="743"/>
                    </a:lnTo>
                    <a:lnTo>
                      <a:pt x="4006" y="637"/>
                    </a:lnTo>
                    <a:lnTo>
                      <a:pt x="3993" y="571"/>
                    </a:lnTo>
                    <a:lnTo>
                      <a:pt x="3972" y="538"/>
                    </a:lnTo>
                    <a:lnTo>
                      <a:pt x="3940" y="518"/>
                    </a:lnTo>
                    <a:lnTo>
                      <a:pt x="3894" y="511"/>
                    </a:lnTo>
                    <a:lnTo>
                      <a:pt x="3864" y="514"/>
                    </a:lnTo>
                    <a:lnTo>
                      <a:pt x="3872" y="555"/>
                    </a:lnTo>
                    <a:lnTo>
                      <a:pt x="3894" y="630"/>
                    </a:lnTo>
                    <a:lnTo>
                      <a:pt x="3902" y="677"/>
                    </a:lnTo>
                    <a:lnTo>
                      <a:pt x="3897" y="703"/>
                    </a:lnTo>
                    <a:lnTo>
                      <a:pt x="3878" y="726"/>
                    </a:lnTo>
                    <a:lnTo>
                      <a:pt x="3842" y="743"/>
                    </a:lnTo>
                    <a:lnTo>
                      <a:pt x="3817" y="750"/>
                    </a:lnTo>
                    <a:lnTo>
                      <a:pt x="3821" y="730"/>
                    </a:lnTo>
                    <a:lnTo>
                      <a:pt x="3842" y="690"/>
                    </a:lnTo>
                    <a:lnTo>
                      <a:pt x="3854" y="662"/>
                    </a:lnTo>
                    <a:lnTo>
                      <a:pt x="3856" y="646"/>
                    </a:lnTo>
                    <a:lnTo>
                      <a:pt x="3849" y="630"/>
                    </a:lnTo>
                    <a:lnTo>
                      <a:pt x="3832" y="615"/>
                    </a:lnTo>
                    <a:lnTo>
                      <a:pt x="3817" y="609"/>
                    </a:lnTo>
                    <a:lnTo>
                      <a:pt x="3805" y="622"/>
                    </a:lnTo>
                    <a:lnTo>
                      <a:pt x="3786" y="651"/>
                    </a:lnTo>
                    <a:lnTo>
                      <a:pt x="3770" y="704"/>
                    </a:lnTo>
                    <a:lnTo>
                      <a:pt x="3770" y="786"/>
                    </a:lnTo>
                    <a:lnTo>
                      <a:pt x="3790" y="867"/>
                    </a:lnTo>
                    <a:lnTo>
                      <a:pt x="3824" y="940"/>
                    </a:lnTo>
                    <a:lnTo>
                      <a:pt x="3857" y="983"/>
                    </a:lnTo>
                    <a:lnTo>
                      <a:pt x="3882" y="1003"/>
                    </a:lnTo>
                    <a:lnTo>
                      <a:pt x="3909" y="1018"/>
                    </a:lnTo>
                    <a:lnTo>
                      <a:pt x="3936" y="1022"/>
                    </a:lnTo>
                    <a:lnTo>
                      <a:pt x="3964" y="1016"/>
                    </a:lnTo>
                    <a:lnTo>
                      <a:pt x="3992" y="999"/>
                    </a:lnTo>
                    <a:lnTo>
                      <a:pt x="4005" y="986"/>
                    </a:lnTo>
                    <a:lnTo>
                      <a:pt x="3984" y="994"/>
                    </a:lnTo>
                    <a:lnTo>
                      <a:pt x="3942" y="990"/>
                    </a:lnTo>
                    <a:lnTo>
                      <a:pt x="3908" y="971"/>
                    </a:lnTo>
                    <a:lnTo>
                      <a:pt x="3880" y="939"/>
                    </a:lnTo>
                    <a:lnTo>
                      <a:pt x="3862" y="902"/>
                    </a:lnTo>
                    <a:lnTo>
                      <a:pt x="3857" y="864"/>
                    </a:lnTo>
                    <a:lnTo>
                      <a:pt x="3866" y="830"/>
                    </a:lnTo>
                    <a:lnTo>
                      <a:pt x="3892" y="804"/>
                    </a:lnTo>
                    <a:lnTo>
                      <a:pt x="3910" y="798"/>
                    </a:lnTo>
                    <a:lnTo>
                      <a:pt x="3908" y="822"/>
                    </a:lnTo>
                    <a:lnTo>
                      <a:pt x="3906" y="862"/>
                    </a:lnTo>
                    <a:lnTo>
                      <a:pt x="3912" y="892"/>
                    </a:lnTo>
                    <a:lnTo>
                      <a:pt x="3924" y="916"/>
                    </a:lnTo>
                    <a:lnTo>
                      <a:pt x="3938" y="932"/>
                    </a:lnTo>
                    <a:lnTo>
                      <a:pt x="3957" y="940"/>
                    </a:lnTo>
                    <a:lnTo>
                      <a:pt x="3990" y="944"/>
                    </a:lnTo>
                    <a:lnTo>
                      <a:pt x="4040" y="930"/>
                    </a:lnTo>
                    <a:lnTo>
                      <a:pt x="4086" y="900"/>
                    </a:lnTo>
                    <a:lnTo>
                      <a:pt x="4124" y="862"/>
                    </a:lnTo>
                    <a:lnTo>
                      <a:pt x="4145" y="819"/>
                    </a:lnTo>
                    <a:lnTo>
                      <a:pt x="4146" y="798"/>
                    </a:lnTo>
                    <a:lnTo>
                      <a:pt x="4148" y="842"/>
                    </a:lnTo>
                    <a:lnTo>
                      <a:pt x="4136" y="931"/>
                    </a:lnTo>
                    <a:lnTo>
                      <a:pt x="4096" y="1066"/>
                    </a:lnTo>
                    <a:lnTo>
                      <a:pt x="4052" y="1195"/>
                    </a:lnTo>
                    <a:lnTo>
                      <a:pt x="4030" y="1276"/>
                    </a:lnTo>
                    <a:lnTo>
                      <a:pt x="4022" y="1353"/>
                    </a:lnTo>
                    <a:lnTo>
                      <a:pt x="4030" y="1407"/>
                    </a:lnTo>
                    <a:lnTo>
                      <a:pt x="4044" y="1441"/>
                    </a:lnTo>
                    <a:lnTo>
                      <a:pt x="4053" y="1457"/>
                    </a:lnTo>
                    <a:lnTo>
                      <a:pt x="4061" y="1431"/>
                    </a:lnTo>
                    <a:lnTo>
                      <a:pt x="4073" y="1408"/>
                    </a:lnTo>
                    <a:lnTo>
                      <a:pt x="4086" y="1421"/>
                    </a:lnTo>
                    <a:lnTo>
                      <a:pt x="4100" y="1468"/>
                    </a:lnTo>
                    <a:lnTo>
                      <a:pt x="4114" y="1499"/>
                    </a:lnTo>
                    <a:lnTo>
                      <a:pt x="4137" y="1519"/>
                    </a:lnTo>
                    <a:lnTo>
                      <a:pt x="4172" y="1517"/>
                    </a:lnTo>
                    <a:lnTo>
                      <a:pt x="4194" y="1504"/>
                    </a:lnTo>
                    <a:lnTo>
                      <a:pt x="4197" y="1445"/>
                    </a:lnTo>
                    <a:lnTo>
                      <a:pt x="4210" y="1375"/>
                    </a:lnTo>
                    <a:lnTo>
                      <a:pt x="4218" y="1331"/>
                    </a:lnTo>
                    <a:lnTo>
                      <a:pt x="4210" y="1271"/>
                    </a:lnTo>
                    <a:lnTo>
                      <a:pt x="4194" y="1222"/>
                    </a:lnTo>
                    <a:lnTo>
                      <a:pt x="4241" y="1227"/>
                    </a:lnTo>
                    <a:lnTo>
                      <a:pt x="4326" y="1230"/>
                    </a:lnTo>
                    <a:lnTo>
                      <a:pt x="4439" y="1220"/>
                    </a:lnTo>
                    <a:lnTo>
                      <a:pt x="4578" y="1194"/>
                    </a:lnTo>
                    <a:lnTo>
                      <a:pt x="4686" y="1178"/>
                    </a:lnTo>
                    <a:lnTo>
                      <a:pt x="4764" y="1174"/>
                    </a:lnTo>
                    <a:lnTo>
                      <a:pt x="4806" y="1174"/>
                    </a:lnTo>
                    <a:lnTo>
                      <a:pt x="4804" y="1147"/>
                    </a:lnTo>
                    <a:lnTo>
                      <a:pt x="4791" y="1084"/>
                    </a:lnTo>
                    <a:lnTo>
                      <a:pt x="4760" y="984"/>
                    </a:lnTo>
                    <a:lnTo>
                      <a:pt x="4735" y="888"/>
                    </a:lnTo>
                    <a:lnTo>
                      <a:pt x="4731" y="832"/>
                    </a:lnTo>
                    <a:lnTo>
                      <a:pt x="4739" y="798"/>
                    </a:lnTo>
                    <a:lnTo>
                      <a:pt x="4750" y="779"/>
                    </a:lnTo>
                    <a:lnTo>
                      <a:pt x="4767" y="764"/>
                    </a:lnTo>
                    <a:lnTo>
                      <a:pt x="4791" y="754"/>
                    </a:lnTo>
                    <a:lnTo>
                      <a:pt x="4806" y="750"/>
                    </a:lnTo>
                    <a:lnTo>
                      <a:pt x="4808" y="783"/>
                    </a:lnTo>
                    <a:lnTo>
                      <a:pt x="4803" y="859"/>
                    </a:lnTo>
                    <a:lnTo>
                      <a:pt x="4807" y="908"/>
                    </a:lnTo>
                    <a:lnTo>
                      <a:pt x="4818" y="934"/>
                    </a:lnTo>
                    <a:lnTo>
                      <a:pt x="4839" y="947"/>
                    </a:lnTo>
                    <a:lnTo>
                      <a:pt x="4875" y="946"/>
                    </a:lnTo>
                    <a:lnTo>
                      <a:pt x="4900" y="939"/>
                    </a:lnTo>
                    <a:lnTo>
                      <a:pt x="4886" y="908"/>
                    </a:lnTo>
                    <a:lnTo>
                      <a:pt x="4871" y="836"/>
                    </a:lnTo>
                    <a:lnTo>
                      <a:pt x="4872" y="724"/>
                    </a:lnTo>
                    <a:lnTo>
                      <a:pt x="4882" y="633"/>
                    </a:lnTo>
                    <a:lnTo>
                      <a:pt x="4882" y="597"/>
                    </a:lnTo>
                    <a:lnTo>
                      <a:pt x="4872" y="590"/>
                    </a:lnTo>
                    <a:lnTo>
                      <a:pt x="4860" y="595"/>
                    </a:lnTo>
                    <a:lnTo>
                      <a:pt x="4834" y="621"/>
                    </a:lnTo>
                    <a:lnTo>
                      <a:pt x="4806" y="655"/>
                    </a:lnTo>
                    <a:lnTo>
                      <a:pt x="4807" y="603"/>
                    </a:lnTo>
                    <a:lnTo>
                      <a:pt x="4812" y="503"/>
                    </a:lnTo>
                    <a:lnTo>
                      <a:pt x="4830" y="441"/>
                    </a:lnTo>
                    <a:lnTo>
                      <a:pt x="4850" y="409"/>
                    </a:lnTo>
                    <a:lnTo>
                      <a:pt x="4880" y="385"/>
                    </a:lnTo>
                    <a:lnTo>
                      <a:pt x="4922" y="374"/>
                    </a:lnTo>
                    <a:lnTo>
                      <a:pt x="4947" y="373"/>
                    </a:lnTo>
                    <a:lnTo>
                      <a:pt x="4926" y="413"/>
                    </a:lnTo>
                    <a:lnTo>
                      <a:pt x="4906" y="462"/>
                    </a:lnTo>
                    <a:lnTo>
                      <a:pt x="4904" y="479"/>
                    </a:lnTo>
                    <a:lnTo>
                      <a:pt x="4908" y="483"/>
                    </a:lnTo>
                    <a:lnTo>
                      <a:pt x="4922" y="483"/>
                    </a:lnTo>
                    <a:lnTo>
                      <a:pt x="4963" y="465"/>
                    </a:lnTo>
                    <a:lnTo>
                      <a:pt x="5010" y="450"/>
                    </a:lnTo>
                    <a:lnTo>
                      <a:pt x="5035" y="455"/>
                    </a:lnTo>
                    <a:lnTo>
                      <a:pt x="5042" y="467"/>
                    </a:lnTo>
                    <a:lnTo>
                      <a:pt x="5022" y="506"/>
                    </a:lnTo>
                    <a:lnTo>
                      <a:pt x="4962" y="605"/>
                    </a:lnTo>
                    <a:lnTo>
                      <a:pt x="4927" y="679"/>
                    </a:lnTo>
                    <a:lnTo>
                      <a:pt x="4919" y="724"/>
                    </a:lnTo>
                    <a:lnTo>
                      <a:pt x="4926" y="754"/>
                    </a:lnTo>
                    <a:lnTo>
                      <a:pt x="4936" y="770"/>
                    </a:lnTo>
                    <a:lnTo>
                      <a:pt x="4964" y="790"/>
                    </a:lnTo>
                    <a:lnTo>
                      <a:pt x="4995" y="798"/>
                    </a:lnTo>
                    <a:lnTo>
                      <a:pt x="5007" y="756"/>
                    </a:lnTo>
                    <a:lnTo>
                      <a:pt x="5026" y="669"/>
                    </a:lnTo>
                    <a:lnTo>
                      <a:pt x="5043" y="607"/>
                    </a:lnTo>
                    <a:lnTo>
                      <a:pt x="5060" y="571"/>
                    </a:lnTo>
                    <a:lnTo>
                      <a:pt x="5083" y="542"/>
                    </a:lnTo>
                    <a:lnTo>
                      <a:pt x="5116" y="521"/>
                    </a:lnTo>
                    <a:lnTo>
                      <a:pt x="5136" y="514"/>
                    </a:lnTo>
                    <a:lnTo>
                      <a:pt x="5193" y="517"/>
                    </a:lnTo>
                    <a:lnTo>
                      <a:pt x="5277" y="521"/>
                    </a:lnTo>
                    <a:lnTo>
                      <a:pt x="5308" y="534"/>
                    </a:lnTo>
                    <a:lnTo>
                      <a:pt x="5321" y="550"/>
                    </a:lnTo>
                    <a:lnTo>
                      <a:pt x="5324" y="562"/>
                    </a:lnTo>
                    <a:lnTo>
                      <a:pt x="5309" y="562"/>
                    </a:lnTo>
                    <a:lnTo>
                      <a:pt x="5283" y="581"/>
                    </a:lnTo>
                    <a:lnTo>
                      <a:pt x="5263" y="617"/>
                    </a:lnTo>
                    <a:lnTo>
                      <a:pt x="5247" y="659"/>
                    </a:lnTo>
                    <a:lnTo>
                      <a:pt x="5239" y="700"/>
                    </a:lnTo>
                    <a:lnTo>
                      <a:pt x="5239" y="730"/>
                    </a:lnTo>
                    <a:lnTo>
                      <a:pt x="5244" y="740"/>
                    </a:lnTo>
                    <a:lnTo>
                      <a:pt x="5251" y="740"/>
                    </a:lnTo>
                    <a:lnTo>
                      <a:pt x="5264" y="726"/>
                    </a:lnTo>
                    <a:lnTo>
                      <a:pt x="5277" y="703"/>
                    </a:lnTo>
                    <a:lnTo>
                      <a:pt x="5279" y="681"/>
                    </a:lnTo>
                    <a:lnTo>
                      <a:pt x="5289" y="645"/>
                    </a:lnTo>
                    <a:lnTo>
                      <a:pt x="5309" y="617"/>
                    </a:lnTo>
                    <a:lnTo>
                      <a:pt x="5336" y="597"/>
                    </a:lnTo>
                    <a:lnTo>
                      <a:pt x="5381" y="571"/>
                    </a:lnTo>
                    <a:lnTo>
                      <a:pt x="5428" y="546"/>
                    </a:lnTo>
                    <a:lnTo>
                      <a:pt x="5455" y="527"/>
                    </a:lnTo>
                    <a:lnTo>
                      <a:pt x="5467" y="514"/>
                    </a:lnTo>
                    <a:lnTo>
                      <a:pt x="5513" y="514"/>
                    </a:lnTo>
                    <a:lnTo>
                      <a:pt x="5528" y="517"/>
                    </a:lnTo>
                    <a:lnTo>
                      <a:pt x="5549" y="531"/>
                    </a:lnTo>
                    <a:lnTo>
                      <a:pt x="5565" y="569"/>
                    </a:lnTo>
                    <a:lnTo>
                      <a:pt x="5572" y="633"/>
                    </a:lnTo>
                    <a:lnTo>
                      <a:pt x="5581" y="675"/>
                    </a:lnTo>
                    <a:lnTo>
                      <a:pt x="5596" y="697"/>
                    </a:lnTo>
                    <a:lnTo>
                      <a:pt x="5608" y="703"/>
                    </a:lnTo>
                    <a:lnTo>
                      <a:pt x="5620" y="703"/>
                    </a:lnTo>
                    <a:lnTo>
                      <a:pt x="5637" y="698"/>
                    </a:lnTo>
                    <a:lnTo>
                      <a:pt x="5654" y="679"/>
                    </a:lnTo>
                    <a:lnTo>
                      <a:pt x="5660" y="614"/>
                    </a:lnTo>
                    <a:lnTo>
                      <a:pt x="5652" y="535"/>
                    </a:lnTo>
                    <a:lnTo>
                      <a:pt x="5654" y="491"/>
                    </a:lnTo>
                    <a:lnTo>
                      <a:pt x="5666" y="467"/>
                    </a:lnTo>
                    <a:lnTo>
                      <a:pt x="5681" y="459"/>
                    </a:lnTo>
                    <a:lnTo>
                      <a:pt x="5702" y="457"/>
                    </a:lnTo>
                    <a:lnTo>
                      <a:pt x="5730" y="461"/>
                    </a:lnTo>
                    <a:lnTo>
                      <a:pt x="5749" y="467"/>
                    </a:lnTo>
                    <a:lnTo>
                      <a:pt x="5785" y="535"/>
                    </a:lnTo>
                    <a:lnTo>
                      <a:pt x="5856" y="691"/>
                    </a:lnTo>
                    <a:lnTo>
                      <a:pt x="5925" y="866"/>
                    </a:lnTo>
                    <a:lnTo>
                      <a:pt x="5991" y="1055"/>
                    </a:lnTo>
                    <a:lnTo>
                      <a:pt x="6085" y="1352"/>
                    </a:lnTo>
                    <a:lnTo>
                      <a:pt x="6183" y="1747"/>
                    </a:lnTo>
                    <a:lnTo>
                      <a:pt x="6219" y="1928"/>
                    </a:lnTo>
                    <a:lnTo>
                      <a:pt x="6234" y="1898"/>
                    </a:lnTo>
                    <a:lnTo>
                      <a:pt x="6257" y="1842"/>
                    </a:lnTo>
                    <a:lnTo>
                      <a:pt x="6271" y="1786"/>
                    </a:lnTo>
                    <a:lnTo>
                      <a:pt x="6279" y="1732"/>
                    </a:lnTo>
                    <a:lnTo>
                      <a:pt x="6282" y="1652"/>
                    </a:lnTo>
                    <a:lnTo>
                      <a:pt x="6265" y="1549"/>
                    </a:lnTo>
                    <a:lnTo>
                      <a:pt x="6233" y="1451"/>
                    </a:lnTo>
                    <a:lnTo>
                      <a:pt x="6190" y="1356"/>
                    </a:lnTo>
                    <a:lnTo>
                      <a:pt x="6121" y="1218"/>
                    </a:lnTo>
                    <a:lnTo>
                      <a:pt x="6078" y="1127"/>
                    </a:lnTo>
                    <a:lnTo>
                      <a:pt x="6093" y="1112"/>
                    </a:lnTo>
                    <a:lnTo>
                      <a:pt x="6119" y="1092"/>
                    </a:lnTo>
                    <a:lnTo>
                      <a:pt x="6143" y="1083"/>
                    </a:lnTo>
                    <a:lnTo>
                      <a:pt x="6165" y="1083"/>
                    </a:lnTo>
                    <a:lnTo>
                      <a:pt x="6194" y="1096"/>
                    </a:lnTo>
                    <a:lnTo>
                      <a:pt x="6226" y="1138"/>
                    </a:lnTo>
                    <a:lnTo>
                      <a:pt x="6265" y="1230"/>
                    </a:lnTo>
                    <a:lnTo>
                      <a:pt x="6299" y="1363"/>
                    </a:lnTo>
                    <a:lnTo>
                      <a:pt x="6314" y="1409"/>
                    </a:lnTo>
                    <a:lnTo>
                      <a:pt x="6331" y="1397"/>
                    </a:lnTo>
                    <a:lnTo>
                      <a:pt x="6355" y="1363"/>
                    </a:lnTo>
                    <a:lnTo>
                      <a:pt x="6382" y="1331"/>
                    </a:lnTo>
                    <a:lnTo>
                      <a:pt x="6413" y="1316"/>
                    </a:lnTo>
                    <a:lnTo>
                      <a:pt x="6439" y="1313"/>
                    </a:lnTo>
                    <a:lnTo>
                      <a:pt x="6455" y="1316"/>
                    </a:lnTo>
                    <a:lnTo>
                      <a:pt x="6434" y="1303"/>
                    </a:lnTo>
                    <a:lnTo>
                      <a:pt x="6401" y="1264"/>
                    </a:lnTo>
                    <a:lnTo>
                      <a:pt x="6366" y="1194"/>
                    </a:lnTo>
                    <a:lnTo>
                      <a:pt x="6334" y="1119"/>
                    </a:lnTo>
                    <a:lnTo>
                      <a:pt x="6306" y="1076"/>
                    </a:lnTo>
                    <a:lnTo>
                      <a:pt x="6266" y="1046"/>
                    </a:lnTo>
                    <a:lnTo>
                      <a:pt x="6210" y="1031"/>
                    </a:lnTo>
                    <a:lnTo>
                      <a:pt x="6173" y="1032"/>
                    </a:lnTo>
                    <a:lnTo>
                      <a:pt x="6194" y="1007"/>
                    </a:lnTo>
                    <a:lnTo>
                      <a:pt x="6243" y="963"/>
                    </a:lnTo>
                    <a:lnTo>
                      <a:pt x="6279" y="927"/>
                    </a:lnTo>
                    <a:lnTo>
                      <a:pt x="6298" y="898"/>
                    </a:lnTo>
                    <a:lnTo>
                      <a:pt x="6310" y="864"/>
                    </a:lnTo>
                    <a:lnTo>
                      <a:pt x="6315" y="822"/>
                    </a:lnTo>
                    <a:lnTo>
                      <a:pt x="6314" y="798"/>
                    </a:lnTo>
                    <a:lnTo>
                      <a:pt x="6339" y="811"/>
                    </a:lnTo>
                    <a:lnTo>
                      <a:pt x="6375" y="851"/>
                    </a:lnTo>
                    <a:lnTo>
                      <a:pt x="6401" y="903"/>
                    </a:lnTo>
                    <a:lnTo>
                      <a:pt x="6418" y="962"/>
                    </a:lnTo>
                    <a:lnTo>
                      <a:pt x="6438" y="1058"/>
                    </a:lnTo>
                    <a:lnTo>
                      <a:pt x="6462" y="1148"/>
                    </a:lnTo>
                    <a:lnTo>
                      <a:pt x="6486" y="1200"/>
                    </a:lnTo>
                    <a:lnTo>
                      <a:pt x="6503" y="1222"/>
                    </a:lnTo>
                    <a:lnTo>
                      <a:pt x="6520" y="1219"/>
                    </a:lnTo>
                    <a:lnTo>
                      <a:pt x="6544" y="1200"/>
                    </a:lnTo>
                    <a:lnTo>
                      <a:pt x="6555" y="1170"/>
                    </a:lnTo>
                    <a:lnTo>
                      <a:pt x="6556" y="1131"/>
                    </a:lnTo>
                    <a:lnTo>
                      <a:pt x="6550" y="1063"/>
                    </a:lnTo>
                    <a:lnTo>
                      <a:pt x="6544" y="995"/>
                    </a:lnTo>
                    <a:lnTo>
                      <a:pt x="6546" y="955"/>
                    </a:lnTo>
                    <a:lnTo>
                      <a:pt x="6550" y="939"/>
                    </a:lnTo>
                    <a:lnTo>
                      <a:pt x="6562" y="966"/>
                    </a:lnTo>
                    <a:lnTo>
                      <a:pt x="6590" y="998"/>
                    </a:lnTo>
                    <a:lnTo>
                      <a:pt x="6620" y="1007"/>
                    </a:lnTo>
                    <a:lnTo>
                      <a:pt x="6654" y="1002"/>
                    </a:lnTo>
                    <a:lnTo>
                      <a:pt x="6710" y="971"/>
                    </a:lnTo>
                    <a:lnTo>
                      <a:pt x="6790" y="914"/>
                    </a:lnTo>
                    <a:lnTo>
                      <a:pt x="6832" y="891"/>
                    </a:lnTo>
                    <a:lnTo>
                      <a:pt x="6866" y="906"/>
                    </a:lnTo>
                    <a:lnTo>
                      <a:pt x="6928" y="942"/>
                    </a:lnTo>
                    <a:lnTo>
                      <a:pt x="7012" y="1003"/>
                    </a:lnTo>
                    <a:lnTo>
                      <a:pt x="7108" y="1102"/>
                    </a:lnTo>
                    <a:lnTo>
                      <a:pt x="7192" y="1212"/>
                    </a:lnTo>
                    <a:lnTo>
                      <a:pt x="7309" y="1387"/>
                    </a:lnTo>
                    <a:lnTo>
                      <a:pt x="7434" y="1553"/>
                    </a:lnTo>
                    <a:lnTo>
                      <a:pt x="7505" y="1628"/>
                    </a:lnTo>
                    <a:lnTo>
                      <a:pt x="7558" y="1672"/>
                    </a:lnTo>
                    <a:lnTo>
                      <a:pt x="7586" y="1693"/>
                    </a:lnTo>
                    <a:lnTo>
                      <a:pt x="7593" y="1720"/>
                    </a:lnTo>
                    <a:lnTo>
                      <a:pt x="7610" y="1771"/>
                    </a:lnTo>
                    <a:lnTo>
                      <a:pt x="7648" y="1834"/>
                    </a:lnTo>
                    <a:lnTo>
                      <a:pt x="7713" y="1905"/>
                    </a:lnTo>
                    <a:lnTo>
                      <a:pt x="7787" y="1965"/>
                    </a:lnTo>
                    <a:lnTo>
                      <a:pt x="7866" y="2022"/>
                    </a:lnTo>
                    <a:lnTo>
                      <a:pt x="7939" y="2084"/>
                    </a:lnTo>
                    <a:lnTo>
                      <a:pt x="7987" y="2138"/>
                    </a:lnTo>
                    <a:lnTo>
                      <a:pt x="8014" y="2178"/>
                    </a:lnTo>
                    <a:lnTo>
                      <a:pt x="8037" y="2225"/>
                    </a:lnTo>
                    <a:lnTo>
                      <a:pt x="8053" y="2277"/>
                    </a:lnTo>
                    <a:lnTo>
                      <a:pt x="8058" y="2305"/>
                    </a:lnTo>
                    <a:lnTo>
                      <a:pt x="8047" y="2316"/>
                    </a:lnTo>
                    <a:lnTo>
                      <a:pt x="8021" y="2330"/>
                    </a:lnTo>
                    <a:lnTo>
                      <a:pt x="7975" y="2346"/>
                    </a:lnTo>
                    <a:lnTo>
                      <a:pt x="7901" y="2355"/>
                    </a:lnTo>
                    <a:lnTo>
                      <a:pt x="7818" y="2354"/>
                    </a:lnTo>
                    <a:lnTo>
                      <a:pt x="7774" y="2353"/>
                    </a:lnTo>
                    <a:lnTo>
                      <a:pt x="7681" y="2353"/>
                    </a:lnTo>
                    <a:lnTo>
                      <a:pt x="7662" y="2367"/>
                    </a:lnTo>
                    <a:lnTo>
                      <a:pt x="7618" y="2387"/>
                    </a:lnTo>
                    <a:lnTo>
                      <a:pt x="7536" y="2402"/>
                    </a:lnTo>
                    <a:lnTo>
                      <a:pt x="7337" y="2398"/>
                    </a:lnTo>
                    <a:lnTo>
                      <a:pt x="7209" y="2399"/>
                    </a:lnTo>
                    <a:lnTo>
                      <a:pt x="7219" y="2394"/>
                    </a:lnTo>
                    <a:lnTo>
                      <a:pt x="7232" y="2379"/>
                    </a:lnTo>
                    <a:lnTo>
                      <a:pt x="7243" y="2351"/>
                    </a:lnTo>
                    <a:lnTo>
                      <a:pt x="7239" y="2305"/>
                    </a:lnTo>
                    <a:lnTo>
                      <a:pt x="7220" y="2256"/>
                    </a:lnTo>
                    <a:lnTo>
                      <a:pt x="7191" y="2212"/>
                    </a:lnTo>
                    <a:lnTo>
                      <a:pt x="7156" y="2180"/>
                    </a:lnTo>
                    <a:lnTo>
                      <a:pt x="7128" y="2170"/>
                    </a:lnTo>
                    <a:lnTo>
                      <a:pt x="7109" y="2172"/>
                    </a:lnTo>
                    <a:lnTo>
                      <a:pt x="7092" y="2181"/>
                    </a:lnTo>
                    <a:lnTo>
                      <a:pt x="7075" y="2198"/>
                    </a:lnTo>
                    <a:lnTo>
                      <a:pt x="7068" y="2212"/>
                    </a:lnTo>
                    <a:lnTo>
                      <a:pt x="7076" y="2214"/>
                    </a:lnTo>
                    <a:lnTo>
                      <a:pt x="7095" y="2234"/>
                    </a:lnTo>
                    <a:lnTo>
                      <a:pt x="7123" y="2281"/>
                    </a:lnTo>
                    <a:lnTo>
                      <a:pt x="7143" y="2335"/>
                    </a:lnTo>
                    <a:lnTo>
                      <a:pt x="7148" y="2367"/>
                    </a:lnTo>
                    <a:lnTo>
                      <a:pt x="7144" y="2391"/>
                    </a:lnTo>
                    <a:lnTo>
                      <a:pt x="7128" y="2402"/>
                    </a:lnTo>
                    <a:lnTo>
                      <a:pt x="7115" y="2399"/>
                    </a:lnTo>
                    <a:lnTo>
                      <a:pt x="6307" y="2385"/>
                    </a:lnTo>
                    <a:lnTo>
                      <a:pt x="4494" y="2363"/>
                    </a:lnTo>
                    <a:lnTo>
                      <a:pt x="2599" y="2351"/>
                    </a:lnTo>
                    <a:lnTo>
                      <a:pt x="798" y="2350"/>
                    </a:lnTo>
                    <a:lnTo>
                      <a:pt x="0" y="2353"/>
                    </a:lnTo>
                    <a:lnTo>
                      <a:pt x="24" y="2335"/>
                    </a:lnTo>
                    <a:lnTo>
                      <a:pt x="77" y="2306"/>
                    </a:lnTo>
                    <a:lnTo>
                      <a:pt x="165" y="2270"/>
                    </a:lnTo>
                    <a:lnTo>
                      <a:pt x="297" y="2237"/>
                    </a:lnTo>
                    <a:lnTo>
                      <a:pt x="442" y="2217"/>
                    </a:lnTo>
                    <a:lnTo>
                      <a:pt x="518" y="2212"/>
                    </a:lnTo>
                    <a:lnTo>
                      <a:pt x="512" y="2140"/>
                    </a:lnTo>
                    <a:lnTo>
                      <a:pt x="518" y="2017"/>
                    </a:lnTo>
                    <a:lnTo>
                      <a:pt x="546" y="1914"/>
                    </a:lnTo>
                    <a:lnTo>
                      <a:pt x="588" y="1826"/>
                    </a:lnTo>
                    <a:lnTo>
                      <a:pt x="613" y="1786"/>
                    </a:lnTo>
                    <a:lnTo>
                      <a:pt x="632" y="1775"/>
                    </a:lnTo>
                    <a:lnTo>
                      <a:pt x="649" y="1751"/>
                    </a:lnTo>
                    <a:lnTo>
                      <a:pt x="649" y="1725"/>
                    </a:lnTo>
                    <a:lnTo>
                      <a:pt x="637" y="1699"/>
                    </a:lnTo>
                    <a:lnTo>
                      <a:pt x="622" y="1675"/>
                    </a:lnTo>
                    <a:lnTo>
                      <a:pt x="613" y="1649"/>
                    </a:lnTo>
                    <a:lnTo>
                      <a:pt x="616" y="1628"/>
                    </a:lnTo>
                    <a:lnTo>
                      <a:pt x="637" y="1608"/>
                    </a:lnTo>
                    <a:lnTo>
                      <a:pt x="660" y="1599"/>
                    </a:lnTo>
                    <a:lnTo>
                      <a:pt x="691" y="1604"/>
                    </a:lnTo>
                    <a:lnTo>
                      <a:pt x="747" y="1607"/>
                    </a:lnTo>
                    <a:lnTo>
                      <a:pt x="797" y="1603"/>
                    </a:lnTo>
                    <a:lnTo>
                      <a:pt x="839" y="1593"/>
                    </a:lnTo>
                    <a:lnTo>
                      <a:pt x="897" y="1571"/>
                    </a:lnTo>
                    <a:lnTo>
                      <a:pt x="961" y="1528"/>
                    </a:lnTo>
                    <a:lnTo>
                      <a:pt x="990" y="1504"/>
                    </a:lnTo>
                    <a:lnTo>
                      <a:pt x="1049" y="1499"/>
                    </a:lnTo>
                    <a:lnTo>
                      <a:pt x="1150" y="1471"/>
                    </a:lnTo>
                    <a:lnTo>
                      <a:pt x="1235" y="1425"/>
                    </a:lnTo>
                    <a:lnTo>
                      <a:pt x="1306" y="1367"/>
                    </a:lnTo>
                    <a:lnTo>
                      <a:pt x="1367" y="1299"/>
                    </a:lnTo>
                    <a:lnTo>
                      <a:pt x="1423" y="1224"/>
                    </a:lnTo>
                    <a:lnTo>
                      <a:pt x="1500" y="1108"/>
                    </a:lnTo>
                    <a:lnTo>
                      <a:pt x="1555" y="1032"/>
                    </a:lnTo>
                    <a:lnTo>
                      <a:pt x="1555" y="986"/>
                    </a:lnTo>
                    <a:lnTo>
                      <a:pt x="1605" y="978"/>
                    </a:lnTo>
                    <a:lnTo>
                      <a:pt x="1692" y="947"/>
                    </a:lnTo>
                    <a:lnTo>
                      <a:pt x="1767" y="902"/>
                    </a:lnTo>
                    <a:lnTo>
                      <a:pt x="1829" y="847"/>
                    </a:lnTo>
                    <a:lnTo>
                      <a:pt x="1912" y="754"/>
                    </a:lnTo>
                    <a:lnTo>
                      <a:pt x="1989" y="654"/>
                    </a:lnTo>
                    <a:lnTo>
                      <a:pt x="2044" y="591"/>
                    </a:lnTo>
                    <a:lnTo>
                      <a:pt x="2073" y="562"/>
                    </a:lnTo>
                    <a:lnTo>
                      <a:pt x="2113" y="563"/>
                    </a:lnTo>
                    <a:lnTo>
                      <a:pt x="2185" y="558"/>
                    </a:lnTo>
                    <a:lnTo>
                      <a:pt x="2248" y="545"/>
                    </a:lnTo>
                    <a:lnTo>
                      <a:pt x="2304" y="523"/>
                    </a:lnTo>
                    <a:lnTo>
                      <a:pt x="2381" y="486"/>
                    </a:lnTo>
                    <a:lnTo>
                      <a:pt x="2485" y="438"/>
                    </a:lnTo>
                    <a:lnTo>
                      <a:pt x="2545" y="421"/>
                    </a:lnTo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Freeform 59">
                <a:extLst>
                  <a:ext uri="{FF2B5EF4-FFF2-40B4-BE49-F238E27FC236}">
                    <a16:creationId xmlns:a16="http://schemas.microsoft.com/office/drawing/2014/main" id="{F6D47174-95CF-4A29-BE3D-1E81B7D83D5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3211" y="266909"/>
                <a:ext cx="18542" cy="25817"/>
              </a:xfrm>
              <a:custGeom>
                <a:avLst/>
                <a:gdLst>
                  <a:gd name="T0" fmla="*/ 0 w 236"/>
                  <a:gd name="T1" fmla="*/ 0 h 330"/>
                  <a:gd name="T2" fmla="*/ 28 w 236"/>
                  <a:gd name="T3" fmla="*/ 8 h 330"/>
                  <a:gd name="T4" fmla="*/ 74 w 236"/>
                  <a:gd name="T5" fmla="*/ 34 h 330"/>
                  <a:gd name="T6" fmla="*/ 110 w 236"/>
                  <a:gd name="T7" fmla="*/ 67 h 330"/>
                  <a:gd name="T8" fmla="*/ 139 w 236"/>
                  <a:gd name="T9" fmla="*/ 108 h 330"/>
                  <a:gd name="T10" fmla="*/ 175 w 236"/>
                  <a:gd name="T11" fmla="*/ 179 h 330"/>
                  <a:gd name="T12" fmla="*/ 215 w 236"/>
                  <a:gd name="T13" fmla="*/ 280 h 330"/>
                  <a:gd name="T14" fmla="*/ 236 w 236"/>
                  <a:gd name="T15" fmla="*/ 330 h 330"/>
                  <a:gd name="T16" fmla="*/ 200 w 236"/>
                  <a:gd name="T17" fmla="*/ 296 h 330"/>
                  <a:gd name="T18" fmla="*/ 128 w 236"/>
                  <a:gd name="T19" fmla="*/ 226 h 330"/>
                  <a:gd name="T20" fmla="*/ 66 w 236"/>
                  <a:gd name="T21" fmla="*/ 147 h 330"/>
                  <a:gd name="T22" fmla="*/ 28 w 236"/>
                  <a:gd name="T23" fmla="*/ 78 h 330"/>
                  <a:gd name="T24" fmla="*/ 8 w 236"/>
                  <a:gd name="T25" fmla="*/ 27 h 330"/>
                  <a:gd name="T26" fmla="*/ 0 w 236"/>
                  <a:gd name="T27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0" y="0"/>
                    </a:moveTo>
                    <a:lnTo>
                      <a:pt x="28" y="8"/>
                    </a:lnTo>
                    <a:lnTo>
                      <a:pt x="74" y="34"/>
                    </a:lnTo>
                    <a:lnTo>
                      <a:pt x="110" y="67"/>
                    </a:lnTo>
                    <a:lnTo>
                      <a:pt x="139" y="108"/>
                    </a:lnTo>
                    <a:lnTo>
                      <a:pt x="175" y="179"/>
                    </a:lnTo>
                    <a:lnTo>
                      <a:pt x="215" y="280"/>
                    </a:lnTo>
                    <a:lnTo>
                      <a:pt x="236" y="330"/>
                    </a:lnTo>
                    <a:lnTo>
                      <a:pt x="200" y="296"/>
                    </a:lnTo>
                    <a:lnTo>
                      <a:pt x="128" y="226"/>
                    </a:lnTo>
                    <a:lnTo>
                      <a:pt x="66" y="147"/>
                    </a:lnTo>
                    <a:lnTo>
                      <a:pt x="28" y="78"/>
                    </a:lnTo>
                    <a:lnTo>
                      <a:pt x="8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Freeform 62">
                <a:extLst>
                  <a:ext uri="{FF2B5EF4-FFF2-40B4-BE49-F238E27FC236}">
                    <a16:creationId xmlns:a16="http://schemas.microsoft.com/office/drawing/2014/main" id="{2163826F-B7B7-4FFE-94DA-A80D9496708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32725" y="277001"/>
                <a:ext cx="103034" cy="118994"/>
              </a:xfrm>
              <a:custGeom>
                <a:avLst/>
                <a:gdLst>
                  <a:gd name="T0" fmla="*/ 23 w 1319"/>
                  <a:gd name="T1" fmla="*/ 90 h 1519"/>
                  <a:gd name="T2" fmla="*/ 164 w 1319"/>
                  <a:gd name="T3" fmla="*/ 32 h 1519"/>
                  <a:gd name="T4" fmla="*/ 457 w 1319"/>
                  <a:gd name="T5" fmla="*/ 0 h 1519"/>
                  <a:gd name="T6" fmla="*/ 770 w 1319"/>
                  <a:gd name="T7" fmla="*/ 25 h 1519"/>
                  <a:gd name="T8" fmla="*/ 1034 w 1319"/>
                  <a:gd name="T9" fmla="*/ 86 h 1519"/>
                  <a:gd name="T10" fmla="*/ 1101 w 1319"/>
                  <a:gd name="T11" fmla="*/ 128 h 1519"/>
                  <a:gd name="T12" fmla="*/ 1157 w 1319"/>
                  <a:gd name="T13" fmla="*/ 262 h 1519"/>
                  <a:gd name="T14" fmla="*/ 1211 w 1319"/>
                  <a:gd name="T15" fmla="*/ 398 h 1519"/>
                  <a:gd name="T16" fmla="*/ 1291 w 1319"/>
                  <a:gd name="T17" fmla="*/ 473 h 1519"/>
                  <a:gd name="T18" fmla="*/ 1277 w 1319"/>
                  <a:gd name="T19" fmla="*/ 505 h 1519"/>
                  <a:gd name="T20" fmla="*/ 1141 w 1319"/>
                  <a:gd name="T21" fmla="*/ 593 h 1519"/>
                  <a:gd name="T22" fmla="*/ 1077 w 1319"/>
                  <a:gd name="T23" fmla="*/ 589 h 1519"/>
                  <a:gd name="T24" fmla="*/ 1037 w 1319"/>
                  <a:gd name="T25" fmla="*/ 530 h 1519"/>
                  <a:gd name="T26" fmla="*/ 1031 w 1319"/>
                  <a:gd name="T27" fmla="*/ 586 h 1519"/>
                  <a:gd name="T28" fmla="*/ 1043 w 1319"/>
                  <a:gd name="T29" fmla="*/ 722 h 1519"/>
                  <a:gd name="T30" fmla="*/ 1031 w 1319"/>
                  <a:gd name="T31" fmla="*/ 791 h 1519"/>
                  <a:gd name="T32" fmla="*/ 990 w 1319"/>
                  <a:gd name="T33" fmla="*/ 813 h 1519"/>
                  <a:gd name="T34" fmla="*/ 949 w 1319"/>
                  <a:gd name="T35" fmla="*/ 739 h 1519"/>
                  <a:gd name="T36" fmla="*/ 905 w 1319"/>
                  <a:gd name="T37" fmla="*/ 553 h 1519"/>
                  <a:gd name="T38" fmla="*/ 862 w 1319"/>
                  <a:gd name="T39" fmla="*/ 442 h 1519"/>
                  <a:gd name="T40" fmla="*/ 801 w 1319"/>
                  <a:gd name="T41" fmla="*/ 389 h 1519"/>
                  <a:gd name="T42" fmla="*/ 797 w 1319"/>
                  <a:gd name="T43" fmla="*/ 455 h 1519"/>
                  <a:gd name="T44" fmla="*/ 766 w 1319"/>
                  <a:gd name="T45" fmla="*/ 518 h 1519"/>
                  <a:gd name="T46" fmla="*/ 681 w 1319"/>
                  <a:gd name="T47" fmla="*/ 598 h 1519"/>
                  <a:gd name="T48" fmla="*/ 697 w 1319"/>
                  <a:gd name="T49" fmla="*/ 622 h 1519"/>
                  <a:gd name="T50" fmla="*/ 793 w 1319"/>
                  <a:gd name="T51" fmla="*/ 667 h 1519"/>
                  <a:gd name="T52" fmla="*/ 853 w 1319"/>
                  <a:gd name="T53" fmla="*/ 785 h 1519"/>
                  <a:gd name="T54" fmla="*/ 921 w 1319"/>
                  <a:gd name="T55" fmla="*/ 894 h 1519"/>
                  <a:gd name="T56" fmla="*/ 926 w 1319"/>
                  <a:gd name="T57" fmla="*/ 904 h 1519"/>
                  <a:gd name="T58" fmla="*/ 869 w 1319"/>
                  <a:gd name="T59" fmla="*/ 922 h 1519"/>
                  <a:gd name="T60" fmla="*/ 818 w 1319"/>
                  <a:gd name="T61" fmla="*/ 988 h 1519"/>
                  <a:gd name="T62" fmla="*/ 786 w 1319"/>
                  <a:gd name="T63" fmla="*/ 954 h 1519"/>
                  <a:gd name="T64" fmla="*/ 713 w 1319"/>
                  <a:gd name="T65" fmla="*/ 729 h 1519"/>
                  <a:gd name="T66" fmla="*/ 652 w 1319"/>
                  <a:gd name="T67" fmla="*/ 674 h 1519"/>
                  <a:gd name="T68" fmla="*/ 606 w 1319"/>
                  <a:gd name="T69" fmla="*/ 683 h 1519"/>
                  <a:gd name="T70" fmla="*/ 565 w 1319"/>
                  <a:gd name="T71" fmla="*/ 718 h 1519"/>
                  <a:gd name="T72" fmla="*/ 677 w 1319"/>
                  <a:gd name="T73" fmla="*/ 947 h 1519"/>
                  <a:gd name="T74" fmla="*/ 752 w 1319"/>
                  <a:gd name="T75" fmla="*/ 1140 h 1519"/>
                  <a:gd name="T76" fmla="*/ 766 w 1319"/>
                  <a:gd name="T77" fmla="*/ 1323 h 1519"/>
                  <a:gd name="T78" fmla="*/ 744 w 1319"/>
                  <a:gd name="T79" fmla="*/ 1433 h 1519"/>
                  <a:gd name="T80" fmla="*/ 706 w 1319"/>
                  <a:gd name="T81" fmla="*/ 1519 h 1519"/>
                  <a:gd name="T82" fmla="*/ 572 w 1319"/>
                  <a:gd name="T83" fmla="*/ 943 h 1519"/>
                  <a:gd name="T84" fmla="*/ 412 w 1319"/>
                  <a:gd name="T85" fmla="*/ 457 h 1519"/>
                  <a:gd name="T86" fmla="*/ 272 w 1319"/>
                  <a:gd name="T87" fmla="*/ 126 h 1519"/>
                  <a:gd name="T88" fmla="*/ 217 w 1319"/>
                  <a:gd name="T89" fmla="*/ 52 h 1519"/>
                  <a:gd name="T90" fmla="*/ 168 w 1319"/>
                  <a:gd name="T91" fmla="*/ 50 h 1519"/>
                  <a:gd name="T92" fmla="*/ 141 w 1319"/>
                  <a:gd name="T93" fmla="*/ 82 h 1519"/>
                  <a:gd name="T94" fmla="*/ 147 w 1319"/>
                  <a:gd name="T95" fmla="*/ 205 h 1519"/>
                  <a:gd name="T96" fmla="*/ 124 w 1319"/>
                  <a:gd name="T97" fmla="*/ 289 h 1519"/>
                  <a:gd name="T98" fmla="*/ 95 w 1319"/>
                  <a:gd name="T99" fmla="*/ 294 h 1519"/>
                  <a:gd name="T100" fmla="*/ 68 w 1319"/>
                  <a:gd name="T101" fmla="*/ 266 h 1519"/>
                  <a:gd name="T102" fmla="*/ 52 w 1319"/>
                  <a:gd name="T103" fmla="*/ 160 h 1519"/>
                  <a:gd name="T104" fmla="*/ 15 w 1319"/>
                  <a:gd name="T105" fmla="*/ 108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19" h="1519">
                    <a:moveTo>
                      <a:pt x="0" y="105"/>
                    </a:moveTo>
                    <a:lnTo>
                      <a:pt x="23" y="90"/>
                    </a:lnTo>
                    <a:lnTo>
                      <a:pt x="75" y="62"/>
                    </a:lnTo>
                    <a:lnTo>
                      <a:pt x="164" y="32"/>
                    </a:lnTo>
                    <a:lnTo>
                      <a:pt x="304" y="8"/>
                    </a:lnTo>
                    <a:lnTo>
                      <a:pt x="457" y="0"/>
                    </a:lnTo>
                    <a:lnTo>
                      <a:pt x="616" y="6"/>
                    </a:lnTo>
                    <a:lnTo>
                      <a:pt x="770" y="25"/>
                    </a:lnTo>
                    <a:lnTo>
                      <a:pt x="913" y="52"/>
                    </a:lnTo>
                    <a:lnTo>
                      <a:pt x="1034" y="86"/>
                    </a:lnTo>
                    <a:lnTo>
                      <a:pt x="1083" y="105"/>
                    </a:lnTo>
                    <a:lnTo>
                      <a:pt x="1101" y="128"/>
                    </a:lnTo>
                    <a:lnTo>
                      <a:pt x="1126" y="178"/>
                    </a:lnTo>
                    <a:lnTo>
                      <a:pt x="1157" y="262"/>
                    </a:lnTo>
                    <a:lnTo>
                      <a:pt x="1186" y="347"/>
                    </a:lnTo>
                    <a:lnTo>
                      <a:pt x="1211" y="398"/>
                    </a:lnTo>
                    <a:lnTo>
                      <a:pt x="1246" y="441"/>
                    </a:lnTo>
                    <a:lnTo>
                      <a:pt x="1291" y="473"/>
                    </a:lnTo>
                    <a:lnTo>
                      <a:pt x="1319" y="482"/>
                    </a:lnTo>
                    <a:lnTo>
                      <a:pt x="1277" y="505"/>
                    </a:lnTo>
                    <a:lnTo>
                      <a:pt x="1197" y="562"/>
                    </a:lnTo>
                    <a:lnTo>
                      <a:pt x="1141" y="593"/>
                    </a:lnTo>
                    <a:lnTo>
                      <a:pt x="1107" y="598"/>
                    </a:lnTo>
                    <a:lnTo>
                      <a:pt x="1077" y="589"/>
                    </a:lnTo>
                    <a:lnTo>
                      <a:pt x="1049" y="557"/>
                    </a:lnTo>
                    <a:lnTo>
                      <a:pt x="1037" y="530"/>
                    </a:lnTo>
                    <a:lnTo>
                      <a:pt x="1033" y="546"/>
                    </a:lnTo>
                    <a:lnTo>
                      <a:pt x="1031" y="586"/>
                    </a:lnTo>
                    <a:lnTo>
                      <a:pt x="1037" y="654"/>
                    </a:lnTo>
                    <a:lnTo>
                      <a:pt x="1043" y="722"/>
                    </a:lnTo>
                    <a:lnTo>
                      <a:pt x="1042" y="761"/>
                    </a:lnTo>
                    <a:lnTo>
                      <a:pt x="1031" y="791"/>
                    </a:lnTo>
                    <a:lnTo>
                      <a:pt x="1007" y="810"/>
                    </a:lnTo>
                    <a:lnTo>
                      <a:pt x="990" y="813"/>
                    </a:lnTo>
                    <a:lnTo>
                      <a:pt x="973" y="791"/>
                    </a:lnTo>
                    <a:lnTo>
                      <a:pt x="949" y="739"/>
                    </a:lnTo>
                    <a:lnTo>
                      <a:pt x="925" y="649"/>
                    </a:lnTo>
                    <a:lnTo>
                      <a:pt x="905" y="553"/>
                    </a:lnTo>
                    <a:lnTo>
                      <a:pt x="888" y="494"/>
                    </a:lnTo>
                    <a:lnTo>
                      <a:pt x="862" y="442"/>
                    </a:lnTo>
                    <a:lnTo>
                      <a:pt x="826" y="402"/>
                    </a:lnTo>
                    <a:lnTo>
                      <a:pt x="801" y="389"/>
                    </a:lnTo>
                    <a:lnTo>
                      <a:pt x="802" y="413"/>
                    </a:lnTo>
                    <a:lnTo>
                      <a:pt x="797" y="455"/>
                    </a:lnTo>
                    <a:lnTo>
                      <a:pt x="785" y="489"/>
                    </a:lnTo>
                    <a:lnTo>
                      <a:pt x="766" y="518"/>
                    </a:lnTo>
                    <a:lnTo>
                      <a:pt x="730" y="554"/>
                    </a:lnTo>
                    <a:lnTo>
                      <a:pt x="681" y="598"/>
                    </a:lnTo>
                    <a:lnTo>
                      <a:pt x="660" y="623"/>
                    </a:lnTo>
                    <a:lnTo>
                      <a:pt x="697" y="622"/>
                    </a:lnTo>
                    <a:lnTo>
                      <a:pt x="753" y="637"/>
                    </a:lnTo>
                    <a:lnTo>
                      <a:pt x="793" y="667"/>
                    </a:lnTo>
                    <a:lnTo>
                      <a:pt x="821" y="710"/>
                    </a:lnTo>
                    <a:lnTo>
                      <a:pt x="853" y="785"/>
                    </a:lnTo>
                    <a:lnTo>
                      <a:pt x="888" y="855"/>
                    </a:lnTo>
                    <a:lnTo>
                      <a:pt x="921" y="894"/>
                    </a:lnTo>
                    <a:lnTo>
                      <a:pt x="942" y="907"/>
                    </a:lnTo>
                    <a:lnTo>
                      <a:pt x="926" y="904"/>
                    </a:lnTo>
                    <a:lnTo>
                      <a:pt x="900" y="907"/>
                    </a:lnTo>
                    <a:lnTo>
                      <a:pt x="869" y="922"/>
                    </a:lnTo>
                    <a:lnTo>
                      <a:pt x="842" y="954"/>
                    </a:lnTo>
                    <a:lnTo>
                      <a:pt x="818" y="988"/>
                    </a:lnTo>
                    <a:lnTo>
                      <a:pt x="801" y="1000"/>
                    </a:lnTo>
                    <a:lnTo>
                      <a:pt x="786" y="954"/>
                    </a:lnTo>
                    <a:lnTo>
                      <a:pt x="752" y="821"/>
                    </a:lnTo>
                    <a:lnTo>
                      <a:pt x="713" y="729"/>
                    </a:lnTo>
                    <a:lnTo>
                      <a:pt x="681" y="687"/>
                    </a:lnTo>
                    <a:lnTo>
                      <a:pt x="652" y="674"/>
                    </a:lnTo>
                    <a:lnTo>
                      <a:pt x="630" y="674"/>
                    </a:lnTo>
                    <a:lnTo>
                      <a:pt x="606" y="683"/>
                    </a:lnTo>
                    <a:lnTo>
                      <a:pt x="580" y="703"/>
                    </a:lnTo>
                    <a:lnTo>
                      <a:pt x="565" y="718"/>
                    </a:lnTo>
                    <a:lnTo>
                      <a:pt x="608" y="809"/>
                    </a:lnTo>
                    <a:lnTo>
                      <a:pt x="677" y="947"/>
                    </a:lnTo>
                    <a:lnTo>
                      <a:pt x="720" y="1042"/>
                    </a:lnTo>
                    <a:lnTo>
                      <a:pt x="752" y="1140"/>
                    </a:lnTo>
                    <a:lnTo>
                      <a:pt x="769" y="1243"/>
                    </a:lnTo>
                    <a:lnTo>
                      <a:pt x="766" y="1323"/>
                    </a:lnTo>
                    <a:lnTo>
                      <a:pt x="758" y="1377"/>
                    </a:lnTo>
                    <a:lnTo>
                      <a:pt x="744" y="1433"/>
                    </a:lnTo>
                    <a:lnTo>
                      <a:pt x="721" y="1489"/>
                    </a:lnTo>
                    <a:lnTo>
                      <a:pt x="706" y="1519"/>
                    </a:lnTo>
                    <a:lnTo>
                      <a:pt x="670" y="1338"/>
                    </a:lnTo>
                    <a:lnTo>
                      <a:pt x="572" y="943"/>
                    </a:lnTo>
                    <a:lnTo>
                      <a:pt x="478" y="646"/>
                    </a:lnTo>
                    <a:lnTo>
                      <a:pt x="412" y="457"/>
                    </a:lnTo>
                    <a:lnTo>
                      <a:pt x="343" y="282"/>
                    </a:lnTo>
                    <a:lnTo>
                      <a:pt x="272" y="126"/>
                    </a:lnTo>
                    <a:lnTo>
                      <a:pt x="236" y="58"/>
                    </a:lnTo>
                    <a:lnTo>
                      <a:pt x="217" y="52"/>
                    </a:lnTo>
                    <a:lnTo>
                      <a:pt x="189" y="48"/>
                    </a:lnTo>
                    <a:lnTo>
                      <a:pt x="168" y="50"/>
                    </a:lnTo>
                    <a:lnTo>
                      <a:pt x="153" y="58"/>
                    </a:lnTo>
                    <a:lnTo>
                      <a:pt x="141" y="82"/>
                    </a:lnTo>
                    <a:lnTo>
                      <a:pt x="139" y="126"/>
                    </a:lnTo>
                    <a:lnTo>
                      <a:pt x="147" y="205"/>
                    </a:lnTo>
                    <a:lnTo>
                      <a:pt x="141" y="270"/>
                    </a:lnTo>
                    <a:lnTo>
                      <a:pt x="124" y="289"/>
                    </a:lnTo>
                    <a:lnTo>
                      <a:pt x="107" y="294"/>
                    </a:lnTo>
                    <a:lnTo>
                      <a:pt x="95" y="294"/>
                    </a:lnTo>
                    <a:lnTo>
                      <a:pt x="83" y="288"/>
                    </a:lnTo>
                    <a:lnTo>
                      <a:pt x="68" y="266"/>
                    </a:lnTo>
                    <a:lnTo>
                      <a:pt x="59" y="224"/>
                    </a:lnTo>
                    <a:lnTo>
                      <a:pt x="52" y="160"/>
                    </a:lnTo>
                    <a:lnTo>
                      <a:pt x="36" y="122"/>
                    </a:lnTo>
                    <a:lnTo>
                      <a:pt x="15" y="108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Freeform 63">
                <a:extLst>
                  <a:ext uri="{FF2B5EF4-FFF2-40B4-BE49-F238E27FC236}">
                    <a16:creationId xmlns:a16="http://schemas.microsoft.com/office/drawing/2014/main" id="{784496F7-6EFC-4E51-8055-13D0C069C74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6966" y="292726"/>
                <a:ext cx="15490" cy="25817"/>
              </a:xfrm>
              <a:custGeom>
                <a:avLst/>
                <a:gdLst>
                  <a:gd name="T0" fmla="*/ 150 w 198"/>
                  <a:gd name="T1" fmla="*/ 46 h 330"/>
                  <a:gd name="T2" fmla="*/ 127 w 198"/>
                  <a:gd name="T3" fmla="*/ 70 h 330"/>
                  <a:gd name="T4" fmla="*/ 91 w 198"/>
                  <a:gd name="T5" fmla="*/ 129 h 330"/>
                  <a:gd name="T6" fmla="*/ 70 w 198"/>
                  <a:gd name="T7" fmla="*/ 202 h 330"/>
                  <a:gd name="T8" fmla="*/ 59 w 198"/>
                  <a:gd name="T9" fmla="*/ 285 h 330"/>
                  <a:gd name="T10" fmla="*/ 56 w 198"/>
                  <a:gd name="T11" fmla="*/ 330 h 330"/>
                  <a:gd name="T12" fmla="*/ 32 w 198"/>
                  <a:gd name="T13" fmla="*/ 315 h 330"/>
                  <a:gd name="T14" fmla="*/ 6 w 198"/>
                  <a:gd name="T15" fmla="*/ 283 h 330"/>
                  <a:gd name="T16" fmla="*/ 0 w 198"/>
                  <a:gd name="T17" fmla="*/ 246 h 330"/>
                  <a:gd name="T18" fmla="*/ 10 w 198"/>
                  <a:gd name="T19" fmla="*/ 206 h 330"/>
                  <a:gd name="T20" fmla="*/ 36 w 198"/>
                  <a:gd name="T21" fmla="*/ 139 h 330"/>
                  <a:gd name="T22" fmla="*/ 59 w 198"/>
                  <a:gd name="T23" fmla="*/ 70 h 330"/>
                  <a:gd name="T24" fmla="*/ 62 w 198"/>
                  <a:gd name="T25" fmla="*/ 22 h 330"/>
                  <a:gd name="T26" fmla="*/ 56 w 198"/>
                  <a:gd name="T27" fmla="*/ 0 h 330"/>
                  <a:gd name="T28" fmla="*/ 150 w 198"/>
                  <a:gd name="T29" fmla="*/ 0 h 330"/>
                  <a:gd name="T30" fmla="*/ 148 w 198"/>
                  <a:gd name="T31" fmla="*/ 14 h 330"/>
                  <a:gd name="T32" fmla="*/ 154 w 198"/>
                  <a:gd name="T33" fmla="*/ 32 h 330"/>
                  <a:gd name="T34" fmla="*/ 176 w 198"/>
                  <a:gd name="T35" fmla="*/ 45 h 330"/>
                  <a:gd name="T36" fmla="*/ 198 w 198"/>
                  <a:gd name="T37" fmla="*/ 46 h 330"/>
                  <a:gd name="T38" fmla="*/ 194 w 198"/>
                  <a:gd name="T39" fmla="*/ 65 h 330"/>
                  <a:gd name="T40" fmla="*/ 179 w 198"/>
                  <a:gd name="T41" fmla="*/ 78 h 330"/>
                  <a:gd name="T42" fmla="*/ 163 w 198"/>
                  <a:gd name="T43" fmla="*/ 73 h 330"/>
                  <a:gd name="T44" fmla="*/ 151 w 198"/>
                  <a:gd name="T45" fmla="*/ 57 h 330"/>
                  <a:gd name="T46" fmla="*/ 150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50" y="46"/>
                    </a:moveTo>
                    <a:lnTo>
                      <a:pt x="127" y="70"/>
                    </a:lnTo>
                    <a:lnTo>
                      <a:pt x="91" y="129"/>
                    </a:lnTo>
                    <a:lnTo>
                      <a:pt x="70" y="202"/>
                    </a:lnTo>
                    <a:lnTo>
                      <a:pt x="59" y="285"/>
                    </a:lnTo>
                    <a:lnTo>
                      <a:pt x="56" y="330"/>
                    </a:lnTo>
                    <a:lnTo>
                      <a:pt x="32" y="315"/>
                    </a:lnTo>
                    <a:lnTo>
                      <a:pt x="6" y="283"/>
                    </a:lnTo>
                    <a:lnTo>
                      <a:pt x="0" y="246"/>
                    </a:lnTo>
                    <a:lnTo>
                      <a:pt x="10" y="206"/>
                    </a:lnTo>
                    <a:lnTo>
                      <a:pt x="36" y="139"/>
                    </a:lnTo>
                    <a:lnTo>
                      <a:pt x="59" y="70"/>
                    </a:lnTo>
                    <a:lnTo>
                      <a:pt x="62" y="22"/>
                    </a:lnTo>
                    <a:lnTo>
                      <a:pt x="56" y="0"/>
                    </a:lnTo>
                    <a:lnTo>
                      <a:pt x="150" y="0"/>
                    </a:lnTo>
                    <a:lnTo>
                      <a:pt x="148" y="14"/>
                    </a:lnTo>
                    <a:lnTo>
                      <a:pt x="154" y="32"/>
                    </a:lnTo>
                    <a:lnTo>
                      <a:pt x="176" y="45"/>
                    </a:lnTo>
                    <a:lnTo>
                      <a:pt x="198" y="46"/>
                    </a:lnTo>
                    <a:lnTo>
                      <a:pt x="194" y="65"/>
                    </a:lnTo>
                    <a:lnTo>
                      <a:pt x="179" y="78"/>
                    </a:lnTo>
                    <a:lnTo>
                      <a:pt x="163" y="73"/>
                    </a:lnTo>
                    <a:lnTo>
                      <a:pt x="151" y="57"/>
                    </a:lnTo>
                    <a:lnTo>
                      <a:pt x="150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Freeform 64">
                <a:extLst>
                  <a:ext uri="{FF2B5EF4-FFF2-40B4-BE49-F238E27FC236}">
                    <a16:creationId xmlns:a16="http://schemas.microsoft.com/office/drawing/2014/main" id="{1A8655DF-423D-402B-A81C-7CE8DDFA6CE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53328" y="300002"/>
                <a:ext cx="33093" cy="36848"/>
              </a:xfrm>
              <a:custGeom>
                <a:avLst/>
                <a:gdLst>
                  <a:gd name="T0" fmla="*/ 236 w 424"/>
                  <a:gd name="T1" fmla="*/ 95 h 471"/>
                  <a:gd name="T2" fmla="*/ 238 w 424"/>
                  <a:gd name="T3" fmla="*/ 111 h 471"/>
                  <a:gd name="T4" fmla="*/ 252 w 424"/>
                  <a:gd name="T5" fmla="*/ 125 h 471"/>
                  <a:gd name="T6" fmla="*/ 284 w 424"/>
                  <a:gd name="T7" fmla="*/ 123 h 471"/>
                  <a:gd name="T8" fmla="*/ 325 w 424"/>
                  <a:gd name="T9" fmla="*/ 105 h 471"/>
                  <a:gd name="T10" fmla="*/ 356 w 424"/>
                  <a:gd name="T11" fmla="*/ 99 h 471"/>
                  <a:gd name="T12" fmla="*/ 385 w 424"/>
                  <a:gd name="T13" fmla="*/ 101 h 471"/>
                  <a:gd name="T14" fmla="*/ 412 w 424"/>
                  <a:gd name="T15" fmla="*/ 121 h 471"/>
                  <a:gd name="T16" fmla="*/ 424 w 424"/>
                  <a:gd name="T17" fmla="*/ 141 h 471"/>
                  <a:gd name="T18" fmla="*/ 405 w 424"/>
                  <a:gd name="T19" fmla="*/ 181 h 471"/>
                  <a:gd name="T20" fmla="*/ 378 w 424"/>
                  <a:gd name="T21" fmla="*/ 272 h 471"/>
                  <a:gd name="T22" fmla="*/ 353 w 424"/>
                  <a:gd name="T23" fmla="*/ 365 h 471"/>
                  <a:gd name="T24" fmla="*/ 325 w 424"/>
                  <a:gd name="T25" fmla="*/ 425 h 471"/>
                  <a:gd name="T26" fmla="*/ 298 w 424"/>
                  <a:gd name="T27" fmla="*/ 459 h 471"/>
                  <a:gd name="T28" fmla="*/ 282 w 424"/>
                  <a:gd name="T29" fmla="*/ 471 h 471"/>
                  <a:gd name="T30" fmla="*/ 269 w 424"/>
                  <a:gd name="T31" fmla="*/ 457 h 471"/>
                  <a:gd name="T32" fmla="*/ 222 w 424"/>
                  <a:gd name="T33" fmla="*/ 407 h 471"/>
                  <a:gd name="T34" fmla="*/ 180 w 424"/>
                  <a:gd name="T35" fmla="*/ 375 h 471"/>
                  <a:gd name="T36" fmla="*/ 152 w 424"/>
                  <a:gd name="T37" fmla="*/ 365 h 471"/>
                  <a:gd name="T38" fmla="*/ 127 w 424"/>
                  <a:gd name="T39" fmla="*/ 372 h 471"/>
                  <a:gd name="T40" fmla="*/ 104 w 424"/>
                  <a:gd name="T41" fmla="*/ 400 h 471"/>
                  <a:gd name="T42" fmla="*/ 95 w 424"/>
                  <a:gd name="T43" fmla="*/ 424 h 471"/>
                  <a:gd name="T44" fmla="*/ 85 w 424"/>
                  <a:gd name="T45" fmla="*/ 421 h 471"/>
                  <a:gd name="T46" fmla="*/ 72 w 424"/>
                  <a:gd name="T47" fmla="*/ 412 h 471"/>
                  <a:gd name="T48" fmla="*/ 59 w 424"/>
                  <a:gd name="T49" fmla="*/ 389 h 471"/>
                  <a:gd name="T50" fmla="*/ 44 w 424"/>
                  <a:gd name="T51" fmla="*/ 356 h 471"/>
                  <a:gd name="T52" fmla="*/ 28 w 424"/>
                  <a:gd name="T53" fmla="*/ 337 h 471"/>
                  <a:gd name="T54" fmla="*/ 11 w 424"/>
                  <a:gd name="T55" fmla="*/ 331 h 471"/>
                  <a:gd name="T56" fmla="*/ 0 w 424"/>
                  <a:gd name="T57" fmla="*/ 329 h 471"/>
                  <a:gd name="T58" fmla="*/ 13 w 424"/>
                  <a:gd name="T59" fmla="*/ 319 h 471"/>
                  <a:gd name="T60" fmla="*/ 45 w 424"/>
                  <a:gd name="T61" fmla="*/ 305 h 471"/>
                  <a:gd name="T62" fmla="*/ 100 w 424"/>
                  <a:gd name="T63" fmla="*/ 297 h 471"/>
                  <a:gd name="T64" fmla="*/ 216 w 424"/>
                  <a:gd name="T65" fmla="*/ 315 h 471"/>
                  <a:gd name="T66" fmla="*/ 282 w 424"/>
                  <a:gd name="T67" fmla="*/ 329 h 471"/>
                  <a:gd name="T68" fmla="*/ 284 w 424"/>
                  <a:gd name="T69" fmla="*/ 308 h 471"/>
                  <a:gd name="T70" fmla="*/ 272 w 424"/>
                  <a:gd name="T71" fmla="*/ 263 h 471"/>
                  <a:gd name="T72" fmla="*/ 240 w 424"/>
                  <a:gd name="T73" fmla="*/ 193 h 471"/>
                  <a:gd name="T74" fmla="*/ 214 w 424"/>
                  <a:gd name="T75" fmla="*/ 124 h 471"/>
                  <a:gd name="T76" fmla="*/ 213 w 424"/>
                  <a:gd name="T77" fmla="*/ 83 h 471"/>
                  <a:gd name="T78" fmla="*/ 228 w 424"/>
                  <a:gd name="T79" fmla="*/ 53 h 471"/>
                  <a:gd name="T80" fmla="*/ 246 w 424"/>
                  <a:gd name="T81" fmla="*/ 36 h 471"/>
                  <a:gd name="T82" fmla="*/ 288 w 424"/>
                  <a:gd name="T83" fmla="*/ 13 h 471"/>
                  <a:gd name="T84" fmla="*/ 330 w 424"/>
                  <a:gd name="T85" fmla="*/ 0 h 471"/>
                  <a:gd name="T86" fmla="*/ 314 w 424"/>
                  <a:gd name="T87" fmla="*/ 31 h 471"/>
                  <a:gd name="T88" fmla="*/ 284 w 424"/>
                  <a:gd name="T89" fmla="*/ 71 h 471"/>
                  <a:gd name="T90" fmla="*/ 254 w 424"/>
                  <a:gd name="T91" fmla="*/ 89 h 471"/>
                  <a:gd name="T92" fmla="*/ 236 w 424"/>
                  <a:gd name="T93" fmla="*/ 95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236" y="95"/>
                    </a:moveTo>
                    <a:lnTo>
                      <a:pt x="238" y="111"/>
                    </a:lnTo>
                    <a:lnTo>
                      <a:pt x="252" y="125"/>
                    </a:lnTo>
                    <a:lnTo>
                      <a:pt x="284" y="123"/>
                    </a:lnTo>
                    <a:lnTo>
                      <a:pt x="325" y="105"/>
                    </a:lnTo>
                    <a:lnTo>
                      <a:pt x="356" y="99"/>
                    </a:lnTo>
                    <a:lnTo>
                      <a:pt x="385" y="101"/>
                    </a:lnTo>
                    <a:lnTo>
                      <a:pt x="412" y="121"/>
                    </a:lnTo>
                    <a:lnTo>
                      <a:pt x="424" y="141"/>
                    </a:lnTo>
                    <a:lnTo>
                      <a:pt x="405" y="181"/>
                    </a:lnTo>
                    <a:lnTo>
                      <a:pt x="378" y="272"/>
                    </a:lnTo>
                    <a:lnTo>
                      <a:pt x="353" y="365"/>
                    </a:lnTo>
                    <a:lnTo>
                      <a:pt x="325" y="425"/>
                    </a:lnTo>
                    <a:lnTo>
                      <a:pt x="298" y="459"/>
                    </a:lnTo>
                    <a:lnTo>
                      <a:pt x="282" y="471"/>
                    </a:lnTo>
                    <a:lnTo>
                      <a:pt x="269" y="457"/>
                    </a:lnTo>
                    <a:lnTo>
                      <a:pt x="222" y="407"/>
                    </a:lnTo>
                    <a:lnTo>
                      <a:pt x="180" y="375"/>
                    </a:lnTo>
                    <a:lnTo>
                      <a:pt x="152" y="365"/>
                    </a:lnTo>
                    <a:lnTo>
                      <a:pt x="127" y="372"/>
                    </a:lnTo>
                    <a:lnTo>
                      <a:pt x="104" y="400"/>
                    </a:lnTo>
                    <a:lnTo>
                      <a:pt x="95" y="424"/>
                    </a:lnTo>
                    <a:lnTo>
                      <a:pt x="85" y="421"/>
                    </a:lnTo>
                    <a:lnTo>
                      <a:pt x="72" y="412"/>
                    </a:lnTo>
                    <a:lnTo>
                      <a:pt x="59" y="389"/>
                    </a:lnTo>
                    <a:lnTo>
                      <a:pt x="44" y="356"/>
                    </a:lnTo>
                    <a:lnTo>
                      <a:pt x="28" y="337"/>
                    </a:lnTo>
                    <a:lnTo>
                      <a:pt x="11" y="331"/>
                    </a:lnTo>
                    <a:lnTo>
                      <a:pt x="0" y="329"/>
                    </a:lnTo>
                    <a:lnTo>
                      <a:pt x="13" y="319"/>
                    </a:lnTo>
                    <a:lnTo>
                      <a:pt x="45" y="305"/>
                    </a:lnTo>
                    <a:lnTo>
                      <a:pt x="100" y="297"/>
                    </a:lnTo>
                    <a:lnTo>
                      <a:pt x="216" y="315"/>
                    </a:lnTo>
                    <a:lnTo>
                      <a:pt x="282" y="329"/>
                    </a:lnTo>
                    <a:lnTo>
                      <a:pt x="284" y="308"/>
                    </a:lnTo>
                    <a:lnTo>
                      <a:pt x="272" y="263"/>
                    </a:lnTo>
                    <a:lnTo>
                      <a:pt x="240" y="193"/>
                    </a:lnTo>
                    <a:lnTo>
                      <a:pt x="214" y="124"/>
                    </a:lnTo>
                    <a:lnTo>
                      <a:pt x="213" y="83"/>
                    </a:lnTo>
                    <a:lnTo>
                      <a:pt x="228" y="53"/>
                    </a:lnTo>
                    <a:lnTo>
                      <a:pt x="246" y="36"/>
                    </a:lnTo>
                    <a:lnTo>
                      <a:pt x="288" y="13"/>
                    </a:lnTo>
                    <a:lnTo>
                      <a:pt x="330" y="0"/>
                    </a:lnTo>
                    <a:lnTo>
                      <a:pt x="314" y="31"/>
                    </a:lnTo>
                    <a:lnTo>
                      <a:pt x="284" y="71"/>
                    </a:lnTo>
                    <a:lnTo>
                      <a:pt x="254" y="89"/>
                    </a:lnTo>
                    <a:lnTo>
                      <a:pt x="236" y="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65">
                <a:extLst>
                  <a:ext uri="{FF2B5EF4-FFF2-40B4-BE49-F238E27FC236}">
                    <a16:creationId xmlns:a16="http://schemas.microsoft.com/office/drawing/2014/main" id="{F651C060-7AA1-4137-B3B7-D4F8F25E018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27511" y="301645"/>
                <a:ext cx="18542" cy="22297"/>
              </a:xfrm>
              <a:custGeom>
                <a:avLst/>
                <a:gdLst>
                  <a:gd name="T0" fmla="*/ 188 w 236"/>
                  <a:gd name="T1" fmla="*/ 28 h 285"/>
                  <a:gd name="T2" fmla="*/ 208 w 236"/>
                  <a:gd name="T3" fmla="*/ 9 h 285"/>
                  <a:gd name="T4" fmla="*/ 223 w 236"/>
                  <a:gd name="T5" fmla="*/ 0 h 285"/>
                  <a:gd name="T6" fmla="*/ 227 w 236"/>
                  <a:gd name="T7" fmla="*/ 4 h 285"/>
                  <a:gd name="T8" fmla="*/ 221 w 236"/>
                  <a:gd name="T9" fmla="*/ 34 h 285"/>
                  <a:gd name="T10" fmla="*/ 201 w 236"/>
                  <a:gd name="T11" fmla="*/ 109 h 285"/>
                  <a:gd name="T12" fmla="*/ 192 w 236"/>
                  <a:gd name="T13" fmla="*/ 164 h 285"/>
                  <a:gd name="T14" fmla="*/ 193 w 236"/>
                  <a:gd name="T15" fmla="*/ 214 h 285"/>
                  <a:gd name="T16" fmla="*/ 208 w 236"/>
                  <a:gd name="T17" fmla="*/ 244 h 285"/>
                  <a:gd name="T18" fmla="*/ 224 w 236"/>
                  <a:gd name="T19" fmla="*/ 258 h 285"/>
                  <a:gd name="T20" fmla="*/ 236 w 236"/>
                  <a:gd name="T21" fmla="*/ 264 h 285"/>
                  <a:gd name="T22" fmla="*/ 229 w 236"/>
                  <a:gd name="T23" fmla="*/ 278 h 285"/>
                  <a:gd name="T24" fmla="*/ 211 w 236"/>
                  <a:gd name="T25" fmla="*/ 285 h 285"/>
                  <a:gd name="T26" fmla="*/ 173 w 236"/>
                  <a:gd name="T27" fmla="*/ 261 h 285"/>
                  <a:gd name="T28" fmla="*/ 108 w 236"/>
                  <a:gd name="T29" fmla="*/ 192 h 285"/>
                  <a:gd name="T30" fmla="*/ 55 w 236"/>
                  <a:gd name="T31" fmla="*/ 144 h 285"/>
                  <a:gd name="T32" fmla="*/ 18 w 236"/>
                  <a:gd name="T33" fmla="*/ 125 h 285"/>
                  <a:gd name="T34" fmla="*/ 0 w 236"/>
                  <a:gd name="T35" fmla="*/ 122 h 285"/>
                  <a:gd name="T36" fmla="*/ 4 w 236"/>
                  <a:gd name="T37" fmla="*/ 105 h 285"/>
                  <a:gd name="T38" fmla="*/ 19 w 236"/>
                  <a:gd name="T39" fmla="*/ 92 h 285"/>
                  <a:gd name="T40" fmla="*/ 35 w 236"/>
                  <a:gd name="T41" fmla="*/ 96 h 285"/>
                  <a:gd name="T42" fmla="*/ 47 w 236"/>
                  <a:gd name="T43" fmla="*/ 113 h 285"/>
                  <a:gd name="T44" fmla="*/ 47 w 236"/>
                  <a:gd name="T45" fmla="*/ 122 h 285"/>
                  <a:gd name="T46" fmla="*/ 76 w 236"/>
                  <a:gd name="T47" fmla="*/ 122 h 285"/>
                  <a:gd name="T48" fmla="*/ 123 w 236"/>
                  <a:gd name="T49" fmla="*/ 109 h 285"/>
                  <a:gd name="T50" fmla="*/ 157 w 236"/>
                  <a:gd name="T51" fmla="*/ 85 h 285"/>
                  <a:gd name="T52" fmla="*/ 181 w 236"/>
                  <a:gd name="T53" fmla="*/ 49 h 285"/>
                  <a:gd name="T54" fmla="*/ 188 w 236"/>
                  <a:gd name="T55" fmla="*/ 2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188" y="28"/>
                    </a:moveTo>
                    <a:lnTo>
                      <a:pt x="208" y="9"/>
                    </a:lnTo>
                    <a:lnTo>
                      <a:pt x="223" y="0"/>
                    </a:lnTo>
                    <a:lnTo>
                      <a:pt x="227" y="4"/>
                    </a:lnTo>
                    <a:lnTo>
                      <a:pt x="221" y="34"/>
                    </a:lnTo>
                    <a:lnTo>
                      <a:pt x="201" y="109"/>
                    </a:lnTo>
                    <a:lnTo>
                      <a:pt x="192" y="164"/>
                    </a:lnTo>
                    <a:lnTo>
                      <a:pt x="193" y="214"/>
                    </a:lnTo>
                    <a:lnTo>
                      <a:pt x="208" y="244"/>
                    </a:lnTo>
                    <a:lnTo>
                      <a:pt x="224" y="258"/>
                    </a:lnTo>
                    <a:lnTo>
                      <a:pt x="236" y="264"/>
                    </a:lnTo>
                    <a:lnTo>
                      <a:pt x="229" y="278"/>
                    </a:lnTo>
                    <a:lnTo>
                      <a:pt x="211" y="285"/>
                    </a:lnTo>
                    <a:lnTo>
                      <a:pt x="173" y="261"/>
                    </a:lnTo>
                    <a:lnTo>
                      <a:pt x="108" y="192"/>
                    </a:lnTo>
                    <a:lnTo>
                      <a:pt x="55" y="144"/>
                    </a:lnTo>
                    <a:lnTo>
                      <a:pt x="18" y="125"/>
                    </a:lnTo>
                    <a:lnTo>
                      <a:pt x="0" y="122"/>
                    </a:lnTo>
                    <a:lnTo>
                      <a:pt x="4" y="105"/>
                    </a:lnTo>
                    <a:lnTo>
                      <a:pt x="19" y="92"/>
                    </a:lnTo>
                    <a:lnTo>
                      <a:pt x="35" y="96"/>
                    </a:lnTo>
                    <a:lnTo>
                      <a:pt x="47" y="113"/>
                    </a:lnTo>
                    <a:lnTo>
                      <a:pt x="47" y="122"/>
                    </a:lnTo>
                    <a:lnTo>
                      <a:pt x="76" y="122"/>
                    </a:lnTo>
                    <a:lnTo>
                      <a:pt x="123" y="109"/>
                    </a:lnTo>
                    <a:lnTo>
                      <a:pt x="157" y="85"/>
                    </a:lnTo>
                    <a:lnTo>
                      <a:pt x="181" y="49"/>
                    </a:lnTo>
                    <a:lnTo>
                      <a:pt x="188" y="2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66">
                <a:extLst>
                  <a:ext uri="{FF2B5EF4-FFF2-40B4-BE49-F238E27FC236}">
                    <a16:creationId xmlns:a16="http://schemas.microsoft.com/office/drawing/2014/main" id="{3BB7C0CB-36C9-4AEF-BDEA-770BB257E6A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5760" y="314788"/>
                <a:ext cx="15021" cy="29572"/>
              </a:xfrm>
              <a:custGeom>
                <a:avLst/>
                <a:gdLst>
                  <a:gd name="T0" fmla="*/ 146 w 192"/>
                  <a:gd name="T1" fmla="*/ 236 h 377"/>
                  <a:gd name="T2" fmla="*/ 126 w 192"/>
                  <a:gd name="T3" fmla="*/ 235 h 377"/>
                  <a:gd name="T4" fmla="*/ 94 w 192"/>
                  <a:gd name="T5" fmla="*/ 237 h 377"/>
                  <a:gd name="T6" fmla="*/ 71 w 192"/>
                  <a:gd name="T7" fmla="*/ 249 h 377"/>
                  <a:gd name="T8" fmla="*/ 55 w 192"/>
                  <a:gd name="T9" fmla="*/ 271 h 377"/>
                  <a:gd name="T10" fmla="*/ 51 w 192"/>
                  <a:gd name="T11" fmla="*/ 283 h 377"/>
                  <a:gd name="T12" fmla="*/ 34 w 192"/>
                  <a:gd name="T13" fmla="*/ 279 h 377"/>
                  <a:gd name="T14" fmla="*/ 19 w 192"/>
                  <a:gd name="T15" fmla="*/ 264 h 377"/>
                  <a:gd name="T16" fmla="*/ 24 w 192"/>
                  <a:gd name="T17" fmla="*/ 248 h 377"/>
                  <a:gd name="T18" fmla="*/ 40 w 192"/>
                  <a:gd name="T19" fmla="*/ 237 h 377"/>
                  <a:gd name="T20" fmla="*/ 51 w 192"/>
                  <a:gd name="T21" fmla="*/ 236 h 377"/>
                  <a:gd name="T22" fmla="*/ 56 w 192"/>
                  <a:gd name="T23" fmla="*/ 212 h 377"/>
                  <a:gd name="T24" fmla="*/ 59 w 192"/>
                  <a:gd name="T25" fmla="*/ 175 h 377"/>
                  <a:gd name="T26" fmla="*/ 48 w 192"/>
                  <a:gd name="T27" fmla="*/ 132 h 377"/>
                  <a:gd name="T28" fmla="*/ 20 w 192"/>
                  <a:gd name="T29" fmla="*/ 91 h 377"/>
                  <a:gd name="T30" fmla="*/ 4 w 192"/>
                  <a:gd name="T31" fmla="*/ 53 h 377"/>
                  <a:gd name="T32" fmla="*/ 0 w 192"/>
                  <a:gd name="T33" fmla="*/ 21 h 377"/>
                  <a:gd name="T34" fmla="*/ 3 w 192"/>
                  <a:gd name="T35" fmla="*/ 0 h 377"/>
                  <a:gd name="T36" fmla="*/ 34 w 192"/>
                  <a:gd name="T37" fmla="*/ 20 h 377"/>
                  <a:gd name="T38" fmla="*/ 78 w 192"/>
                  <a:gd name="T39" fmla="*/ 57 h 377"/>
                  <a:gd name="T40" fmla="*/ 107 w 192"/>
                  <a:gd name="T41" fmla="*/ 92 h 377"/>
                  <a:gd name="T42" fmla="*/ 127 w 192"/>
                  <a:gd name="T43" fmla="*/ 127 h 377"/>
                  <a:gd name="T44" fmla="*/ 146 w 192"/>
                  <a:gd name="T45" fmla="*/ 188 h 377"/>
                  <a:gd name="T46" fmla="*/ 170 w 192"/>
                  <a:gd name="T47" fmla="*/ 300 h 377"/>
                  <a:gd name="T48" fmla="*/ 192 w 192"/>
                  <a:gd name="T49" fmla="*/ 377 h 377"/>
                  <a:gd name="T50" fmla="*/ 183 w 192"/>
                  <a:gd name="T51" fmla="*/ 376 h 377"/>
                  <a:gd name="T52" fmla="*/ 168 w 192"/>
                  <a:gd name="T53" fmla="*/ 366 h 377"/>
                  <a:gd name="T54" fmla="*/ 155 w 192"/>
                  <a:gd name="T55" fmla="*/ 345 h 377"/>
                  <a:gd name="T56" fmla="*/ 148 w 192"/>
                  <a:gd name="T57" fmla="*/ 280 h 377"/>
                  <a:gd name="T58" fmla="*/ 146 w 192"/>
                  <a:gd name="T59" fmla="*/ 236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46" y="236"/>
                    </a:moveTo>
                    <a:lnTo>
                      <a:pt x="126" y="235"/>
                    </a:lnTo>
                    <a:lnTo>
                      <a:pt x="94" y="237"/>
                    </a:lnTo>
                    <a:lnTo>
                      <a:pt x="71" y="249"/>
                    </a:lnTo>
                    <a:lnTo>
                      <a:pt x="55" y="271"/>
                    </a:lnTo>
                    <a:lnTo>
                      <a:pt x="51" y="283"/>
                    </a:lnTo>
                    <a:lnTo>
                      <a:pt x="34" y="279"/>
                    </a:lnTo>
                    <a:lnTo>
                      <a:pt x="19" y="264"/>
                    </a:lnTo>
                    <a:lnTo>
                      <a:pt x="24" y="248"/>
                    </a:lnTo>
                    <a:lnTo>
                      <a:pt x="40" y="237"/>
                    </a:lnTo>
                    <a:lnTo>
                      <a:pt x="51" y="236"/>
                    </a:lnTo>
                    <a:lnTo>
                      <a:pt x="56" y="212"/>
                    </a:lnTo>
                    <a:lnTo>
                      <a:pt x="59" y="175"/>
                    </a:lnTo>
                    <a:lnTo>
                      <a:pt x="48" y="132"/>
                    </a:lnTo>
                    <a:lnTo>
                      <a:pt x="20" y="91"/>
                    </a:lnTo>
                    <a:lnTo>
                      <a:pt x="4" y="53"/>
                    </a:lnTo>
                    <a:lnTo>
                      <a:pt x="0" y="21"/>
                    </a:lnTo>
                    <a:lnTo>
                      <a:pt x="3" y="0"/>
                    </a:lnTo>
                    <a:lnTo>
                      <a:pt x="34" y="20"/>
                    </a:lnTo>
                    <a:lnTo>
                      <a:pt x="78" y="57"/>
                    </a:lnTo>
                    <a:lnTo>
                      <a:pt x="107" y="92"/>
                    </a:lnTo>
                    <a:lnTo>
                      <a:pt x="127" y="127"/>
                    </a:lnTo>
                    <a:lnTo>
                      <a:pt x="146" y="188"/>
                    </a:lnTo>
                    <a:lnTo>
                      <a:pt x="170" y="300"/>
                    </a:lnTo>
                    <a:lnTo>
                      <a:pt x="192" y="377"/>
                    </a:lnTo>
                    <a:lnTo>
                      <a:pt x="183" y="376"/>
                    </a:lnTo>
                    <a:lnTo>
                      <a:pt x="168" y="366"/>
                    </a:lnTo>
                    <a:lnTo>
                      <a:pt x="155" y="345"/>
                    </a:lnTo>
                    <a:lnTo>
                      <a:pt x="148" y="280"/>
                    </a:lnTo>
                    <a:lnTo>
                      <a:pt x="146" y="23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67">
                <a:extLst>
                  <a:ext uri="{FF2B5EF4-FFF2-40B4-BE49-F238E27FC236}">
                    <a16:creationId xmlns:a16="http://schemas.microsoft.com/office/drawing/2014/main" id="{4B258AE7-7076-40D0-B707-8F20C43792A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65332" y="350228"/>
                <a:ext cx="29572" cy="18307"/>
              </a:xfrm>
              <a:custGeom>
                <a:avLst/>
                <a:gdLst>
                  <a:gd name="T0" fmla="*/ 95 w 377"/>
                  <a:gd name="T1" fmla="*/ 20 h 236"/>
                  <a:gd name="T2" fmla="*/ 101 w 377"/>
                  <a:gd name="T3" fmla="*/ 10 h 236"/>
                  <a:gd name="T4" fmla="*/ 115 w 377"/>
                  <a:gd name="T5" fmla="*/ 1 h 236"/>
                  <a:gd name="T6" fmla="*/ 136 w 377"/>
                  <a:gd name="T7" fmla="*/ 0 h 236"/>
                  <a:gd name="T8" fmla="*/ 176 w 377"/>
                  <a:gd name="T9" fmla="*/ 38 h 236"/>
                  <a:gd name="T10" fmla="*/ 223 w 377"/>
                  <a:gd name="T11" fmla="*/ 108 h 236"/>
                  <a:gd name="T12" fmla="*/ 259 w 377"/>
                  <a:gd name="T13" fmla="*/ 154 h 236"/>
                  <a:gd name="T14" fmla="*/ 300 w 377"/>
                  <a:gd name="T15" fmla="*/ 192 h 236"/>
                  <a:gd name="T16" fmla="*/ 336 w 377"/>
                  <a:gd name="T17" fmla="*/ 206 h 236"/>
                  <a:gd name="T18" fmla="*/ 362 w 377"/>
                  <a:gd name="T19" fmla="*/ 210 h 236"/>
                  <a:gd name="T20" fmla="*/ 377 w 377"/>
                  <a:gd name="T21" fmla="*/ 208 h 236"/>
                  <a:gd name="T22" fmla="*/ 364 w 377"/>
                  <a:gd name="T23" fmla="*/ 224 h 236"/>
                  <a:gd name="T24" fmla="*/ 328 w 377"/>
                  <a:gd name="T25" fmla="*/ 236 h 236"/>
                  <a:gd name="T26" fmla="*/ 285 w 377"/>
                  <a:gd name="T27" fmla="*/ 229 h 236"/>
                  <a:gd name="T28" fmla="*/ 237 w 377"/>
                  <a:gd name="T29" fmla="*/ 209 h 236"/>
                  <a:gd name="T30" fmla="*/ 159 w 377"/>
                  <a:gd name="T31" fmla="*/ 168 h 236"/>
                  <a:gd name="T32" fmla="*/ 77 w 377"/>
                  <a:gd name="T33" fmla="*/ 130 h 236"/>
                  <a:gd name="T34" fmla="*/ 25 w 377"/>
                  <a:gd name="T35" fmla="*/ 116 h 236"/>
                  <a:gd name="T36" fmla="*/ 0 w 377"/>
                  <a:gd name="T37" fmla="*/ 114 h 236"/>
                  <a:gd name="T38" fmla="*/ 3 w 377"/>
                  <a:gd name="T39" fmla="*/ 104 h 236"/>
                  <a:gd name="T40" fmla="*/ 11 w 377"/>
                  <a:gd name="T41" fmla="*/ 89 h 236"/>
                  <a:gd name="T42" fmla="*/ 33 w 377"/>
                  <a:gd name="T43" fmla="*/ 76 h 236"/>
                  <a:gd name="T44" fmla="*/ 97 w 377"/>
                  <a:gd name="T45" fmla="*/ 69 h 236"/>
                  <a:gd name="T46" fmla="*/ 141 w 377"/>
                  <a:gd name="T47" fmla="*/ 66 h 236"/>
                  <a:gd name="T48" fmla="*/ 144 w 377"/>
                  <a:gd name="T49" fmla="*/ 53 h 236"/>
                  <a:gd name="T50" fmla="*/ 139 w 377"/>
                  <a:gd name="T51" fmla="*/ 34 h 236"/>
                  <a:gd name="T52" fmla="*/ 116 w 377"/>
                  <a:gd name="T53" fmla="*/ 22 h 236"/>
                  <a:gd name="T54" fmla="*/ 95 w 377"/>
                  <a:gd name="T55" fmla="*/ 2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95" y="20"/>
                    </a:moveTo>
                    <a:lnTo>
                      <a:pt x="101" y="10"/>
                    </a:lnTo>
                    <a:lnTo>
                      <a:pt x="115" y="1"/>
                    </a:lnTo>
                    <a:lnTo>
                      <a:pt x="136" y="0"/>
                    </a:lnTo>
                    <a:lnTo>
                      <a:pt x="176" y="38"/>
                    </a:lnTo>
                    <a:lnTo>
                      <a:pt x="223" y="108"/>
                    </a:lnTo>
                    <a:lnTo>
                      <a:pt x="259" y="154"/>
                    </a:lnTo>
                    <a:lnTo>
                      <a:pt x="300" y="192"/>
                    </a:lnTo>
                    <a:lnTo>
                      <a:pt x="336" y="206"/>
                    </a:lnTo>
                    <a:lnTo>
                      <a:pt x="362" y="210"/>
                    </a:lnTo>
                    <a:lnTo>
                      <a:pt x="377" y="208"/>
                    </a:lnTo>
                    <a:lnTo>
                      <a:pt x="364" y="224"/>
                    </a:lnTo>
                    <a:lnTo>
                      <a:pt x="328" y="236"/>
                    </a:lnTo>
                    <a:lnTo>
                      <a:pt x="285" y="229"/>
                    </a:lnTo>
                    <a:lnTo>
                      <a:pt x="237" y="209"/>
                    </a:lnTo>
                    <a:lnTo>
                      <a:pt x="159" y="168"/>
                    </a:lnTo>
                    <a:lnTo>
                      <a:pt x="77" y="130"/>
                    </a:lnTo>
                    <a:lnTo>
                      <a:pt x="25" y="116"/>
                    </a:lnTo>
                    <a:lnTo>
                      <a:pt x="0" y="114"/>
                    </a:lnTo>
                    <a:lnTo>
                      <a:pt x="3" y="104"/>
                    </a:lnTo>
                    <a:lnTo>
                      <a:pt x="11" y="89"/>
                    </a:lnTo>
                    <a:lnTo>
                      <a:pt x="33" y="76"/>
                    </a:lnTo>
                    <a:lnTo>
                      <a:pt x="97" y="69"/>
                    </a:lnTo>
                    <a:lnTo>
                      <a:pt x="141" y="66"/>
                    </a:lnTo>
                    <a:lnTo>
                      <a:pt x="144" y="53"/>
                    </a:lnTo>
                    <a:lnTo>
                      <a:pt x="139" y="34"/>
                    </a:lnTo>
                    <a:lnTo>
                      <a:pt x="116" y="22"/>
                    </a:lnTo>
                    <a:lnTo>
                      <a:pt x="95" y="2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Freeform 69">
                <a:extLst>
                  <a:ext uri="{FF2B5EF4-FFF2-40B4-BE49-F238E27FC236}">
                    <a16:creationId xmlns:a16="http://schemas.microsoft.com/office/drawing/2014/main" id="{962F3C74-3958-456A-B844-A297393AF1E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2004" y="362667"/>
                <a:ext cx="11970" cy="25817"/>
              </a:xfrm>
              <a:custGeom>
                <a:avLst/>
                <a:gdLst>
                  <a:gd name="T0" fmla="*/ 104 w 153"/>
                  <a:gd name="T1" fmla="*/ 282 h 330"/>
                  <a:gd name="T2" fmla="*/ 87 w 153"/>
                  <a:gd name="T3" fmla="*/ 253 h 330"/>
                  <a:gd name="T4" fmla="*/ 46 w 153"/>
                  <a:gd name="T5" fmla="*/ 200 h 330"/>
                  <a:gd name="T6" fmla="*/ 19 w 153"/>
                  <a:gd name="T7" fmla="*/ 156 h 330"/>
                  <a:gd name="T8" fmla="*/ 7 w 153"/>
                  <a:gd name="T9" fmla="*/ 121 h 330"/>
                  <a:gd name="T10" fmla="*/ 0 w 153"/>
                  <a:gd name="T11" fmla="*/ 80 h 330"/>
                  <a:gd name="T12" fmla="*/ 4 w 153"/>
                  <a:gd name="T13" fmla="*/ 29 h 330"/>
                  <a:gd name="T14" fmla="*/ 10 w 153"/>
                  <a:gd name="T15" fmla="*/ 0 h 330"/>
                  <a:gd name="T16" fmla="*/ 34 w 153"/>
                  <a:gd name="T17" fmla="*/ 29 h 330"/>
                  <a:gd name="T18" fmla="*/ 86 w 153"/>
                  <a:gd name="T19" fmla="*/ 83 h 330"/>
                  <a:gd name="T20" fmla="*/ 120 w 153"/>
                  <a:gd name="T21" fmla="*/ 128 h 330"/>
                  <a:gd name="T22" fmla="*/ 139 w 153"/>
                  <a:gd name="T23" fmla="*/ 163 h 330"/>
                  <a:gd name="T24" fmla="*/ 151 w 153"/>
                  <a:gd name="T25" fmla="*/ 204 h 330"/>
                  <a:gd name="T26" fmla="*/ 153 w 153"/>
                  <a:gd name="T27" fmla="*/ 255 h 330"/>
                  <a:gd name="T28" fmla="*/ 151 w 153"/>
                  <a:gd name="T29" fmla="*/ 282 h 330"/>
                  <a:gd name="T30" fmla="*/ 137 w 153"/>
                  <a:gd name="T31" fmla="*/ 286 h 330"/>
                  <a:gd name="T32" fmla="*/ 118 w 153"/>
                  <a:gd name="T33" fmla="*/ 301 h 330"/>
                  <a:gd name="T34" fmla="*/ 98 w 153"/>
                  <a:gd name="T35" fmla="*/ 317 h 330"/>
                  <a:gd name="T36" fmla="*/ 74 w 153"/>
                  <a:gd name="T37" fmla="*/ 329 h 330"/>
                  <a:gd name="T38" fmla="*/ 58 w 153"/>
                  <a:gd name="T39" fmla="*/ 330 h 330"/>
                  <a:gd name="T40" fmla="*/ 34 w 153"/>
                  <a:gd name="T41" fmla="*/ 321 h 330"/>
                  <a:gd name="T42" fmla="*/ 26 w 153"/>
                  <a:gd name="T43" fmla="*/ 308 h 330"/>
                  <a:gd name="T44" fmla="*/ 30 w 153"/>
                  <a:gd name="T45" fmla="*/ 300 h 330"/>
                  <a:gd name="T46" fmla="*/ 47 w 153"/>
                  <a:gd name="T47" fmla="*/ 290 h 330"/>
                  <a:gd name="T48" fmla="*/ 84 w 153"/>
                  <a:gd name="T49" fmla="*/ 282 h 330"/>
                  <a:gd name="T50" fmla="*/ 104 w 153"/>
                  <a:gd name="T51" fmla="*/ 28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104" y="282"/>
                    </a:moveTo>
                    <a:lnTo>
                      <a:pt x="87" y="253"/>
                    </a:lnTo>
                    <a:lnTo>
                      <a:pt x="46" y="200"/>
                    </a:lnTo>
                    <a:lnTo>
                      <a:pt x="19" y="156"/>
                    </a:lnTo>
                    <a:lnTo>
                      <a:pt x="7" y="121"/>
                    </a:lnTo>
                    <a:lnTo>
                      <a:pt x="0" y="80"/>
                    </a:lnTo>
                    <a:lnTo>
                      <a:pt x="4" y="29"/>
                    </a:lnTo>
                    <a:lnTo>
                      <a:pt x="10" y="0"/>
                    </a:lnTo>
                    <a:lnTo>
                      <a:pt x="34" y="29"/>
                    </a:lnTo>
                    <a:lnTo>
                      <a:pt x="86" y="83"/>
                    </a:lnTo>
                    <a:lnTo>
                      <a:pt x="120" y="128"/>
                    </a:lnTo>
                    <a:lnTo>
                      <a:pt x="139" y="163"/>
                    </a:lnTo>
                    <a:lnTo>
                      <a:pt x="151" y="204"/>
                    </a:lnTo>
                    <a:lnTo>
                      <a:pt x="153" y="255"/>
                    </a:lnTo>
                    <a:lnTo>
                      <a:pt x="151" y="282"/>
                    </a:lnTo>
                    <a:lnTo>
                      <a:pt x="137" y="286"/>
                    </a:lnTo>
                    <a:lnTo>
                      <a:pt x="118" y="301"/>
                    </a:lnTo>
                    <a:lnTo>
                      <a:pt x="98" y="317"/>
                    </a:lnTo>
                    <a:lnTo>
                      <a:pt x="74" y="329"/>
                    </a:lnTo>
                    <a:lnTo>
                      <a:pt x="58" y="330"/>
                    </a:lnTo>
                    <a:lnTo>
                      <a:pt x="34" y="321"/>
                    </a:lnTo>
                    <a:lnTo>
                      <a:pt x="26" y="308"/>
                    </a:lnTo>
                    <a:lnTo>
                      <a:pt x="30" y="300"/>
                    </a:lnTo>
                    <a:lnTo>
                      <a:pt x="47" y="290"/>
                    </a:lnTo>
                    <a:lnTo>
                      <a:pt x="84" y="282"/>
                    </a:lnTo>
                    <a:lnTo>
                      <a:pt x="104" y="28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496CEB1E-E0ED-424D-901E-BD62EA7CC380}"/>
                </a:ext>
              </a:extLst>
            </p:cNvPr>
            <p:cNvSpPr/>
            <p:nvPr/>
          </p:nvSpPr>
          <p:spPr>
            <a:xfrm>
              <a:off x="4592947" y="3187479"/>
              <a:ext cx="3006106" cy="998428"/>
            </a:xfrm>
            <a:custGeom>
              <a:avLst/>
              <a:gdLst>
                <a:gd name="connsiteX0" fmla="*/ 0 w 4815855"/>
                <a:gd name="connsiteY0" fmla="*/ 0 h 3081628"/>
                <a:gd name="connsiteX1" fmla="*/ 4815855 w 4815855"/>
                <a:gd name="connsiteY1" fmla="*/ 0 h 3081628"/>
                <a:gd name="connsiteX2" fmla="*/ 4815855 w 4815855"/>
                <a:gd name="connsiteY2" fmla="*/ 3081628 h 3081628"/>
                <a:gd name="connsiteX3" fmla="*/ 0 w 4815855"/>
                <a:gd name="connsiteY3" fmla="*/ 3081628 h 3081628"/>
                <a:gd name="connsiteX4" fmla="*/ 0 w 4815855"/>
                <a:gd name="connsiteY4" fmla="*/ 0 h 3081628"/>
                <a:gd name="connsiteX0" fmla="*/ 0 w 4815855"/>
                <a:gd name="connsiteY0" fmla="*/ 0 h 3154653"/>
                <a:gd name="connsiteX1" fmla="*/ 4815855 w 4815855"/>
                <a:gd name="connsiteY1" fmla="*/ 73025 h 3154653"/>
                <a:gd name="connsiteX2" fmla="*/ 4815855 w 4815855"/>
                <a:gd name="connsiteY2" fmla="*/ 3154653 h 3154653"/>
                <a:gd name="connsiteX3" fmla="*/ 0 w 4815855"/>
                <a:gd name="connsiteY3" fmla="*/ 3154653 h 3154653"/>
                <a:gd name="connsiteX4" fmla="*/ 0 w 4815855"/>
                <a:gd name="connsiteY4" fmla="*/ 0 h 3154653"/>
                <a:gd name="connsiteX0" fmla="*/ 0 w 4815855"/>
                <a:gd name="connsiteY0" fmla="*/ 0 h 3202278"/>
                <a:gd name="connsiteX1" fmla="*/ 4815855 w 4815855"/>
                <a:gd name="connsiteY1" fmla="*/ 120650 h 3202278"/>
                <a:gd name="connsiteX2" fmla="*/ 4815855 w 4815855"/>
                <a:gd name="connsiteY2" fmla="*/ 3202278 h 3202278"/>
                <a:gd name="connsiteX3" fmla="*/ 0 w 4815855"/>
                <a:gd name="connsiteY3" fmla="*/ 3202278 h 3202278"/>
                <a:gd name="connsiteX4" fmla="*/ 0 w 4815855"/>
                <a:gd name="connsiteY4" fmla="*/ 0 h 320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5855" h="3202278">
                  <a:moveTo>
                    <a:pt x="0" y="0"/>
                  </a:moveTo>
                  <a:lnTo>
                    <a:pt x="4815855" y="120650"/>
                  </a:lnTo>
                  <a:lnTo>
                    <a:pt x="4815855" y="3202278"/>
                  </a:lnTo>
                  <a:lnTo>
                    <a:pt x="0" y="3202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3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4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58" name="자유형: 도형 257">
              <a:extLst>
                <a:ext uri="{FF2B5EF4-FFF2-40B4-BE49-F238E27FC236}">
                  <a16:creationId xmlns:a16="http://schemas.microsoft.com/office/drawing/2014/main" id="{840835BF-2AF5-4CC1-96EA-379BD5306BA0}"/>
                </a:ext>
              </a:extLst>
            </p:cNvPr>
            <p:cNvSpPr/>
            <p:nvPr/>
          </p:nvSpPr>
          <p:spPr>
            <a:xfrm>
              <a:off x="6280608" y="2425527"/>
              <a:ext cx="197991" cy="168793"/>
            </a:xfrm>
            <a:custGeom>
              <a:avLst/>
              <a:gdLst>
                <a:gd name="connsiteX0" fmla="*/ 757021 w 1096060"/>
                <a:gd name="connsiteY0" fmla="*/ 0 h 934420"/>
                <a:gd name="connsiteX1" fmla="*/ 846891 w 1096060"/>
                <a:gd name="connsiteY1" fmla="*/ 48780 h 934420"/>
                <a:gd name="connsiteX2" fmla="*/ 1096060 w 1096060"/>
                <a:gd name="connsiteY2" fmla="*/ 517411 h 934420"/>
                <a:gd name="connsiteX3" fmla="*/ 930532 w 1096060"/>
                <a:gd name="connsiteY3" fmla="*/ 917033 h 934420"/>
                <a:gd name="connsiteX4" fmla="*/ 909458 w 1096060"/>
                <a:gd name="connsiteY4" fmla="*/ 934420 h 934420"/>
                <a:gd name="connsiteX5" fmla="*/ 149653 w 1096060"/>
                <a:gd name="connsiteY5" fmla="*/ 934420 h 934420"/>
                <a:gd name="connsiteX6" fmla="*/ 94813 w 1096060"/>
                <a:gd name="connsiteY6" fmla="*/ 876899 h 934420"/>
                <a:gd name="connsiteX7" fmla="*/ 10173 w 1096060"/>
                <a:gd name="connsiteY7" fmla="*/ 737393 h 934420"/>
                <a:gd name="connsiteX8" fmla="*/ 0 w 1096060"/>
                <a:gd name="connsiteY8" fmla="*/ 704623 h 934420"/>
                <a:gd name="connsiteX9" fmla="*/ 6128 w 1096060"/>
                <a:gd name="connsiteY9" fmla="*/ 707949 h 934420"/>
                <a:gd name="connsiteX10" fmla="*/ 226110 w 1096060"/>
                <a:gd name="connsiteY10" fmla="*/ 752361 h 934420"/>
                <a:gd name="connsiteX11" fmla="*/ 791260 w 1096060"/>
                <a:gd name="connsiteY11" fmla="*/ 187211 h 934420"/>
                <a:gd name="connsiteX12" fmla="*/ 779778 w 1096060"/>
                <a:gd name="connsiteY12" fmla="*/ 73314 h 934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060" h="934420">
                  <a:moveTo>
                    <a:pt x="757021" y="0"/>
                  </a:moveTo>
                  <a:lnTo>
                    <a:pt x="846891" y="48780"/>
                  </a:lnTo>
                  <a:cubicBezTo>
                    <a:pt x="997222" y="150341"/>
                    <a:pt x="1096060" y="322334"/>
                    <a:pt x="1096060" y="517411"/>
                  </a:cubicBezTo>
                  <a:cubicBezTo>
                    <a:pt x="1096060" y="673473"/>
                    <a:pt x="1032804" y="814761"/>
                    <a:pt x="930532" y="917033"/>
                  </a:cubicBezTo>
                  <a:lnTo>
                    <a:pt x="909458" y="934420"/>
                  </a:lnTo>
                  <a:lnTo>
                    <a:pt x="149653" y="934420"/>
                  </a:lnTo>
                  <a:lnTo>
                    <a:pt x="94813" y="876899"/>
                  </a:lnTo>
                  <a:cubicBezTo>
                    <a:pt x="60261" y="835031"/>
                    <a:pt x="31622" y="788103"/>
                    <a:pt x="10173" y="737393"/>
                  </a:cubicBezTo>
                  <a:lnTo>
                    <a:pt x="0" y="704623"/>
                  </a:lnTo>
                  <a:lnTo>
                    <a:pt x="6128" y="707949"/>
                  </a:lnTo>
                  <a:cubicBezTo>
                    <a:pt x="73742" y="736547"/>
                    <a:pt x="148079" y="752361"/>
                    <a:pt x="226110" y="752361"/>
                  </a:cubicBezTo>
                  <a:cubicBezTo>
                    <a:pt x="538234" y="752361"/>
                    <a:pt x="791260" y="499335"/>
                    <a:pt x="791260" y="187211"/>
                  </a:cubicBezTo>
                  <a:cubicBezTo>
                    <a:pt x="791260" y="148196"/>
                    <a:pt x="787307" y="110104"/>
                    <a:pt x="779778" y="733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9" name="그룹 258">
              <a:extLst>
                <a:ext uri="{FF2B5EF4-FFF2-40B4-BE49-F238E27FC236}">
                  <a16:creationId xmlns:a16="http://schemas.microsoft.com/office/drawing/2014/main" id="{F2A453B6-5E34-47BB-81C0-FCAE04595E92}"/>
                </a:ext>
              </a:extLst>
            </p:cNvPr>
            <p:cNvGrpSpPr/>
            <p:nvPr/>
          </p:nvGrpSpPr>
          <p:grpSpPr>
            <a:xfrm>
              <a:off x="6233359" y="2587821"/>
              <a:ext cx="284685" cy="83633"/>
              <a:chOff x="4347230" y="475246"/>
              <a:chExt cx="1190580" cy="349760"/>
            </a:xfrm>
            <a:solidFill>
              <a:schemeClr val="bg1">
                <a:alpha val="35000"/>
              </a:schemeClr>
            </a:solidFill>
          </p:grpSpPr>
          <p:sp>
            <p:nvSpPr>
              <p:cNvPr id="260" name="자유형: 도형 259">
                <a:extLst>
                  <a:ext uri="{FF2B5EF4-FFF2-40B4-BE49-F238E27FC236}">
                    <a16:creationId xmlns:a16="http://schemas.microsoft.com/office/drawing/2014/main" id="{235497FB-9CC3-4B3E-961C-007FEFB44882}"/>
                  </a:ext>
                </a:extLst>
              </p:cNvPr>
              <p:cNvSpPr/>
              <p:nvPr/>
            </p:nvSpPr>
            <p:spPr>
              <a:xfrm>
                <a:off x="4347230" y="475246"/>
                <a:ext cx="1190580" cy="248761"/>
              </a:xfrm>
              <a:custGeom>
                <a:avLst/>
                <a:gdLst>
                  <a:gd name="connsiteX0" fmla="*/ 936580 w 1190580"/>
                  <a:gd name="connsiteY0" fmla="*/ 0 h 248761"/>
                  <a:gd name="connsiteX1" fmla="*/ 936580 w 1190580"/>
                  <a:gd name="connsiteY1" fmla="*/ 0 h 248761"/>
                  <a:gd name="connsiteX2" fmla="*/ 561930 w 1190580"/>
                  <a:gd name="connsiteY2" fmla="*/ 12700 h 248761"/>
                  <a:gd name="connsiteX3" fmla="*/ 47580 w 1190580"/>
                  <a:gd name="connsiteY3" fmla="*/ 25400 h 248761"/>
                  <a:gd name="connsiteX4" fmla="*/ 3130 w 1190580"/>
                  <a:gd name="connsiteY4" fmla="*/ 38100 h 248761"/>
                  <a:gd name="connsiteX5" fmla="*/ 98380 w 1190580"/>
                  <a:gd name="connsiteY5" fmla="*/ 31750 h 248761"/>
                  <a:gd name="connsiteX6" fmla="*/ 193630 w 1190580"/>
                  <a:gd name="connsiteY6" fmla="*/ 44450 h 248761"/>
                  <a:gd name="connsiteX7" fmla="*/ 295230 w 1190580"/>
                  <a:gd name="connsiteY7" fmla="*/ 50800 h 248761"/>
                  <a:gd name="connsiteX8" fmla="*/ 263480 w 1190580"/>
                  <a:gd name="connsiteY8" fmla="*/ 76200 h 248761"/>
                  <a:gd name="connsiteX9" fmla="*/ 155530 w 1190580"/>
                  <a:gd name="connsiteY9" fmla="*/ 88900 h 248761"/>
                  <a:gd name="connsiteX10" fmla="*/ 130130 w 1190580"/>
                  <a:gd name="connsiteY10" fmla="*/ 101600 h 248761"/>
                  <a:gd name="connsiteX11" fmla="*/ 212680 w 1190580"/>
                  <a:gd name="connsiteY11" fmla="*/ 107950 h 248761"/>
                  <a:gd name="connsiteX12" fmla="*/ 250780 w 1190580"/>
                  <a:gd name="connsiteY12" fmla="*/ 127000 h 248761"/>
                  <a:gd name="connsiteX13" fmla="*/ 295230 w 1190580"/>
                  <a:gd name="connsiteY13" fmla="*/ 146050 h 248761"/>
                  <a:gd name="connsiteX14" fmla="*/ 358730 w 1190580"/>
                  <a:gd name="connsiteY14" fmla="*/ 158750 h 248761"/>
                  <a:gd name="connsiteX15" fmla="*/ 428580 w 1190580"/>
                  <a:gd name="connsiteY15" fmla="*/ 152400 h 248761"/>
                  <a:gd name="connsiteX16" fmla="*/ 460330 w 1190580"/>
                  <a:gd name="connsiteY16" fmla="*/ 158750 h 248761"/>
                  <a:gd name="connsiteX17" fmla="*/ 447630 w 1190580"/>
                  <a:gd name="connsiteY17" fmla="*/ 196850 h 248761"/>
                  <a:gd name="connsiteX18" fmla="*/ 320630 w 1190580"/>
                  <a:gd name="connsiteY18" fmla="*/ 209550 h 248761"/>
                  <a:gd name="connsiteX19" fmla="*/ 314280 w 1190580"/>
                  <a:gd name="connsiteY19" fmla="*/ 228600 h 248761"/>
                  <a:gd name="connsiteX20" fmla="*/ 320630 w 1190580"/>
                  <a:gd name="connsiteY20" fmla="*/ 247650 h 248761"/>
                  <a:gd name="connsiteX21" fmla="*/ 498430 w 1190580"/>
                  <a:gd name="connsiteY21" fmla="*/ 241300 h 248761"/>
                  <a:gd name="connsiteX22" fmla="*/ 796880 w 1190580"/>
                  <a:gd name="connsiteY22" fmla="*/ 222250 h 248761"/>
                  <a:gd name="connsiteX23" fmla="*/ 1025480 w 1190580"/>
                  <a:gd name="connsiteY23" fmla="*/ 209550 h 248761"/>
                  <a:gd name="connsiteX24" fmla="*/ 1114380 w 1190580"/>
                  <a:gd name="connsiteY24" fmla="*/ 215900 h 248761"/>
                  <a:gd name="connsiteX25" fmla="*/ 1146130 w 1190580"/>
                  <a:gd name="connsiteY25" fmla="*/ 228600 h 248761"/>
                  <a:gd name="connsiteX26" fmla="*/ 1190580 w 1190580"/>
                  <a:gd name="connsiteY26" fmla="*/ 209550 h 248761"/>
                  <a:gd name="connsiteX27" fmla="*/ 1177880 w 1190580"/>
                  <a:gd name="connsiteY27" fmla="*/ 190500 h 248761"/>
                  <a:gd name="connsiteX28" fmla="*/ 949280 w 1190580"/>
                  <a:gd name="connsiteY28" fmla="*/ 158750 h 248761"/>
                  <a:gd name="connsiteX29" fmla="*/ 841330 w 1190580"/>
                  <a:gd name="connsiteY29" fmla="*/ 120650 h 248761"/>
                  <a:gd name="connsiteX30" fmla="*/ 923880 w 1190580"/>
                  <a:gd name="connsiteY30" fmla="*/ 95250 h 248761"/>
                  <a:gd name="connsiteX31" fmla="*/ 904830 w 1190580"/>
                  <a:gd name="connsiteY31" fmla="*/ 76200 h 248761"/>
                  <a:gd name="connsiteX32" fmla="*/ 866730 w 1190580"/>
                  <a:gd name="connsiteY32" fmla="*/ 69850 h 248761"/>
                  <a:gd name="connsiteX33" fmla="*/ 796880 w 1190580"/>
                  <a:gd name="connsiteY33" fmla="*/ 50800 h 248761"/>
                  <a:gd name="connsiteX34" fmla="*/ 847680 w 1190580"/>
                  <a:gd name="connsiteY34" fmla="*/ 38100 h 248761"/>
                  <a:gd name="connsiteX35" fmla="*/ 917530 w 1190580"/>
                  <a:gd name="connsiteY35" fmla="*/ 25400 h 248761"/>
                  <a:gd name="connsiteX36" fmla="*/ 936580 w 1190580"/>
                  <a:gd name="connsiteY36" fmla="*/ 0 h 248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190580" h="248761">
                    <a:moveTo>
                      <a:pt x="936580" y="0"/>
                    </a:moveTo>
                    <a:lnTo>
                      <a:pt x="936580" y="0"/>
                    </a:lnTo>
                    <a:lnTo>
                      <a:pt x="561930" y="12700"/>
                    </a:lnTo>
                    <a:lnTo>
                      <a:pt x="47580" y="25400"/>
                    </a:lnTo>
                    <a:cubicBezTo>
                      <a:pt x="32763" y="29633"/>
                      <a:pt x="-12161" y="36189"/>
                      <a:pt x="3130" y="38100"/>
                    </a:cubicBezTo>
                    <a:cubicBezTo>
                      <a:pt x="34705" y="42047"/>
                      <a:pt x="66560" y="31750"/>
                      <a:pt x="98380" y="31750"/>
                    </a:cubicBezTo>
                    <a:cubicBezTo>
                      <a:pt x="153557" y="31750"/>
                      <a:pt x="146544" y="40169"/>
                      <a:pt x="193630" y="44450"/>
                    </a:cubicBezTo>
                    <a:cubicBezTo>
                      <a:pt x="227423" y="47522"/>
                      <a:pt x="261363" y="48683"/>
                      <a:pt x="295230" y="50800"/>
                    </a:cubicBezTo>
                    <a:cubicBezTo>
                      <a:pt x="324506" y="60559"/>
                      <a:pt x="339273" y="61041"/>
                      <a:pt x="263480" y="76200"/>
                    </a:cubicBezTo>
                    <a:cubicBezTo>
                      <a:pt x="227952" y="83306"/>
                      <a:pt x="191513" y="84667"/>
                      <a:pt x="155530" y="88900"/>
                    </a:cubicBezTo>
                    <a:cubicBezTo>
                      <a:pt x="147063" y="93133"/>
                      <a:pt x="121150" y="98607"/>
                      <a:pt x="130130" y="101600"/>
                    </a:cubicBezTo>
                    <a:cubicBezTo>
                      <a:pt x="156312" y="110327"/>
                      <a:pt x="185674" y="102265"/>
                      <a:pt x="212680" y="107950"/>
                    </a:cubicBezTo>
                    <a:cubicBezTo>
                      <a:pt x="226574" y="110875"/>
                      <a:pt x="237888" y="121050"/>
                      <a:pt x="250780" y="127000"/>
                    </a:cubicBezTo>
                    <a:cubicBezTo>
                      <a:pt x="265416" y="133755"/>
                      <a:pt x="279765" y="141501"/>
                      <a:pt x="295230" y="146050"/>
                    </a:cubicBezTo>
                    <a:cubicBezTo>
                      <a:pt x="315939" y="152141"/>
                      <a:pt x="358730" y="158750"/>
                      <a:pt x="358730" y="158750"/>
                    </a:cubicBezTo>
                    <a:cubicBezTo>
                      <a:pt x="382013" y="156633"/>
                      <a:pt x="405201" y="152400"/>
                      <a:pt x="428580" y="152400"/>
                    </a:cubicBezTo>
                    <a:cubicBezTo>
                      <a:pt x="439373" y="152400"/>
                      <a:pt x="456078" y="148830"/>
                      <a:pt x="460330" y="158750"/>
                    </a:cubicBezTo>
                    <a:cubicBezTo>
                      <a:pt x="465603" y="171055"/>
                      <a:pt x="460211" y="192275"/>
                      <a:pt x="447630" y="196850"/>
                    </a:cubicBezTo>
                    <a:cubicBezTo>
                      <a:pt x="407647" y="211389"/>
                      <a:pt x="362963" y="205317"/>
                      <a:pt x="320630" y="209550"/>
                    </a:cubicBezTo>
                    <a:cubicBezTo>
                      <a:pt x="318513" y="215900"/>
                      <a:pt x="314280" y="221907"/>
                      <a:pt x="314280" y="228600"/>
                    </a:cubicBezTo>
                    <a:cubicBezTo>
                      <a:pt x="314280" y="235293"/>
                      <a:pt x="313952" y="247189"/>
                      <a:pt x="320630" y="247650"/>
                    </a:cubicBezTo>
                    <a:cubicBezTo>
                      <a:pt x="379794" y="251730"/>
                      <a:pt x="439163" y="243417"/>
                      <a:pt x="498430" y="241300"/>
                    </a:cubicBezTo>
                    <a:cubicBezTo>
                      <a:pt x="608446" y="204628"/>
                      <a:pt x="475683" y="246957"/>
                      <a:pt x="796880" y="222250"/>
                    </a:cubicBezTo>
                    <a:cubicBezTo>
                      <a:pt x="928016" y="212163"/>
                      <a:pt x="851858" y="217099"/>
                      <a:pt x="1025480" y="209550"/>
                    </a:cubicBezTo>
                    <a:cubicBezTo>
                      <a:pt x="1055113" y="211667"/>
                      <a:pt x="1085035" y="211267"/>
                      <a:pt x="1114380" y="215900"/>
                    </a:cubicBezTo>
                    <a:cubicBezTo>
                      <a:pt x="1125639" y="217678"/>
                      <a:pt x="1134771" y="229547"/>
                      <a:pt x="1146130" y="228600"/>
                    </a:cubicBezTo>
                    <a:cubicBezTo>
                      <a:pt x="1162194" y="227261"/>
                      <a:pt x="1175763" y="215900"/>
                      <a:pt x="1190580" y="209550"/>
                    </a:cubicBezTo>
                    <a:cubicBezTo>
                      <a:pt x="1186347" y="203200"/>
                      <a:pt x="1182847" y="196294"/>
                      <a:pt x="1177880" y="190500"/>
                    </a:cubicBezTo>
                    <a:cubicBezTo>
                      <a:pt x="1115324" y="117518"/>
                      <a:pt x="1103537" y="163571"/>
                      <a:pt x="949280" y="158750"/>
                    </a:cubicBezTo>
                    <a:cubicBezTo>
                      <a:pt x="861106" y="136707"/>
                      <a:pt x="895531" y="153170"/>
                      <a:pt x="841330" y="120650"/>
                    </a:cubicBezTo>
                    <a:cubicBezTo>
                      <a:pt x="868847" y="112183"/>
                      <a:pt x="944237" y="115607"/>
                      <a:pt x="923880" y="95250"/>
                    </a:cubicBezTo>
                    <a:cubicBezTo>
                      <a:pt x="917530" y="88900"/>
                      <a:pt x="913036" y="79847"/>
                      <a:pt x="904830" y="76200"/>
                    </a:cubicBezTo>
                    <a:cubicBezTo>
                      <a:pt x="893065" y="70971"/>
                      <a:pt x="879355" y="72375"/>
                      <a:pt x="866730" y="69850"/>
                    </a:cubicBezTo>
                    <a:cubicBezTo>
                      <a:pt x="849918" y="66488"/>
                      <a:pt x="808162" y="54023"/>
                      <a:pt x="796880" y="50800"/>
                    </a:cubicBezTo>
                    <a:cubicBezTo>
                      <a:pt x="813813" y="46567"/>
                      <a:pt x="830524" y="41317"/>
                      <a:pt x="847680" y="38100"/>
                    </a:cubicBezTo>
                    <a:cubicBezTo>
                      <a:pt x="855745" y="36588"/>
                      <a:pt x="901658" y="34923"/>
                      <a:pt x="917530" y="25400"/>
                    </a:cubicBezTo>
                    <a:cubicBezTo>
                      <a:pt x="922664" y="22320"/>
                      <a:pt x="925997" y="16933"/>
                      <a:pt x="93658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1" name="자유형: 도형 260">
                <a:extLst>
                  <a:ext uri="{FF2B5EF4-FFF2-40B4-BE49-F238E27FC236}">
                    <a16:creationId xmlns:a16="http://schemas.microsoft.com/office/drawing/2014/main" id="{AA56F4AA-CD6B-4DA9-BA00-62B647460A9B}"/>
                  </a:ext>
                </a:extLst>
              </p:cNvPr>
              <p:cNvSpPr/>
              <p:nvPr/>
            </p:nvSpPr>
            <p:spPr>
              <a:xfrm>
                <a:off x="4849730" y="715937"/>
                <a:ext cx="611880" cy="109069"/>
              </a:xfrm>
              <a:custGeom>
                <a:avLst/>
                <a:gdLst>
                  <a:gd name="connsiteX0" fmla="*/ 611880 w 611880"/>
                  <a:gd name="connsiteY0" fmla="*/ 19659 h 109069"/>
                  <a:gd name="connsiteX1" fmla="*/ 611880 w 611880"/>
                  <a:gd name="connsiteY1" fmla="*/ 19659 h 109069"/>
                  <a:gd name="connsiteX2" fmla="*/ 548380 w 611880"/>
                  <a:gd name="connsiteY2" fmla="*/ 609 h 109069"/>
                  <a:gd name="connsiteX3" fmla="*/ 465830 w 611880"/>
                  <a:gd name="connsiteY3" fmla="*/ 6959 h 109069"/>
                  <a:gd name="connsiteX4" fmla="*/ 383280 w 611880"/>
                  <a:gd name="connsiteY4" fmla="*/ 26009 h 109069"/>
                  <a:gd name="connsiteX5" fmla="*/ 332480 w 611880"/>
                  <a:gd name="connsiteY5" fmla="*/ 38709 h 109069"/>
                  <a:gd name="connsiteX6" fmla="*/ 313430 w 611880"/>
                  <a:gd name="connsiteY6" fmla="*/ 51409 h 109069"/>
                  <a:gd name="connsiteX7" fmla="*/ 141980 w 611880"/>
                  <a:gd name="connsiteY7" fmla="*/ 32359 h 109069"/>
                  <a:gd name="connsiteX8" fmla="*/ 59430 w 611880"/>
                  <a:gd name="connsiteY8" fmla="*/ 26009 h 109069"/>
                  <a:gd name="connsiteX9" fmla="*/ 2280 w 611880"/>
                  <a:gd name="connsiteY9" fmla="*/ 32359 h 109069"/>
                  <a:gd name="connsiteX10" fmla="*/ 8630 w 611880"/>
                  <a:gd name="connsiteY10" fmla="*/ 51409 h 109069"/>
                  <a:gd name="connsiteX11" fmla="*/ 34030 w 611880"/>
                  <a:gd name="connsiteY11" fmla="*/ 57759 h 109069"/>
                  <a:gd name="connsiteX12" fmla="*/ 141980 w 611880"/>
                  <a:gd name="connsiteY12" fmla="*/ 64109 h 109069"/>
                  <a:gd name="connsiteX13" fmla="*/ 154680 w 611880"/>
                  <a:gd name="connsiteY13" fmla="*/ 83159 h 109069"/>
                  <a:gd name="connsiteX14" fmla="*/ 116580 w 611880"/>
                  <a:gd name="connsiteY14" fmla="*/ 95859 h 109069"/>
                  <a:gd name="connsiteX15" fmla="*/ 21330 w 611880"/>
                  <a:gd name="connsiteY15" fmla="*/ 102209 h 109069"/>
                  <a:gd name="connsiteX16" fmla="*/ 192780 w 611880"/>
                  <a:gd name="connsiteY16" fmla="*/ 102209 h 109069"/>
                  <a:gd name="connsiteX17" fmla="*/ 288030 w 611880"/>
                  <a:gd name="connsiteY17" fmla="*/ 108559 h 109069"/>
                  <a:gd name="connsiteX18" fmla="*/ 345180 w 611880"/>
                  <a:gd name="connsiteY18" fmla="*/ 102209 h 109069"/>
                  <a:gd name="connsiteX19" fmla="*/ 370580 w 611880"/>
                  <a:gd name="connsiteY19" fmla="*/ 64109 h 109069"/>
                  <a:gd name="connsiteX20" fmla="*/ 395980 w 611880"/>
                  <a:gd name="connsiteY20" fmla="*/ 51409 h 109069"/>
                  <a:gd name="connsiteX21" fmla="*/ 465830 w 611880"/>
                  <a:gd name="connsiteY21" fmla="*/ 38709 h 109069"/>
                  <a:gd name="connsiteX22" fmla="*/ 611880 w 611880"/>
                  <a:gd name="connsiteY22" fmla="*/ 19659 h 109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11880" h="109069">
                    <a:moveTo>
                      <a:pt x="611880" y="19659"/>
                    </a:moveTo>
                    <a:lnTo>
                      <a:pt x="611880" y="19659"/>
                    </a:lnTo>
                    <a:cubicBezTo>
                      <a:pt x="590713" y="13309"/>
                      <a:pt x="570396" y="2523"/>
                      <a:pt x="548380" y="609"/>
                    </a:cubicBezTo>
                    <a:cubicBezTo>
                      <a:pt x="520886" y="-1782"/>
                      <a:pt x="493196" y="3390"/>
                      <a:pt x="465830" y="6959"/>
                    </a:cubicBezTo>
                    <a:cubicBezTo>
                      <a:pt x="375725" y="18712"/>
                      <a:pt x="429023" y="13534"/>
                      <a:pt x="383280" y="26009"/>
                    </a:cubicBezTo>
                    <a:cubicBezTo>
                      <a:pt x="366441" y="30602"/>
                      <a:pt x="349413" y="34476"/>
                      <a:pt x="332480" y="38709"/>
                    </a:cubicBezTo>
                    <a:cubicBezTo>
                      <a:pt x="326130" y="42942"/>
                      <a:pt x="321052" y="51028"/>
                      <a:pt x="313430" y="51409"/>
                    </a:cubicBezTo>
                    <a:cubicBezTo>
                      <a:pt x="198397" y="57161"/>
                      <a:pt x="232163" y="44122"/>
                      <a:pt x="141980" y="32359"/>
                    </a:cubicBezTo>
                    <a:cubicBezTo>
                      <a:pt x="114614" y="28790"/>
                      <a:pt x="86947" y="28126"/>
                      <a:pt x="59430" y="26009"/>
                    </a:cubicBezTo>
                    <a:cubicBezTo>
                      <a:pt x="40380" y="28126"/>
                      <a:pt x="19424" y="23787"/>
                      <a:pt x="2280" y="32359"/>
                    </a:cubicBezTo>
                    <a:cubicBezTo>
                      <a:pt x="-3707" y="35352"/>
                      <a:pt x="3403" y="47228"/>
                      <a:pt x="8630" y="51409"/>
                    </a:cubicBezTo>
                    <a:cubicBezTo>
                      <a:pt x="15445" y="56861"/>
                      <a:pt x="25342" y="56932"/>
                      <a:pt x="34030" y="57759"/>
                    </a:cubicBezTo>
                    <a:cubicBezTo>
                      <a:pt x="69913" y="61176"/>
                      <a:pt x="105997" y="61992"/>
                      <a:pt x="141980" y="64109"/>
                    </a:cubicBezTo>
                    <a:cubicBezTo>
                      <a:pt x="146213" y="70459"/>
                      <a:pt x="159448" y="77200"/>
                      <a:pt x="154680" y="83159"/>
                    </a:cubicBezTo>
                    <a:cubicBezTo>
                      <a:pt x="146317" y="93612"/>
                      <a:pt x="129832" y="93966"/>
                      <a:pt x="116580" y="95859"/>
                    </a:cubicBezTo>
                    <a:cubicBezTo>
                      <a:pt x="85079" y="100359"/>
                      <a:pt x="53080" y="100092"/>
                      <a:pt x="21330" y="102209"/>
                    </a:cubicBezTo>
                    <a:cubicBezTo>
                      <a:pt x="206573" y="117646"/>
                      <a:pt x="-24447" y="102209"/>
                      <a:pt x="192780" y="102209"/>
                    </a:cubicBezTo>
                    <a:cubicBezTo>
                      <a:pt x="224600" y="102209"/>
                      <a:pt x="256280" y="106442"/>
                      <a:pt x="288030" y="108559"/>
                    </a:cubicBezTo>
                    <a:cubicBezTo>
                      <a:pt x="307080" y="106442"/>
                      <a:pt x="328304" y="111296"/>
                      <a:pt x="345180" y="102209"/>
                    </a:cubicBezTo>
                    <a:cubicBezTo>
                      <a:pt x="358619" y="94973"/>
                      <a:pt x="356928" y="70935"/>
                      <a:pt x="370580" y="64109"/>
                    </a:cubicBezTo>
                    <a:cubicBezTo>
                      <a:pt x="379047" y="59876"/>
                      <a:pt x="387117" y="54733"/>
                      <a:pt x="395980" y="51409"/>
                    </a:cubicBezTo>
                    <a:cubicBezTo>
                      <a:pt x="412179" y="45335"/>
                      <a:pt x="453423" y="39595"/>
                      <a:pt x="465830" y="38709"/>
                    </a:cubicBezTo>
                    <a:cubicBezTo>
                      <a:pt x="510217" y="35538"/>
                      <a:pt x="587538" y="22834"/>
                      <a:pt x="611880" y="19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2" name="자유형: 도형 261">
                <a:extLst>
                  <a:ext uri="{FF2B5EF4-FFF2-40B4-BE49-F238E27FC236}">
                    <a16:creationId xmlns:a16="http://schemas.microsoft.com/office/drawing/2014/main" id="{98942142-56E7-42B6-BF53-C7039735BBCD}"/>
                  </a:ext>
                </a:extLst>
              </p:cNvPr>
              <p:cNvSpPr/>
              <p:nvPr/>
            </p:nvSpPr>
            <p:spPr>
              <a:xfrm>
                <a:off x="5271110" y="481596"/>
                <a:ext cx="250066" cy="69850"/>
              </a:xfrm>
              <a:custGeom>
                <a:avLst/>
                <a:gdLst>
                  <a:gd name="connsiteX0" fmla="*/ 228600 w 250066"/>
                  <a:gd name="connsiteY0" fmla="*/ 0 h 69850"/>
                  <a:gd name="connsiteX1" fmla="*/ 228600 w 250066"/>
                  <a:gd name="connsiteY1" fmla="*/ 0 h 69850"/>
                  <a:gd name="connsiteX2" fmla="*/ 165100 w 250066"/>
                  <a:gd name="connsiteY2" fmla="*/ 12700 h 69850"/>
                  <a:gd name="connsiteX3" fmla="*/ 69850 w 250066"/>
                  <a:gd name="connsiteY3" fmla="*/ 38100 h 69850"/>
                  <a:gd name="connsiteX4" fmla="*/ 50800 w 250066"/>
                  <a:gd name="connsiteY4" fmla="*/ 31750 h 69850"/>
                  <a:gd name="connsiteX5" fmla="*/ 0 w 250066"/>
                  <a:gd name="connsiteY5" fmla="*/ 50800 h 69850"/>
                  <a:gd name="connsiteX6" fmla="*/ 120650 w 250066"/>
                  <a:gd name="connsiteY6" fmla="*/ 63500 h 69850"/>
                  <a:gd name="connsiteX7" fmla="*/ 165100 w 250066"/>
                  <a:gd name="connsiteY7" fmla="*/ 69850 h 69850"/>
                  <a:gd name="connsiteX8" fmla="*/ 234950 w 250066"/>
                  <a:gd name="connsiteY8" fmla="*/ 38100 h 69850"/>
                  <a:gd name="connsiteX9" fmla="*/ 228600 w 250066"/>
                  <a:gd name="connsiteY9" fmla="*/ 0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0066" h="69850">
                    <a:moveTo>
                      <a:pt x="228600" y="0"/>
                    </a:moveTo>
                    <a:lnTo>
                      <a:pt x="228600" y="0"/>
                    </a:lnTo>
                    <a:lnTo>
                      <a:pt x="165100" y="12700"/>
                    </a:lnTo>
                    <a:cubicBezTo>
                      <a:pt x="78756" y="28399"/>
                      <a:pt x="111101" y="10599"/>
                      <a:pt x="69850" y="38100"/>
                    </a:cubicBezTo>
                    <a:cubicBezTo>
                      <a:pt x="63500" y="35983"/>
                      <a:pt x="57493" y="31750"/>
                      <a:pt x="50800" y="31750"/>
                    </a:cubicBezTo>
                    <a:cubicBezTo>
                      <a:pt x="23337" y="31750"/>
                      <a:pt x="19708" y="37662"/>
                      <a:pt x="0" y="50800"/>
                    </a:cubicBezTo>
                    <a:cubicBezTo>
                      <a:pt x="53362" y="68587"/>
                      <a:pt x="1621" y="53150"/>
                      <a:pt x="120650" y="63500"/>
                    </a:cubicBezTo>
                    <a:cubicBezTo>
                      <a:pt x="135561" y="64797"/>
                      <a:pt x="150283" y="67733"/>
                      <a:pt x="165100" y="69850"/>
                    </a:cubicBezTo>
                    <a:cubicBezTo>
                      <a:pt x="269842" y="54887"/>
                      <a:pt x="160215" y="79619"/>
                      <a:pt x="234950" y="38100"/>
                    </a:cubicBezTo>
                    <a:cubicBezTo>
                      <a:pt x="244385" y="32858"/>
                      <a:pt x="266700" y="31750"/>
                      <a:pt x="2286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66" name="TextBox 265">
            <a:extLst>
              <a:ext uri="{FF2B5EF4-FFF2-40B4-BE49-F238E27FC236}">
                <a16:creationId xmlns:a16="http://schemas.microsoft.com/office/drawing/2014/main" id="{64A3DBF0-62F3-4B7D-9AA1-3B683FD8F64E}"/>
              </a:ext>
            </a:extLst>
          </p:cNvPr>
          <p:cNvSpPr txBox="1"/>
          <p:nvPr/>
        </p:nvSpPr>
        <p:spPr>
          <a:xfrm>
            <a:off x="5429056" y="3347666"/>
            <a:ext cx="1212850" cy="46166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isometricOffAxis2Top">
                <a:rot lat="18432439" lon="2336461" rev="19320000"/>
              </a:camera>
              <a:lightRig rig="threePt" dir="t"/>
            </a:scene3d>
          </a:bodyPr>
          <a:lstStyle/>
          <a:p>
            <a:pPr algn="ctr"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prstClr val="black">
                    <a:alpha val="21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♡</a:t>
            </a:r>
            <a:endParaRPr lang="ko-KR" altLang="en-US" sz="1050" dirty="0">
              <a:solidFill>
                <a:prstClr val="black">
                  <a:alpha val="21000"/>
                </a:prst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BC3A98A-5027-4648-A8A4-C1AC90BF5E78}"/>
              </a:ext>
            </a:extLst>
          </p:cNvPr>
          <p:cNvSpPr txBox="1"/>
          <p:nvPr/>
        </p:nvSpPr>
        <p:spPr>
          <a:xfrm>
            <a:off x="3161771" y="561227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2400" b="1" kern="0" dirty="0">
                <a:ln w="19050">
                  <a:noFill/>
                </a:ln>
                <a:solidFill>
                  <a:srgbClr val="FCF3EA"/>
                </a:solidFill>
                <a:ea typeface="야놀자 야체 B" panose="02020603020101020101" pitchFamily="18" charset="-127"/>
              </a:rPr>
              <a:t>권우영</a:t>
            </a:r>
            <a:r>
              <a:rPr lang="en-US" altLang="ko-KR" sz="2400" b="1" kern="0" dirty="0">
                <a:ln w="19050">
                  <a:noFill/>
                </a:ln>
                <a:solidFill>
                  <a:srgbClr val="FCF3EA"/>
                </a:solidFill>
                <a:ea typeface="야놀자 야체 B" panose="02020603020101020101" pitchFamily="18" charset="-127"/>
              </a:rPr>
              <a:t>, </a:t>
            </a:r>
            <a:r>
              <a:rPr lang="ko-KR" altLang="en-US" sz="2400" b="1" kern="0" dirty="0">
                <a:ln w="19050">
                  <a:noFill/>
                </a:ln>
                <a:solidFill>
                  <a:srgbClr val="FCF3EA"/>
                </a:solidFill>
                <a:ea typeface="야놀자 야체 B" panose="02020603020101020101" pitchFamily="18" charset="-127"/>
              </a:rPr>
              <a:t>이주영</a:t>
            </a:r>
            <a:r>
              <a:rPr lang="en-US" altLang="ko-KR" sz="2400" b="1" kern="0" dirty="0">
                <a:ln w="19050">
                  <a:noFill/>
                </a:ln>
                <a:solidFill>
                  <a:srgbClr val="FCF3EA"/>
                </a:solidFill>
                <a:ea typeface="야놀자 야체 B" panose="02020603020101020101" pitchFamily="18" charset="-127"/>
              </a:rPr>
              <a:t>, </a:t>
            </a:r>
            <a:r>
              <a:rPr lang="ko-KR" altLang="en-US" sz="2400" b="1" kern="0" dirty="0">
                <a:ln w="19050">
                  <a:noFill/>
                </a:ln>
                <a:solidFill>
                  <a:srgbClr val="FCF3EA"/>
                </a:solidFill>
                <a:ea typeface="야놀자 야체 B" panose="02020603020101020101" pitchFamily="18" charset="-127"/>
              </a:rPr>
              <a:t>정민화</a:t>
            </a:r>
            <a:endParaRPr lang="en-US" altLang="ko-KR" sz="2400" b="1" kern="0" dirty="0">
              <a:ln w="19050">
                <a:noFill/>
              </a:ln>
              <a:solidFill>
                <a:srgbClr val="FCF3EA"/>
              </a:solidFill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517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-15374" y="0"/>
            <a:ext cx="12207374" cy="1927362"/>
            <a:chOff x="-15374" y="0"/>
            <a:chExt cx="12207374" cy="1927362"/>
          </a:xfrm>
        </p:grpSpPr>
        <p:sp>
          <p:nvSpPr>
            <p:cNvPr id="7" name="순서도: 수동 입력 5">
              <a:extLst>
                <a:ext uri="{FF2B5EF4-FFF2-40B4-BE49-F238E27FC236}">
                  <a16:creationId xmlns:a16="http://schemas.microsoft.com/office/drawing/2014/main" id="{45E64CE1-67BE-4F0F-8AE7-79E362C74F81}"/>
                </a:ext>
              </a:extLst>
            </p:cNvPr>
            <p:cNvSpPr/>
            <p:nvPr/>
          </p:nvSpPr>
          <p:spPr>
            <a:xfrm>
              <a:off x="0" y="0"/>
              <a:ext cx="12192000" cy="1028701"/>
            </a:xfrm>
            <a:prstGeom prst="rect">
              <a:avLst/>
            </a:prstGeom>
            <a:solidFill>
              <a:srgbClr val="D4E2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순서도: 수동 입력 5">
              <a:extLst>
                <a:ext uri="{FF2B5EF4-FFF2-40B4-BE49-F238E27FC236}">
                  <a16:creationId xmlns:a16="http://schemas.microsoft.com/office/drawing/2014/main" id="{64063B21-62F1-4FA9-842E-778A6AC1FE0D}"/>
                </a:ext>
              </a:extLst>
            </p:cNvPr>
            <p:cNvSpPr/>
            <p:nvPr/>
          </p:nvSpPr>
          <p:spPr>
            <a:xfrm flipV="1">
              <a:off x="0" y="400049"/>
              <a:ext cx="12192000" cy="147637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464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4645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4645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4645"/>
                  </a:lnTo>
                  <a:close/>
                </a:path>
              </a:pathLst>
            </a:custGeom>
            <a:gradFill>
              <a:gsLst>
                <a:gs pos="85000">
                  <a:srgbClr val="5AAED4"/>
                </a:gs>
                <a:gs pos="70000">
                  <a:srgbClr val="6DB8D9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4" name="Group 38">
              <a:extLst>
                <a:ext uri="{FF2B5EF4-FFF2-40B4-BE49-F238E27FC236}">
                  <a16:creationId xmlns:a16="http://schemas.microsoft.com/office/drawing/2014/main" id="{6EE9BB68-E00B-4DEE-B531-BC81838CCBF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897315" y="155804"/>
              <a:ext cx="1913699" cy="749645"/>
              <a:chOff x="-2534" y="-718"/>
              <a:chExt cx="5052" cy="1979"/>
            </a:xfrm>
          </p:grpSpPr>
          <p:sp>
            <p:nvSpPr>
              <p:cNvPr id="75" name="Freeform 45">
                <a:extLst>
                  <a:ext uri="{FF2B5EF4-FFF2-40B4-BE49-F238E27FC236}">
                    <a16:creationId xmlns:a16="http://schemas.microsoft.com/office/drawing/2014/main" id="{11387D42-B916-44B5-A4CB-053FFA124E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" y="-718"/>
                <a:ext cx="328" cy="197"/>
              </a:xfrm>
              <a:custGeom>
                <a:avLst/>
                <a:gdLst>
                  <a:gd name="T0" fmla="*/ 0 w 982"/>
                  <a:gd name="T1" fmla="*/ 471 h 591"/>
                  <a:gd name="T2" fmla="*/ 18 w 982"/>
                  <a:gd name="T3" fmla="*/ 467 h 591"/>
                  <a:gd name="T4" fmla="*/ 123 w 982"/>
                  <a:gd name="T5" fmla="*/ 455 h 591"/>
                  <a:gd name="T6" fmla="*/ 211 w 982"/>
                  <a:gd name="T7" fmla="*/ 457 h 591"/>
                  <a:gd name="T8" fmla="*/ 255 w 982"/>
                  <a:gd name="T9" fmla="*/ 464 h 591"/>
                  <a:gd name="T10" fmla="*/ 299 w 982"/>
                  <a:gd name="T11" fmla="*/ 474 h 591"/>
                  <a:gd name="T12" fmla="*/ 389 w 982"/>
                  <a:gd name="T13" fmla="*/ 511 h 591"/>
                  <a:gd name="T14" fmla="*/ 480 w 982"/>
                  <a:gd name="T15" fmla="*/ 553 h 591"/>
                  <a:gd name="T16" fmla="*/ 575 w 982"/>
                  <a:gd name="T17" fmla="*/ 585 h 591"/>
                  <a:gd name="T18" fmla="*/ 624 w 982"/>
                  <a:gd name="T19" fmla="*/ 589 h 591"/>
                  <a:gd name="T20" fmla="*/ 669 w 982"/>
                  <a:gd name="T21" fmla="*/ 591 h 591"/>
                  <a:gd name="T22" fmla="*/ 716 w 982"/>
                  <a:gd name="T23" fmla="*/ 581 h 591"/>
                  <a:gd name="T24" fmla="*/ 732 w 982"/>
                  <a:gd name="T25" fmla="*/ 553 h 591"/>
                  <a:gd name="T26" fmla="*/ 729 w 982"/>
                  <a:gd name="T27" fmla="*/ 547 h 591"/>
                  <a:gd name="T28" fmla="*/ 718 w 982"/>
                  <a:gd name="T29" fmla="*/ 549 h 591"/>
                  <a:gd name="T30" fmla="*/ 666 w 982"/>
                  <a:gd name="T31" fmla="*/ 539 h 591"/>
                  <a:gd name="T32" fmla="*/ 640 w 982"/>
                  <a:gd name="T33" fmla="*/ 520 h 591"/>
                  <a:gd name="T34" fmla="*/ 627 w 982"/>
                  <a:gd name="T35" fmla="*/ 501 h 591"/>
                  <a:gd name="T36" fmla="*/ 623 w 982"/>
                  <a:gd name="T37" fmla="*/ 488 h 591"/>
                  <a:gd name="T38" fmla="*/ 618 w 982"/>
                  <a:gd name="T39" fmla="*/ 474 h 591"/>
                  <a:gd name="T40" fmla="*/ 621 w 982"/>
                  <a:gd name="T41" fmla="*/ 449 h 591"/>
                  <a:gd name="T42" fmla="*/ 640 w 982"/>
                  <a:gd name="T43" fmla="*/ 411 h 591"/>
                  <a:gd name="T44" fmla="*/ 733 w 982"/>
                  <a:gd name="T45" fmla="*/ 329 h 591"/>
                  <a:gd name="T46" fmla="*/ 833 w 982"/>
                  <a:gd name="T47" fmla="*/ 259 h 591"/>
                  <a:gd name="T48" fmla="*/ 882 w 982"/>
                  <a:gd name="T49" fmla="*/ 223 h 591"/>
                  <a:gd name="T50" fmla="*/ 948 w 982"/>
                  <a:gd name="T51" fmla="*/ 150 h 591"/>
                  <a:gd name="T52" fmla="*/ 980 w 982"/>
                  <a:gd name="T53" fmla="*/ 82 h 591"/>
                  <a:gd name="T54" fmla="*/ 982 w 982"/>
                  <a:gd name="T55" fmla="*/ 25 h 591"/>
                  <a:gd name="T56" fmla="*/ 974 w 982"/>
                  <a:gd name="T57" fmla="*/ 0 h 591"/>
                  <a:gd name="T58" fmla="*/ 971 w 982"/>
                  <a:gd name="T59" fmla="*/ 5 h 591"/>
                  <a:gd name="T60" fmla="*/ 929 w 982"/>
                  <a:gd name="T61" fmla="*/ 42 h 591"/>
                  <a:gd name="T62" fmla="*/ 873 w 982"/>
                  <a:gd name="T63" fmla="*/ 79 h 591"/>
                  <a:gd name="T64" fmla="*/ 833 w 982"/>
                  <a:gd name="T65" fmla="*/ 101 h 591"/>
                  <a:gd name="T66" fmla="*/ 790 w 982"/>
                  <a:gd name="T67" fmla="*/ 126 h 591"/>
                  <a:gd name="T68" fmla="*/ 713 w 982"/>
                  <a:gd name="T69" fmla="*/ 189 h 591"/>
                  <a:gd name="T70" fmla="*/ 608 w 982"/>
                  <a:gd name="T71" fmla="*/ 294 h 591"/>
                  <a:gd name="T72" fmla="*/ 540 w 982"/>
                  <a:gd name="T73" fmla="*/ 359 h 591"/>
                  <a:gd name="T74" fmla="*/ 509 w 982"/>
                  <a:gd name="T75" fmla="*/ 388 h 591"/>
                  <a:gd name="T76" fmla="*/ 464 w 982"/>
                  <a:gd name="T77" fmla="*/ 422 h 591"/>
                  <a:gd name="T78" fmla="*/ 430 w 982"/>
                  <a:gd name="T79" fmla="*/ 437 h 591"/>
                  <a:gd name="T80" fmla="*/ 386 w 982"/>
                  <a:gd name="T81" fmla="*/ 434 h 591"/>
                  <a:gd name="T82" fmla="*/ 358 w 982"/>
                  <a:gd name="T83" fmla="*/ 428 h 591"/>
                  <a:gd name="T84" fmla="*/ 322 w 982"/>
                  <a:gd name="T85" fmla="*/ 422 h 591"/>
                  <a:gd name="T86" fmla="*/ 228 w 982"/>
                  <a:gd name="T87" fmla="*/ 411 h 591"/>
                  <a:gd name="T88" fmla="*/ 127 w 982"/>
                  <a:gd name="T89" fmla="*/ 413 h 591"/>
                  <a:gd name="T90" fmla="*/ 57 w 982"/>
                  <a:gd name="T91" fmla="*/ 432 h 591"/>
                  <a:gd name="T92" fmla="*/ 16 w 982"/>
                  <a:gd name="T93" fmla="*/ 455 h 591"/>
                  <a:gd name="T94" fmla="*/ 0 w 982"/>
                  <a:gd name="T95" fmla="*/ 47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82" h="591">
                    <a:moveTo>
                      <a:pt x="0" y="471"/>
                    </a:moveTo>
                    <a:lnTo>
                      <a:pt x="18" y="467"/>
                    </a:lnTo>
                    <a:lnTo>
                      <a:pt x="123" y="455"/>
                    </a:lnTo>
                    <a:lnTo>
                      <a:pt x="211" y="457"/>
                    </a:lnTo>
                    <a:lnTo>
                      <a:pt x="255" y="464"/>
                    </a:lnTo>
                    <a:lnTo>
                      <a:pt x="299" y="474"/>
                    </a:lnTo>
                    <a:lnTo>
                      <a:pt x="389" y="511"/>
                    </a:lnTo>
                    <a:lnTo>
                      <a:pt x="480" y="553"/>
                    </a:lnTo>
                    <a:lnTo>
                      <a:pt x="575" y="585"/>
                    </a:lnTo>
                    <a:lnTo>
                      <a:pt x="624" y="589"/>
                    </a:lnTo>
                    <a:lnTo>
                      <a:pt x="669" y="591"/>
                    </a:lnTo>
                    <a:lnTo>
                      <a:pt x="716" y="581"/>
                    </a:lnTo>
                    <a:lnTo>
                      <a:pt x="732" y="553"/>
                    </a:lnTo>
                    <a:lnTo>
                      <a:pt x="729" y="547"/>
                    </a:lnTo>
                    <a:lnTo>
                      <a:pt x="718" y="549"/>
                    </a:lnTo>
                    <a:lnTo>
                      <a:pt x="666" y="539"/>
                    </a:lnTo>
                    <a:lnTo>
                      <a:pt x="640" y="520"/>
                    </a:lnTo>
                    <a:lnTo>
                      <a:pt x="627" y="501"/>
                    </a:lnTo>
                    <a:lnTo>
                      <a:pt x="623" y="488"/>
                    </a:lnTo>
                    <a:lnTo>
                      <a:pt x="618" y="474"/>
                    </a:lnTo>
                    <a:lnTo>
                      <a:pt x="621" y="449"/>
                    </a:lnTo>
                    <a:lnTo>
                      <a:pt x="640" y="411"/>
                    </a:lnTo>
                    <a:lnTo>
                      <a:pt x="733" y="329"/>
                    </a:lnTo>
                    <a:lnTo>
                      <a:pt x="833" y="259"/>
                    </a:lnTo>
                    <a:lnTo>
                      <a:pt x="882" y="223"/>
                    </a:lnTo>
                    <a:lnTo>
                      <a:pt x="948" y="150"/>
                    </a:lnTo>
                    <a:lnTo>
                      <a:pt x="980" y="82"/>
                    </a:lnTo>
                    <a:lnTo>
                      <a:pt x="982" y="25"/>
                    </a:lnTo>
                    <a:lnTo>
                      <a:pt x="974" y="0"/>
                    </a:lnTo>
                    <a:lnTo>
                      <a:pt x="971" y="5"/>
                    </a:lnTo>
                    <a:lnTo>
                      <a:pt x="929" y="42"/>
                    </a:lnTo>
                    <a:lnTo>
                      <a:pt x="873" y="79"/>
                    </a:lnTo>
                    <a:lnTo>
                      <a:pt x="833" y="101"/>
                    </a:lnTo>
                    <a:lnTo>
                      <a:pt x="790" y="126"/>
                    </a:lnTo>
                    <a:lnTo>
                      <a:pt x="713" y="189"/>
                    </a:lnTo>
                    <a:lnTo>
                      <a:pt x="608" y="294"/>
                    </a:lnTo>
                    <a:lnTo>
                      <a:pt x="540" y="359"/>
                    </a:lnTo>
                    <a:lnTo>
                      <a:pt x="509" y="388"/>
                    </a:lnTo>
                    <a:lnTo>
                      <a:pt x="464" y="422"/>
                    </a:lnTo>
                    <a:lnTo>
                      <a:pt x="430" y="437"/>
                    </a:lnTo>
                    <a:lnTo>
                      <a:pt x="386" y="434"/>
                    </a:lnTo>
                    <a:lnTo>
                      <a:pt x="358" y="428"/>
                    </a:lnTo>
                    <a:lnTo>
                      <a:pt x="322" y="422"/>
                    </a:lnTo>
                    <a:lnTo>
                      <a:pt x="228" y="411"/>
                    </a:lnTo>
                    <a:lnTo>
                      <a:pt x="127" y="413"/>
                    </a:lnTo>
                    <a:lnTo>
                      <a:pt x="57" y="432"/>
                    </a:lnTo>
                    <a:lnTo>
                      <a:pt x="16" y="455"/>
                    </a:ln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100F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46">
                <a:extLst>
                  <a:ext uri="{FF2B5EF4-FFF2-40B4-BE49-F238E27FC236}">
                    <a16:creationId xmlns:a16="http://schemas.microsoft.com/office/drawing/2014/main" id="{FCA5C5A6-0647-4C3B-B886-9389F67D9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34" y="-626"/>
                <a:ext cx="328" cy="197"/>
              </a:xfrm>
              <a:custGeom>
                <a:avLst/>
                <a:gdLst>
                  <a:gd name="T0" fmla="*/ 0 w 984"/>
                  <a:gd name="T1" fmla="*/ 471 h 591"/>
                  <a:gd name="T2" fmla="*/ 18 w 984"/>
                  <a:gd name="T3" fmla="*/ 467 h 591"/>
                  <a:gd name="T4" fmla="*/ 124 w 984"/>
                  <a:gd name="T5" fmla="*/ 455 h 591"/>
                  <a:gd name="T6" fmla="*/ 212 w 984"/>
                  <a:gd name="T7" fmla="*/ 457 h 591"/>
                  <a:gd name="T8" fmla="*/ 255 w 984"/>
                  <a:gd name="T9" fmla="*/ 464 h 591"/>
                  <a:gd name="T10" fmla="*/ 300 w 984"/>
                  <a:gd name="T11" fmla="*/ 474 h 591"/>
                  <a:gd name="T12" fmla="*/ 389 w 984"/>
                  <a:gd name="T13" fmla="*/ 511 h 591"/>
                  <a:gd name="T14" fmla="*/ 481 w 984"/>
                  <a:gd name="T15" fmla="*/ 553 h 591"/>
                  <a:gd name="T16" fmla="*/ 576 w 984"/>
                  <a:gd name="T17" fmla="*/ 583 h 591"/>
                  <a:gd name="T18" fmla="*/ 625 w 984"/>
                  <a:gd name="T19" fmla="*/ 589 h 591"/>
                  <a:gd name="T20" fmla="*/ 670 w 984"/>
                  <a:gd name="T21" fmla="*/ 591 h 591"/>
                  <a:gd name="T22" fmla="*/ 717 w 984"/>
                  <a:gd name="T23" fmla="*/ 579 h 591"/>
                  <a:gd name="T24" fmla="*/ 733 w 984"/>
                  <a:gd name="T25" fmla="*/ 553 h 591"/>
                  <a:gd name="T26" fmla="*/ 729 w 984"/>
                  <a:gd name="T27" fmla="*/ 547 h 591"/>
                  <a:gd name="T28" fmla="*/ 719 w 984"/>
                  <a:gd name="T29" fmla="*/ 549 h 591"/>
                  <a:gd name="T30" fmla="*/ 667 w 984"/>
                  <a:gd name="T31" fmla="*/ 539 h 591"/>
                  <a:gd name="T32" fmla="*/ 641 w 984"/>
                  <a:gd name="T33" fmla="*/ 520 h 591"/>
                  <a:gd name="T34" fmla="*/ 628 w 984"/>
                  <a:gd name="T35" fmla="*/ 501 h 591"/>
                  <a:gd name="T36" fmla="*/ 622 w 984"/>
                  <a:gd name="T37" fmla="*/ 488 h 591"/>
                  <a:gd name="T38" fmla="*/ 619 w 984"/>
                  <a:gd name="T39" fmla="*/ 474 h 591"/>
                  <a:gd name="T40" fmla="*/ 621 w 984"/>
                  <a:gd name="T41" fmla="*/ 448 h 591"/>
                  <a:gd name="T42" fmla="*/ 641 w 984"/>
                  <a:gd name="T43" fmla="*/ 411 h 591"/>
                  <a:gd name="T44" fmla="*/ 733 w 984"/>
                  <a:gd name="T45" fmla="*/ 329 h 591"/>
                  <a:gd name="T46" fmla="*/ 834 w 984"/>
                  <a:gd name="T47" fmla="*/ 259 h 591"/>
                  <a:gd name="T48" fmla="*/ 883 w 984"/>
                  <a:gd name="T49" fmla="*/ 223 h 591"/>
                  <a:gd name="T50" fmla="*/ 949 w 984"/>
                  <a:gd name="T51" fmla="*/ 150 h 591"/>
                  <a:gd name="T52" fmla="*/ 981 w 984"/>
                  <a:gd name="T53" fmla="*/ 82 h 591"/>
                  <a:gd name="T54" fmla="*/ 984 w 984"/>
                  <a:gd name="T55" fmla="*/ 23 h 591"/>
                  <a:gd name="T56" fmla="*/ 975 w 984"/>
                  <a:gd name="T57" fmla="*/ 0 h 591"/>
                  <a:gd name="T58" fmla="*/ 972 w 984"/>
                  <a:gd name="T59" fmla="*/ 5 h 591"/>
                  <a:gd name="T60" fmla="*/ 930 w 984"/>
                  <a:gd name="T61" fmla="*/ 42 h 591"/>
                  <a:gd name="T62" fmla="*/ 874 w 984"/>
                  <a:gd name="T63" fmla="*/ 79 h 591"/>
                  <a:gd name="T64" fmla="*/ 834 w 984"/>
                  <a:gd name="T65" fmla="*/ 101 h 591"/>
                  <a:gd name="T66" fmla="*/ 791 w 984"/>
                  <a:gd name="T67" fmla="*/ 125 h 591"/>
                  <a:gd name="T68" fmla="*/ 713 w 984"/>
                  <a:gd name="T69" fmla="*/ 189 h 591"/>
                  <a:gd name="T70" fmla="*/ 609 w 984"/>
                  <a:gd name="T71" fmla="*/ 294 h 591"/>
                  <a:gd name="T72" fmla="*/ 542 w 984"/>
                  <a:gd name="T73" fmla="*/ 359 h 591"/>
                  <a:gd name="T74" fmla="*/ 510 w 984"/>
                  <a:gd name="T75" fmla="*/ 388 h 591"/>
                  <a:gd name="T76" fmla="*/ 465 w 984"/>
                  <a:gd name="T77" fmla="*/ 422 h 591"/>
                  <a:gd name="T78" fmla="*/ 429 w 984"/>
                  <a:gd name="T79" fmla="*/ 436 h 591"/>
                  <a:gd name="T80" fmla="*/ 388 w 984"/>
                  <a:gd name="T81" fmla="*/ 434 h 591"/>
                  <a:gd name="T82" fmla="*/ 357 w 984"/>
                  <a:gd name="T83" fmla="*/ 428 h 591"/>
                  <a:gd name="T84" fmla="*/ 321 w 984"/>
                  <a:gd name="T85" fmla="*/ 422 h 591"/>
                  <a:gd name="T86" fmla="*/ 229 w 984"/>
                  <a:gd name="T87" fmla="*/ 411 h 591"/>
                  <a:gd name="T88" fmla="*/ 127 w 984"/>
                  <a:gd name="T89" fmla="*/ 413 h 591"/>
                  <a:gd name="T90" fmla="*/ 58 w 984"/>
                  <a:gd name="T91" fmla="*/ 432 h 591"/>
                  <a:gd name="T92" fmla="*/ 18 w 984"/>
                  <a:gd name="T93" fmla="*/ 455 h 591"/>
                  <a:gd name="T94" fmla="*/ 0 w 984"/>
                  <a:gd name="T95" fmla="*/ 47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84" h="591">
                    <a:moveTo>
                      <a:pt x="0" y="471"/>
                    </a:moveTo>
                    <a:lnTo>
                      <a:pt x="18" y="467"/>
                    </a:lnTo>
                    <a:lnTo>
                      <a:pt x="124" y="455"/>
                    </a:lnTo>
                    <a:lnTo>
                      <a:pt x="212" y="457"/>
                    </a:lnTo>
                    <a:lnTo>
                      <a:pt x="255" y="464"/>
                    </a:lnTo>
                    <a:lnTo>
                      <a:pt x="300" y="474"/>
                    </a:lnTo>
                    <a:lnTo>
                      <a:pt x="389" y="511"/>
                    </a:lnTo>
                    <a:lnTo>
                      <a:pt x="481" y="553"/>
                    </a:lnTo>
                    <a:lnTo>
                      <a:pt x="576" y="583"/>
                    </a:lnTo>
                    <a:lnTo>
                      <a:pt x="625" y="589"/>
                    </a:lnTo>
                    <a:lnTo>
                      <a:pt x="670" y="591"/>
                    </a:lnTo>
                    <a:lnTo>
                      <a:pt x="717" y="579"/>
                    </a:lnTo>
                    <a:lnTo>
                      <a:pt x="733" y="553"/>
                    </a:lnTo>
                    <a:lnTo>
                      <a:pt x="729" y="547"/>
                    </a:lnTo>
                    <a:lnTo>
                      <a:pt x="719" y="549"/>
                    </a:lnTo>
                    <a:lnTo>
                      <a:pt x="667" y="539"/>
                    </a:lnTo>
                    <a:lnTo>
                      <a:pt x="641" y="520"/>
                    </a:lnTo>
                    <a:lnTo>
                      <a:pt x="628" y="501"/>
                    </a:lnTo>
                    <a:lnTo>
                      <a:pt x="622" y="488"/>
                    </a:lnTo>
                    <a:lnTo>
                      <a:pt x="619" y="474"/>
                    </a:lnTo>
                    <a:lnTo>
                      <a:pt x="621" y="448"/>
                    </a:lnTo>
                    <a:lnTo>
                      <a:pt x="641" y="411"/>
                    </a:lnTo>
                    <a:lnTo>
                      <a:pt x="733" y="329"/>
                    </a:lnTo>
                    <a:lnTo>
                      <a:pt x="834" y="259"/>
                    </a:lnTo>
                    <a:lnTo>
                      <a:pt x="883" y="223"/>
                    </a:lnTo>
                    <a:lnTo>
                      <a:pt x="949" y="150"/>
                    </a:lnTo>
                    <a:lnTo>
                      <a:pt x="981" y="82"/>
                    </a:lnTo>
                    <a:lnTo>
                      <a:pt x="984" y="23"/>
                    </a:lnTo>
                    <a:lnTo>
                      <a:pt x="975" y="0"/>
                    </a:lnTo>
                    <a:lnTo>
                      <a:pt x="972" y="5"/>
                    </a:lnTo>
                    <a:lnTo>
                      <a:pt x="930" y="42"/>
                    </a:lnTo>
                    <a:lnTo>
                      <a:pt x="874" y="79"/>
                    </a:lnTo>
                    <a:lnTo>
                      <a:pt x="834" y="101"/>
                    </a:lnTo>
                    <a:lnTo>
                      <a:pt x="791" y="125"/>
                    </a:lnTo>
                    <a:lnTo>
                      <a:pt x="713" y="189"/>
                    </a:lnTo>
                    <a:lnTo>
                      <a:pt x="609" y="294"/>
                    </a:lnTo>
                    <a:lnTo>
                      <a:pt x="542" y="359"/>
                    </a:lnTo>
                    <a:lnTo>
                      <a:pt x="510" y="388"/>
                    </a:lnTo>
                    <a:lnTo>
                      <a:pt x="465" y="422"/>
                    </a:lnTo>
                    <a:lnTo>
                      <a:pt x="429" y="436"/>
                    </a:lnTo>
                    <a:lnTo>
                      <a:pt x="388" y="434"/>
                    </a:lnTo>
                    <a:lnTo>
                      <a:pt x="357" y="428"/>
                    </a:lnTo>
                    <a:lnTo>
                      <a:pt x="321" y="422"/>
                    </a:lnTo>
                    <a:lnTo>
                      <a:pt x="229" y="411"/>
                    </a:lnTo>
                    <a:lnTo>
                      <a:pt x="127" y="413"/>
                    </a:lnTo>
                    <a:lnTo>
                      <a:pt x="58" y="432"/>
                    </a:lnTo>
                    <a:lnTo>
                      <a:pt x="18" y="455"/>
                    </a:ln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100F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47">
                <a:extLst>
                  <a:ext uri="{FF2B5EF4-FFF2-40B4-BE49-F238E27FC236}">
                    <a16:creationId xmlns:a16="http://schemas.microsoft.com/office/drawing/2014/main" id="{D627B606-EBC8-4075-8A8D-011C895DC0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8" y="726"/>
                <a:ext cx="890" cy="535"/>
              </a:xfrm>
              <a:custGeom>
                <a:avLst/>
                <a:gdLst>
                  <a:gd name="T0" fmla="*/ 0 w 984"/>
                  <a:gd name="T1" fmla="*/ 471 h 591"/>
                  <a:gd name="T2" fmla="*/ 19 w 984"/>
                  <a:gd name="T3" fmla="*/ 467 h 591"/>
                  <a:gd name="T4" fmla="*/ 124 w 984"/>
                  <a:gd name="T5" fmla="*/ 455 h 591"/>
                  <a:gd name="T6" fmla="*/ 212 w 984"/>
                  <a:gd name="T7" fmla="*/ 457 h 591"/>
                  <a:gd name="T8" fmla="*/ 257 w 984"/>
                  <a:gd name="T9" fmla="*/ 464 h 591"/>
                  <a:gd name="T10" fmla="*/ 300 w 984"/>
                  <a:gd name="T11" fmla="*/ 474 h 591"/>
                  <a:gd name="T12" fmla="*/ 389 w 984"/>
                  <a:gd name="T13" fmla="*/ 511 h 591"/>
                  <a:gd name="T14" fmla="*/ 481 w 984"/>
                  <a:gd name="T15" fmla="*/ 553 h 591"/>
                  <a:gd name="T16" fmla="*/ 576 w 984"/>
                  <a:gd name="T17" fmla="*/ 585 h 591"/>
                  <a:gd name="T18" fmla="*/ 625 w 984"/>
                  <a:gd name="T19" fmla="*/ 589 h 591"/>
                  <a:gd name="T20" fmla="*/ 670 w 984"/>
                  <a:gd name="T21" fmla="*/ 591 h 591"/>
                  <a:gd name="T22" fmla="*/ 717 w 984"/>
                  <a:gd name="T23" fmla="*/ 581 h 591"/>
                  <a:gd name="T24" fmla="*/ 733 w 984"/>
                  <a:gd name="T25" fmla="*/ 553 h 591"/>
                  <a:gd name="T26" fmla="*/ 730 w 984"/>
                  <a:gd name="T27" fmla="*/ 547 h 591"/>
                  <a:gd name="T28" fmla="*/ 719 w 984"/>
                  <a:gd name="T29" fmla="*/ 549 h 591"/>
                  <a:gd name="T30" fmla="*/ 667 w 984"/>
                  <a:gd name="T31" fmla="*/ 539 h 591"/>
                  <a:gd name="T32" fmla="*/ 641 w 984"/>
                  <a:gd name="T33" fmla="*/ 520 h 591"/>
                  <a:gd name="T34" fmla="*/ 628 w 984"/>
                  <a:gd name="T35" fmla="*/ 501 h 591"/>
                  <a:gd name="T36" fmla="*/ 622 w 984"/>
                  <a:gd name="T37" fmla="*/ 488 h 591"/>
                  <a:gd name="T38" fmla="*/ 619 w 984"/>
                  <a:gd name="T39" fmla="*/ 475 h 591"/>
                  <a:gd name="T40" fmla="*/ 622 w 984"/>
                  <a:gd name="T41" fmla="*/ 449 h 591"/>
                  <a:gd name="T42" fmla="*/ 641 w 984"/>
                  <a:gd name="T43" fmla="*/ 411 h 591"/>
                  <a:gd name="T44" fmla="*/ 735 w 984"/>
                  <a:gd name="T45" fmla="*/ 329 h 591"/>
                  <a:gd name="T46" fmla="*/ 834 w 984"/>
                  <a:gd name="T47" fmla="*/ 261 h 591"/>
                  <a:gd name="T48" fmla="*/ 883 w 984"/>
                  <a:gd name="T49" fmla="*/ 223 h 591"/>
                  <a:gd name="T50" fmla="*/ 949 w 984"/>
                  <a:gd name="T51" fmla="*/ 150 h 591"/>
                  <a:gd name="T52" fmla="*/ 981 w 984"/>
                  <a:gd name="T53" fmla="*/ 82 h 591"/>
                  <a:gd name="T54" fmla="*/ 984 w 984"/>
                  <a:gd name="T55" fmla="*/ 25 h 591"/>
                  <a:gd name="T56" fmla="*/ 975 w 984"/>
                  <a:gd name="T57" fmla="*/ 0 h 591"/>
                  <a:gd name="T58" fmla="*/ 972 w 984"/>
                  <a:gd name="T59" fmla="*/ 5 h 591"/>
                  <a:gd name="T60" fmla="*/ 930 w 984"/>
                  <a:gd name="T61" fmla="*/ 42 h 591"/>
                  <a:gd name="T62" fmla="*/ 874 w 984"/>
                  <a:gd name="T63" fmla="*/ 79 h 591"/>
                  <a:gd name="T64" fmla="*/ 834 w 984"/>
                  <a:gd name="T65" fmla="*/ 101 h 591"/>
                  <a:gd name="T66" fmla="*/ 791 w 984"/>
                  <a:gd name="T67" fmla="*/ 127 h 591"/>
                  <a:gd name="T68" fmla="*/ 714 w 984"/>
                  <a:gd name="T69" fmla="*/ 189 h 591"/>
                  <a:gd name="T70" fmla="*/ 609 w 984"/>
                  <a:gd name="T71" fmla="*/ 294 h 591"/>
                  <a:gd name="T72" fmla="*/ 542 w 984"/>
                  <a:gd name="T73" fmla="*/ 359 h 591"/>
                  <a:gd name="T74" fmla="*/ 510 w 984"/>
                  <a:gd name="T75" fmla="*/ 388 h 591"/>
                  <a:gd name="T76" fmla="*/ 465 w 984"/>
                  <a:gd name="T77" fmla="*/ 422 h 591"/>
                  <a:gd name="T78" fmla="*/ 431 w 984"/>
                  <a:gd name="T79" fmla="*/ 437 h 591"/>
                  <a:gd name="T80" fmla="*/ 388 w 984"/>
                  <a:gd name="T81" fmla="*/ 435 h 591"/>
                  <a:gd name="T82" fmla="*/ 357 w 984"/>
                  <a:gd name="T83" fmla="*/ 429 h 591"/>
                  <a:gd name="T84" fmla="*/ 323 w 984"/>
                  <a:gd name="T85" fmla="*/ 422 h 591"/>
                  <a:gd name="T86" fmla="*/ 229 w 984"/>
                  <a:gd name="T87" fmla="*/ 411 h 591"/>
                  <a:gd name="T88" fmla="*/ 127 w 984"/>
                  <a:gd name="T89" fmla="*/ 413 h 591"/>
                  <a:gd name="T90" fmla="*/ 58 w 984"/>
                  <a:gd name="T91" fmla="*/ 432 h 591"/>
                  <a:gd name="T92" fmla="*/ 18 w 984"/>
                  <a:gd name="T93" fmla="*/ 455 h 591"/>
                  <a:gd name="T94" fmla="*/ 0 w 984"/>
                  <a:gd name="T95" fmla="*/ 47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84" h="591">
                    <a:moveTo>
                      <a:pt x="0" y="471"/>
                    </a:moveTo>
                    <a:lnTo>
                      <a:pt x="19" y="467"/>
                    </a:lnTo>
                    <a:lnTo>
                      <a:pt x="124" y="455"/>
                    </a:lnTo>
                    <a:lnTo>
                      <a:pt x="212" y="457"/>
                    </a:lnTo>
                    <a:lnTo>
                      <a:pt x="257" y="464"/>
                    </a:lnTo>
                    <a:lnTo>
                      <a:pt x="300" y="474"/>
                    </a:lnTo>
                    <a:lnTo>
                      <a:pt x="389" y="511"/>
                    </a:lnTo>
                    <a:lnTo>
                      <a:pt x="481" y="553"/>
                    </a:lnTo>
                    <a:lnTo>
                      <a:pt x="576" y="585"/>
                    </a:lnTo>
                    <a:lnTo>
                      <a:pt x="625" y="589"/>
                    </a:lnTo>
                    <a:lnTo>
                      <a:pt x="670" y="591"/>
                    </a:lnTo>
                    <a:lnTo>
                      <a:pt x="717" y="581"/>
                    </a:lnTo>
                    <a:lnTo>
                      <a:pt x="733" y="553"/>
                    </a:lnTo>
                    <a:lnTo>
                      <a:pt x="730" y="547"/>
                    </a:lnTo>
                    <a:lnTo>
                      <a:pt x="719" y="549"/>
                    </a:lnTo>
                    <a:lnTo>
                      <a:pt x="667" y="539"/>
                    </a:lnTo>
                    <a:lnTo>
                      <a:pt x="641" y="520"/>
                    </a:lnTo>
                    <a:lnTo>
                      <a:pt x="628" y="501"/>
                    </a:lnTo>
                    <a:lnTo>
                      <a:pt x="622" y="488"/>
                    </a:lnTo>
                    <a:lnTo>
                      <a:pt x="619" y="475"/>
                    </a:lnTo>
                    <a:lnTo>
                      <a:pt x="622" y="449"/>
                    </a:lnTo>
                    <a:lnTo>
                      <a:pt x="641" y="411"/>
                    </a:lnTo>
                    <a:lnTo>
                      <a:pt x="735" y="329"/>
                    </a:lnTo>
                    <a:lnTo>
                      <a:pt x="834" y="261"/>
                    </a:lnTo>
                    <a:lnTo>
                      <a:pt x="883" y="223"/>
                    </a:lnTo>
                    <a:lnTo>
                      <a:pt x="949" y="150"/>
                    </a:lnTo>
                    <a:lnTo>
                      <a:pt x="981" y="82"/>
                    </a:lnTo>
                    <a:lnTo>
                      <a:pt x="984" y="25"/>
                    </a:lnTo>
                    <a:lnTo>
                      <a:pt x="975" y="0"/>
                    </a:lnTo>
                    <a:lnTo>
                      <a:pt x="972" y="5"/>
                    </a:lnTo>
                    <a:lnTo>
                      <a:pt x="930" y="42"/>
                    </a:lnTo>
                    <a:lnTo>
                      <a:pt x="874" y="79"/>
                    </a:lnTo>
                    <a:lnTo>
                      <a:pt x="834" y="101"/>
                    </a:lnTo>
                    <a:lnTo>
                      <a:pt x="791" y="127"/>
                    </a:lnTo>
                    <a:lnTo>
                      <a:pt x="714" y="189"/>
                    </a:lnTo>
                    <a:lnTo>
                      <a:pt x="609" y="294"/>
                    </a:lnTo>
                    <a:lnTo>
                      <a:pt x="542" y="359"/>
                    </a:lnTo>
                    <a:lnTo>
                      <a:pt x="510" y="388"/>
                    </a:lnTo>
                    <a:lnTo>
                      <a:pt x="465" y="422"/>
                    </a:lnTo>
                    <a:lnTo>
                      <a:pt x="431" y="437"/>
                    </a:lnTo>
                    <a:lnTo>
                      <a:pt x="388" y="435"/>
                    </a:lnTo>
                    <a:lnTo>
                      <a:pt x="357" y="429"/>
                    </a:lnTo>
                    <a:lnTo>
                      <a:pt x="323" y="422"/>
                    </a:lnTo>
                    <a:lnTo>
                      <a:pt x="229" y="411"/>
                    </a:lnTo>
                    <a:lnTo>
                      <a:pt x="127" y="413"/>
                    </a:lnTo>
                    <a:lnTo>
                      <a:pt x="58" y="432"/>
                    </a:lnTo>
                    <a:lnTo>
                      <a:pt x="18" y="455"/>
                    </a:ln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100F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5C9B13F8-290C-4348-A71A-3DC67630099E}"/>
                </a:ext>
              </a:extLst>
            </p:cNvPr>
            <p:cNvSpPr/>
            <p:nvPr/>
          </p:nvSpPr>
          <p:spPr>
            <a:xfrm>
              <a:off x="45720" y="373380"/>
              <a:ext cx="1165860" cy="153821"/>
            </a:xfrm>
            <a:custGeom>
              <a:avLst/>
              <a:gdLst>
                <a:gd name="connsiteX0" fmla="*/ 0 w 1165860"/>
                <a:gd name="connsiteY0" fmla="*/ 60960 h 153821"/>
                <a:gd name="connsiteX1" fmla="*/ 137160 w 1165860"/>
                <a:gd name="connsiteY1" fmla="*/ 129540 h 153821"/>
                <a:gd name="connsiteX2" fmla="*/ 213360 w 1165860"/>
                <a:gd name="connsiteY2" fmla="*/ 137160 h 153821"/>
                <a:gd name="connsiteX3" fmla="*/ 274320 w 1165860"/>
                <a:gd name="connsiteY3" fmla="*/ 144780 h 153821"/>
                <a:gd name="connsiteX4" fmla="*/ 365760 w 1165860"/>
                <a:gd name="connsiteY4" fmla="*/ 137160 h 153821"/>
                <a:gd name="connsiteX5" fmla="*/ 388620 w 1165860"/>
                <a:gd name="connsiteY5" fmla="*/ 114300 h 153821"/>
                <a:gd name="connsiteX6" fmla="*/ 472440 w 1165860"/>
                <a:gd name="connsiteY6" fmla="*/ 114300 h 153821"/>
                <a:gd name="connsiteX7" fmla="*/ 525780 w 1165860"/>
                <a:gd name="connsiteY7" fmla="*/ 121920 h 153821"/>
                <a:gd name="connsiteX8" fmla="*/ 632460 w 1165860"/>
                <a:gd name="connsiteY8" fmla="*/ 129540 h 153821"/>
                <a:gd name="connsiteX9" fmla="*/ 838200 w 1165860"/>
                <a:gd name="connsiteY9" fmla="*/ 137160 h 153821"/>
                <a:gd name="connsiteX10" fmla="*/ 876300 w 1165860"/>
                <a:gd name="connsiteY10" fmla="*/ 114300 h 153821"/>
                <a:gd name="connsiteX11" fmla="*/ 891540 w 1165860"/>
                <a:gd name="connsiteY11" fmla="*/ 91440 h 153821"/>
                <a:gd name="connsiteX12" fmla="*/ 982980 w 1165860"/>
                <a:gd name="connsiteY12" fmla="*/ 114300 h 153821"/>
                <a:gd name="connsiteX13" fmla="*/ 1043940 w 1165860"/>
                <a:gd name="connsiteY13" fmla="*/ 106680 h 153821"/>
                <a:gd name="connsiteX14" fmla="*/ 1165860 w 1165860"/>
                <a:gd name="connsiteY14" fmla="*/ 106680 h 153821"/>
                <a:gd name="connsiteX15" fmla="*/ 1143000 w 1165860"/>
                <a:gd name="connsiteY15" fmla="*/ 76200 h 153821"/>
                <a:gd name="connsiteX16" fmla="*/ 1082040 w 1165860"/>
                <a:gd name="connsiteY16" fmla="*/ 68580 h 153821"/>
                <a:gd name="connsiteX17" fmla="*/ 982980 w 1165860"/>
                <a:gd name="connsiteY17" fmla="*/ 53340 h 153821"/>
                <a:gd name="connsiteX18" fmla="*/ 662940 w 1165860"/>
                <a:gd name="connsiteY18" fmla="*/ 38100 h 153821"/>
                <a:gd name="connsiteX19" fmla="*/ 632460 w 1165860"/>
                <a:gd name="connsiteY19" fmla="*/ 30480 h 153821"/>
                <a:gd name="connsiteX20" fmla="*/ 586740 w 1165860"/>
                <a:gd name="connsiteY20" fmla="*/ 15240 h 153821"/>
                <a:gd name="connsiteX21" fmla="*/ 518160 w 1165860"/>
                <a:gd name="connsiteY21" fmla="*/ 7620 h 153821"/>
                <a:gd name="connsiteX22" fmla="*/ 266700 w 1165860"/>
                <a:gd name="connsiteY22" fmla="*/ 0 h 153821"/>
                <a:gd name="connsiteX23" fmla="*/ 220980 w 1165860"/>
                <a:gd name="connsiteY23" fmla="*/ 7620 h 153821"/>
                <a:gd name="connsiteX24" fmla="*/ 137160 w 1165860"/>
                <a:gd name="connsiteY24" fmla="*/ 30480 h 153821"/>
                <a:gd name="connsiteX25" fmla="*/ 0 w 1165860"/>
                <a:gd name="connsiteY25" fmla="*/ 60960 h 15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5860" h="153821">
                  <a:moveTo>
                    <a:pt x="0" y="60960"/>
                  </a:moveTo>
                  <a:lnTo>
                    <a:pt x="137160" y="129540"/>
                  </a:lnTo>
                  <a:lnTo>
                    <a:pt x="213360" y="137160"/>
                  </a:lnTo>
                  <a:cubicBezTo>
                    <a:pt x="233713" y="139421"/>
                    <a:pt x="253842" y="144780"/>
                    <a:pt x="274320" y="144780"/>
                  </a:cubicBezTo>
                  <a:cubicBezTo>
                    <a:pt x="304906" y="144780"/>
                    <a:pt x="335280" y="139700"/>
                    <a:pt x="365760" y="137160"/>
                  </a:cubicBezTo>
                  <a:cubicBezTo>
                    <a:pt x="373380" y="129540"/>
                    <a:pt x="378772" y="118677"/>
                    <a:pt x="388620" y="114300"/>
                  </a:cubicBezTo>
                  <a:cubicBezTo>
                    <a:pt x="423991" y="98579"/>
                    <a:pt x="438574" y="108656"/>
                    <a:pt x="472440" y="114300"/>
                  </a:cubicBezTo>
                  <a:cubicBezTo>
                    <a:pt x="490156" y="117253"/>
                    <a:pt x="507900" y="120217"/>
                    <a:pt x="525780" y="121920"/>
                  </a:cubicBezTo>
                  <a:cubicBezTo>
                    <a:pt x="561270" y="125300"/>
                    <a:pt x="596900" y="127000"/>
                    <a:pt x="632460" y="129540"/>
                  </a:cubicBezTo>
                  <a:cubicBezTo>
                    <a:pt x="733450" y="154788"/>
                    <a:pt x="726694" y="165036"/>
                    <a:pt x="838200" y="137160"/>
                  </a:cubicBezTo>
                  <a:cubicBezTo>
                    <a:pt x="852568" y="133568"/>
                    <a:pt x="863600" y="121920"/>
                    <a:pt x="876300" y="114300"/>
                  </a:cubicBezTo>
                  <a:cubicBezTo>
                    <a:pt x="881380" y="106680"/>
                    <a:pt x="883920" y="96520"/>
                    <a:pt x="891540" y="91440"/>
                  </a:cubicBezTo>
                  <a:cubicBezTo>
                    <a:pt x="925303" y="68931"/>
                    <a:pt x="953343" y="99482"/>
                    <a:pt x="982980" y="114300"/>
                  </a:cubicBezTo>
                  <a:cubicBezTo>
                    <a:pt x="1003300" y="111760"/>
                    <a:pt x="1023462" y="106680"/>
                    <a:pt x="1043940" y="106680"/>
                  </a:cubicBezTo>
                  <a:cubicBezTo>
                    <a:pt x="1175717" y="106680"/>
                    <a:pt x="1105589" y="126770"/>
                    <a:pt x="1165860" y="106680"/>
                  </a:cubicBezTo>
                  <a:cubicBezTo>
                    <a:pt x="1158240" y="96520"/>
                    <a:pt x="1154562" y="81455"/>
                    <a:pt x="1143000" y="76200"/>
                  </a:cubicBezTo>
                  <a:cubicBezTo>
                    <a:pt x="1124357" y="67726"/>
                    <a:pt x="1102280" y="71694"/>
                    <a:pt x="1082040" y="68580"/>
                  </a:cubicBezTo>
                  <a:cubicBezTo>
                    <a:pt x="1027580" y="60201"/>
                    <a:pt x="1050910" y="57416"/>
                    <a:pt x="982980" y="53340"/>
                  </a:cubicBezTo>
                  <a:cubicBezTo>
                    <a:pt x="876371" y="46943"/>
                    <a:pt x="769620" y="43180"/>
                    <a:pt x="662940" y="38100"/>
                  </a:cubicBezTo>
                  <a:cubicBezTo>
                    <a:pt x="652780" y="35560"/>
                    <a:pt x="642491" y="33489"/>
                    <a:pt x="632460" y="30480"/>
                  </a:cubicBezTo>
                  <a:cubicBezTo>
                    <a:pt x="617073" y="25864"/>
                    <a:pt x="602492" y="18390"/>
                    <a:pt x="586740" y="15240"/>
                  </a:cubicBezTo>
                  <a:cubicBezTo>
                    <a:pt x="564186" y="10729"/>
                    <a:pt x="541135" y="8714"/>
                    <a:pt x="518160" y="7620"/>
                  </a:cubicBezTo>
                  <a:cubicBezTo>
                    <a:pt x="434396" y="3631"/>
                    <a:pt x="350520" y="2540"/>
                    <a:pt x="266700" y="0"/>
                  </a:cubicBezTo>
                  <a:cubicBezTo>
                    <a:pt x="251460" y="2540"/>
                    <a:pt x="236020" y="4081"/>
                    <a:pt x="220980" y="7620"/>
                  </a:cubicBezTo>
                  <a:cubicBezTo>
                    <a:pt x="192789" y="14253"/>
                    <a:pt x="165784" y="26076"/>
                    <a:pt x="137160" y="30480"/>
                  </a:cubicBezTo>
                  <a:cubicBezTo>
                    <a:pt x="-44564" y="58438"/>
                    <a:pt x="71582" y="21859"/>
                    <a:pt x="0" y="60960"/>
                  </a:cubicBezTo>
                  <a:close/>
                </a:path>
              </a:pathLst>
            </a:custGeom>
            <a:gradFill>
              <a:gsLst>
                <a:gs pos="59000">
                  <a:schemeClr val="accent1">
                    <a:lumMod val="5000"/>
                    <a:lumOff val="95000"/>
                  </a:schemeClr>
                </a:gs>
                <a:gs pos="70000">
                  <a:schemeClr val="bg1">
                    <a:alpha val="39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83D860C3-112D-4207-B387-B13F96B604F0}"/>
                </a:ext>
              </a:extLst>
            </p:cNvPr>
            <p:cNvSpPr/>
            <p:nvPr/>
          </p:nvSpPr>
          <p:spPr>
            <a:xfrm>
              <a:off x="1250950" y="412750"/>
              <a:ext cx="641350" cy="73025"/>
            </a:xfrm>
            <a:custGeom>
              <a:avLst/>
              <a:gdLst>
                <a:gd name="connsiteX0" fmla="*/ 0 w 641350"/>
                <a:gd name="connsiteY0" fmla="*/ 31750 h 73025"/>
                <a:gd name="connsiteX1" fmla="*/ 0 w 641350"/>
                <a:gd name="connsiteY1" fmla="*/ 31750 h 73025"/>
                <a:gd name="connsiteX2" fmla="*/ 98425 w 641350"/>
                <a:gd name="connsiteY2" fmla="*/ 57150 h 73025"/>
                <a:gd name="connsiteX3" fmla="*/ 107950 w 641350"/>
                <a:gd name="connsiteY3" fmla="*/ 50800 h 73025"/>
                <a:gd name="connsiteX4" fmla="*/ 158750 w 641350"/>
                <a:gd name="connsiteY4" fmla="*/ 63500 h 73025"/>
                <a:gd name="connsiteX5" fmla="*/ 180975 w 641350"/>
                <a:gd name="connsiteY5" fmla="*/ 66675 h 73025"/>
                <a:gd name="connsiteX6" fmla="*/ 257175 w 641350"/>
                <a:gd name="connsiteY6" fmla="*/ 73025 h 73025"/>
                <a:gd name="connsiteX7" fmla="*/ 333375 w 641350"/>
                <a:gd name="connsiteY7" fmla="*/ 69850 h 73025"/>
                <a:gd name="connsiteX8" fmla="*/ 371475 w 641350"/>
                <a:gd name="connsiteY8" fmla="*/ 57150 h 73025"/>
                <a:gd name="connsiteX9" fmla="*/ 396875 w 641350"/>
                <a:gd name="connsiteY9" fmla="*/ 47625 h 73025"/>
                <a:gd name="connsiteX10" fmla="*/ 419100 w 641350"/>
                <a:gd name="connsiteY10" fmla="*/ 53975 h 73025"/>
                <a:gd name="connsiteX11" fmla="*/ 463550 w 641350"/>
                <a:gd name="connsiteY11" fmla="*/ 44450 h 73025"/>
                <a:gd name="connsiteX12" fmla="*/ 488950 w 641350"/>
                <a:gd name="connsiteY12" fmla="*/ 50800 h 73025"/>
                <a:gd name="connsiteX13" fmla="*/ 517525 w 641350"/>
                <a:gd name="connsiteY13" fmla="*/ 57150 h 73025"/>
                <a:gd name="connsiteX14" fmla="*/ 565150 w 641350"/>
                <a:gd name="connsiteY14" fmla="*/ 53975 h 73025"/>
                <a:gd name="connsiteX15" fmla="*/ 590550 w 641350"/>
                <a:gd name="connsiteY15" fmla="*/ 57150 h 73025"/>
                <a:gd name="connsiteX16" fmla="*/ 641350 w 641350"/>
                <a:gd name="connsiteY16" fmla="*/ 44450 h 73025"/>
                <a:gd name="connsiteX17" fmla="*/ 628650 w 641350"/>
                <a:gd name="connsiteY17" fmla="*/ 34925 h 73025"/>
                <a:gd name="connsiteX18" fmla="*/ 587375 w 641350"/>
                <a:gd name="connsiteY18" fmla="*/ 28575 h 73025"/>
                <a:gd name="connsiteX19" fmla="*/ 542925 w 641350"/>
                <a:gd name="connsiteY19" fmla="*/ 19050 h 73025"/>
                <a:gd name="connsiteX20" fmla="*/ 533400 w 641350"/>
                <a:gd name="connsiteY20" fmla="*/ 15875 h 73025"/>
                <a:gd name="connsiteX21" fmla="*/ 298450 w 641350"/>
                <a:gd name="connsiteY21" fmla="*/ 0 h 73025"/>
                <a:gd name="connsiteX22" fmla="*/ 266700 w 641350"/>
                <a:gd name="connsiteY22" fmla="*/ 3175 h 73025"/>
                <a:gd name="connsiteX23" fmla="*/ 92075 w 641350"/>
                <a:gd name="connsiteY23" fmla="*/ 12700 h 73025"/>
                <a:gd name="connsiteX24" fmla="*/ 76200 w 641350"/>
                <a:gd name="connsiteY24" fmla="*/ 22225 h 73025"/>
                <a:gd name="connsiteX25" fmla="*/ 0 w 641350"/>
                <a:gd name="connsiteY25" fmla="*/ 3175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41350" h="73025">
                  <a:moveTo>
                    <a:pt x="0" y="31750"/>
                  </a:moveTo>
                  <a:lnTo>
                    <a:pt x="0" y="31750"/>
                  </a:lnTo>
                  <a:cubicBezTo>
                    <a:pt x="46602" y="69879"/>
                    <a:pt x="26560" y="66524"/>
                    <a:pt x="98425" y="57150"/>
                  </a:cubicBezTo>
                  <a:cubicBezTo>
                    <a:pt x="102209" y="56656"/>
                    <a:pt x="104775" y="52917"/>
                    <a:pt x="107950" y="50800"/>
                  </a:cubicBezTo>
                  <a:cubicBezTo>
                    <a:pt x="202986" y="59440"/>
                    <a:pt x="104362" y="45371"/>
                    <a:pt x="158750" y="63500"/>
                  </a:cubicBezTo>
                  <a:cubicBezTo>
                    <a:pt x="165850" y="65867"/>
                    <a:pt x="173526" y="65954"/>
                    <a:pt x="180975" y="66675"/>
                  </a:cubicBezTo>
                  <a:cubicBezTo>
                    <a:pt x="206345" y="69130"/>
                    <a:pt x="231775" y="70908"/>
                    <a:pt x="257175" y="73025"/>
                  </a:cubicBezTo>
                  <a:cubicBezTo>
                    <a:pt x="282575" y="71967"/>
                    <a:pt x="308064" y="72223"/>
                    <a:pt x="333375" y="69850"/>
                  </a:cubicBezTo>
                  <a:cubicBezTo>
                    <a:pt x="358612" y="67484"/>
                    <a:pt x="353548" y="64620"/>
                    <a:pt x="371475" y="57150"/>
                  </a:cubicBezTo>
                  <a:cubicBezTo>
                    <a:pt x="379822" y="53672"/>
                    <a:pt x="388408" y="50800"/>
                    <a:pt x="396875" y="47625"/>
                  </a:cubicBezTo>
                  <a:cubicBezTo>
                    <a:pt x="404283" y="49742"/>
                    <a:pt x="411395" y="53975"/>
                    <a:pt x="419100" y="53975"/>
                  </a:cubicBezTo>
                  <a:cubicBezTo>
                    <a:pt x="426306" y="53975"/>
                    <a:pt x="452033" y="47329"/>
                    <a:pt x="463550" y="44450"/>
                  </a:cubicBezTo>
                  <a:lnTo>
                    <a:pt x="488950" y="50800"/>
                  </a:lnTo>
                  <a:cubicBezTo>
                    <a:pt x="541350" y="62892"/>
                    <a:pt x="473515" y="46148"/>
                    <a:pt x="517525" y="57150"/>
                  </a:cubicBezTo>
                  <a:cubicBezTo>
                    <a:pt x="533400" y="56092"/>
                    <a:pt x="549240" y="53975"/>
                    <a:pt x="565150" y="53975"/>
                  </a:cubicBezTo>
                  <a:cubicBezTo>
                    <a:pt x="573683" y="53975"/>
                    <a:pt x="582083" y="58208"/>
                    <a:pt x="590550" y="57150"/>
                  </a:cubicBezTo>
                  <a:cubicBezTo>
                    <a:pt x="607870" y="54985"/>
                    <a:pt x="624417" y="48683"/>
                    <a:pt x="641350" y="44450"/>
                  </a:cubicBezTo>
                  <a:cubicBezTo>
                    <a:pt x="637117" y="41275"/>
                    <a:pt x="633244" y="37550"/>
                    <a:pt x="628650" y="34925"/>
                  </a:cubicBezTo>
                  <a:cubicBezTo>
                    <a:pt x="618941" y="29377"/>
                    <a:pt x="590971" y="28935"/>
                    <a:pt x="587375" y="28575"/>
                  </a:cubicBezTo>
                  <a:cubicBezTo>
                    <a:pt x="540898" y="16956"/>
                    <a:pt x="636600" y="40667"/>
                    <a:pt x="542925" y="19050"/>
                  </a:cubicBezTo>
                  <a:cubicBezTo>
                    <a:pt x="539664" y="18297"/>
                    <a:pt x="536716" y="16327"/>
                    <a:pt x="533400" y="15875"/>
                  </a:cubicBezTo>
                  <a:cubicBezTo>
                    <a:pt x="460068" y="5875"/>
                    <a:pt x="363618" y="3555"/>
                    <a:pt x="298450" y="0"/>
                  </a:cubicBezTo>
                  <a:cubicBezTo>
                    <a:pt x="287867" y="1058"/>
                    <a:pt x="277322" y="2635"/>
                    <a:pt x="266700" y="3175"/>
                  </a:cubicBezTo>
                  <a:cubicBezTo>
                    <a:pt x="90661" y="12126"/>
                    <a:pt x="164061" y="702"/>
                    <a:pt x="92075" y="12700"/>
                  </a:cubicBezTo>
                  <a:cubicBezTo>
                    <a:pt x="86783" y="15875"/>
                    <a:pt x="81839" y="19719"/>
                    <a:pt x="76200" y="22225"/>
                  </a:cubicBezTo>
                  <a:cubicBezTo>
                    <a:pt x="63281" y="27967"/>
                    <a:pt x="12700" y="30163"/>
                    <a:pt x="0" y="31750"/>
                  </a:cubicBezTo>
                  <a:close/>
                </a:path>
              </a:pathLst>
            </a:custGeom>
            <a:gradFill>
              <a:gsLst>
                <a:gs pos="59000">
                  <a:schemeClr val="accent1">
                    <a:lumMod val="5000"/>
                    <a:lumOff val="95000"/>
                  </a:schemeClr>
                </a:gs>
                <a:gs pos="70000">
                  <a:schemeClr val="bg1">
                    <a:alpha val="39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63992D6C-6479-44F7-824A-FE6E573E7A0D}"/>
                </a:ext>
              </a:extLst>
            </p:cNvPr>
            <p:cNvGrpSpPr/>
            <p:nvPr/>
          </p:nvGrpSpPr>
          <p:grpSpPr>
            <a:xfrm>
              <a:off x="0" y="39004"/>
              <a:ext cx="1872251" cy="475346"/>
              <a:chOff x="0" y="-435367"/>
              <a:chExt cx="3868691" cy="982222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99412E3E-3D32-4E4F-A4B9-AEBBCF2CD9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15706" y="-324794"/>
                <a:ext cx="38313" cy="49952"/>
              </a:xfrm>
              <a:custGeom>
                <a:avLst/>
                <a:gdLst>
                  <a:gd name="T0" fmla="*/ 0 w 236"/>
                  <a:gd name="T1" fmla="*/ 0 h 310"/>
                  <a:gd name="T2" fmla="*/ 25 w 236"/>
                  <a:gd name="T3" fmla="*/ 16 h 310"/>
                  <a:gd name="T4" fmla="*/ 84 w 236"/>
                  <a:gd name="T5" fmla="*/ 40 h 310"/>
                  <a:gd name="T6" fmla="*/ 141 w 236"/>
                  <a:gd name="T7" fmla="*/ 65 h 310"/>
                  <a:gd name="T8" fmla="*/ 172 w 236"/>
                  <a:gd name="T9" fmla="*/ 96 h 310"/>
                  <a:gd name="T10" fmla="*/ 185 w 236"/>
                  <a:gd name="T11" fmla="*/ 124 h 310"/>
                  <a:gd name="T12" fmla="*/ 189 w 236"/>
                  <a:gd name="T13" fmla="*/ 141 h 310"/>
                  <a:gd name="T14" fmla="*/ 192 w 236"/>
                  <a:gd name="T15" fmla="*/ 185 h 310"/>
                  <a:gd name="T16" fmla="*/ 198 w 236"/>
                  <a:gd name="T17" fmla="*/ 249 h 310"/>
                  <a:gd name="T18" fmla="*/ 212 w 236"/>
                  <a:gd name="T19" fmla="*/ 271 h 310"/>
                  <a:gd name="T20" fmla="*/ 226 w 236"/>
                  <a:gd name="T21" fmla="*/ 281 h 310"/>
                  <a:gd name="T22" fmla="*/ 236 w 236"/>
                  <a:gd name="T23" fmla="*/ 282 h 310"/>
                  <a:gd name="T24" fmla="*/ 225 w 236"/>
                  <a:gd name="T25" fmla="*/ 293 h 310"/>
                  <a:gd name="T26" fmla="*/ 205 w 236"/>
                  <a:gd name="T27" fmla="*/ 306 h 310"/>
                  <a:gd name="T28" fmla="*/ 186 w 236"/>
                  <a:gd name="T29" fmla="*/ 310 h 310"/>
                  <a:gd name="T30" fmla="*/ 169 w 236"/>
                  <a:gd name="T31" fmla="*/ 306 h 310"/>
                  <a:gd name="T32" fmla="*/ 145 w 236"/>
                  <a:gd name="T33" fmla="*/ 287 h 310"/>
                  <a:gd name="T34" fmla="*/ 116 w 236"/>
                  <a:gd name="T35" fmla="*/ 243 h 310"/>
                  <a:gd name="T36" fmla="*/ 77 w 236"/>
                  <a:gd name="T37" fmla="*/ 153 h 310"/>
                  <a:gd name="T38" fmla="*/ 40 w 236"/>
                  <a:gd name="T39" fmla="*/ 62 h 310"/>
                  <a:gd name="T40" fmla="*/ 14 w 236"/>
                  <a:gd name="T41" fmla="*/ 14 h 310"/>
                  <a:gd name="T42" fmla="*/ 0 w 236"/>
                  <a:gd name="T43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6" h="310">
                    <a:moveTo>
                      <a:pt x="0" y="0"/>
                    </a:moveTo>
                    <a:lnTo>
                      <a:pt x="25" y="16"/>
                    </a:lnTo>
                    <a:lnTo>
                      <a:pt x="84" y="40"/>
                    </a:lnTo>
                    <a:lnTo>
                      <a:pt x="141" y="65"/>
                    </a:lnTo>
                    <a:lnTo>
                      <a:pt x="172" y="96"/>
                    </a:lnTo>
                    <a:lnTo>
                      <a:pt x="185" y="124"/>
                    </a:lnTo>
                    <a:lnTo>
                      <a:pt x="189" y="141"/>
                    </a:lnTo>
                    <a:lnTo>
                      <a:pt x="192" y="185"/>
                    </a:lnTo>
                    <a:lnTo>
                      <a:pt x="198" y="249"/>
                    </a:lnTo>
                    <a:lnTo>
                      <a:pt x="212" y="271"/>
                    </a:lnTo>
                    <a:lnTo>
                      <a:pt x="226" y="281"/>
                    </a:lnTo>
                    <a:lnTo>
                      <a:pt x="236" y="282"/>
                    </a:lnTo>
                    <a:lnTo>
                      <a:pt x="225" y="293"/>
                    </a:lnTo>
                    <a:lnTo>
                      <a:pt x="205" y="306"/>
                    </a:lnTo>
                    <a:lnTo>
                      <a:pt x="186" y="310"/>
                    </a:lnTo>
                    <a:lnTo>
                      <a:pt x="169" y="306"/>
                    </a:lnTo>
                    <a:lnTo>
                      <a:pt x="145" y="287"/>
                    </a:lnTo>
                    <a:lnTo>
                      <a:pt x="116" y="243"/>
                    </a:lnTo>
                    <a:lnTo>
                      <a:pt x="77" y="153"/>
                    </a:lnTo>
                    <a:lnTo>
                      <a:pt x="40" y="62"/>
                    </a:lnTo>
                    <a:lnTo>
                      <a:pt x="1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F37C2041-E7AB-4174-85FD-F882CBDE5E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-180272"/>
                <a:ext cx="53832" cy="129487"/>
              </a:xfrm>
              <a:custGeom>
                <a:avLst/>
                <a:gdLst>
                  <a:gd name="T0" fmla="*/ 50 w 332"/>
                  <a:gd name="T1" fmla="*/ 0 h 801"/>
                  <a:gd name="T2" fmla="*/ 88 w 332"/>
                  <a:gd name="T3" fmla="*/ 43 h 801"/>
                  <a:gd name="T4" fmla="*/ 155 w 332"/>
                  <a:gd name="T5" fmla="*/ 129 h 801"/>
                  <a:gd name="T6" fmla="*/ 209 w 332"/>
                  <a:gd name="T7" fmla="*/ 217 h 801"/>
                  <a:gd name="T8" fmla="*/ 252 w 332"/>
                  <a:gd name="T9" fmla="*/ 308 h 801"/>
                  <a:gd name="T10" fmla="*/ 285 w 332"/>
                  <a:gd name="T11" fmla="*/ 404 h 801"/>
                  <a:gd name="T12" fmla="*/ 308 w 332"/>
                  <a:gd name="T13" fmla="*/ 506 h 801"/>
                  <a:gd name="T14" fmla="*/ 324 w 332"/>
                  <a:gd name="T15" fmla="*/ 617 h 801"/>
                  <a:gd name="T16" fmla="*/ 331 w 332"/>
                  <a:gd name="T17" fmla="*/ 737 h 801"/>
                  <a:gd name="T18" fmla="*/ 332 w 332"/>
                  <a:gd name="T19" fmla="*/ 801 h 801"/>
                  <a:gd name="T20" fmla="*/ 312 w 332"/>
                  <a:gd name="T21" fmla="*/ 789 h 801"/>
                  <a:gd name="T22" fmla="*/ 281 w 332"/>
                  <a:gd name="T23" fmla="*/ 754 h 801"/>
                  <a:gd name="T24" fmla="*/ 251 w 332"/>
                  <a:gd name="T25" fmla="*/ 688 h 801"/>
                  <a:gd name="T26" fmla="*/ 220 w 332"/>
                  <a:gd name="T27" fmla="*/ 621 h 801"/>
                  <a:gd name="T28" fmla="*/ 192 w 332"/>
                  <a:gd name="T29" fmla="*/ 585 h 801"/>
                  <a:gd name="T30" fmla="*/ 150 w 332"/>
                  <a:gd name="T31" fmla="*/ 562 h 801"/>
                  <a:gd name="T32" fmla="*/ 90 w 332"/>
                  <a:gd name="T33" fmla="*/ 557 h 801"/>
                  <a:gd name="T34" fmla="*/ 50 w 332"/>
                  <a:gd name="T35" fmla="*/ 565 h 801"/>
                  <a:gd name="T36" fmla="*/ 64 w 332"/>
                  <a:gd name="T37" fmla="*/ 548 h 801"/>
                  <a:gd name="T38" fmla="*/ 84 w 332"/>
                  <a:gd name="T39" fmla="*/ 513 h 801"/>
                  <a:gd name="T40" fmla="*/ 96 w 332"/>
                  <a:gd name="T41" fmla="*/ 478 h 801"/>
                  <a:gd name="T42" fmla="*/ 99 w 332"/>
                  <a:gd name="T43" fmla="*/ 442 h 801"/>
                  <a:gd name="T44" fmla="*/ 91 w 332"/>
                  <a:gd name="T45" fmla="*/ 389 h 801"/>
                  <a:gd name="T46" fmla="*/ 66 w 332"/>
                  <a:gd name="T47" fmla="*/ 318 h 801"/>
                  <a:gd name="T48" fmla="*/ 34 w 332"/>
                  <a:gd name="T49" fmla="*/ 247 h 801"/>
                  <a:gd name="T50" fmla="*/ 8 w 332"/>
                  <a:gd name="T51" fmla="*/ 176 h 801"/>
                  <a:gd name="T52" fmla="*/ 0 w 332"/>
                  <a:gd name="T53" fmla="*/ 123 h 801"/>
                  <a:gd name="T54" fmla="*/ 3 w 332"/>
                  <a:gd name="T55" fmla="*/ 87 h 801"/>
                  <a:gd name="T56" fmla="*/ 14 w 332"/>
                  <a:gd name="T57" fmla="*/ 52 h 801"/>
                  <a:gd name="T58" fmla="*/ 35 w 332"/>
                  <a:gd name="T59" fmla="*/ 17 h 801"/>
                  <a:gd name="T60" fmla="*/ 50 w 332"/>
                  <a:gd name="T61" fmla="*/ 0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2" h="801">
                    <a:moveTo>
                      <a:pt x="50" y="0"/>
                    </a:moveTo>
                    <a:lnTo>
                      <a:pt x="88" y="43"/>
                    </a:lnTo>
                    <a:lnTo>
                      <a:pt x="155" y="129"/>
                    </a:lnTo>
                    <a:lnTo>
                      <a:pt x="209" y="217"/>
                    </a:lnTo>
                    <a:lnTo>
                      <a:pt x="252" y="308"/>
                    </a:lnTo>
                    <a:lnTo>
                      <a:pt x="285" y="404"/>
                    </a:lnTo>
                    <a:lnTo>
                      <a:pt x="308" y="506"/>
                    </a:lnTo>
                    <a:lnTo>
                      <a:pt x="324" y="617"/>
                    </a:lnTo>
                    <a:lnTo>
                      <a:pt x="331" y="737"/>
                    </a:lnTo>
                    <a:lnTo>
                      <a:pt x="332" y="801"/>
                    </a:lnTo>
                    <a:lnTo>
                      <a:pt x="312" y="789"/>
                    </a:lnTo>
                    <a:lnTo>
                      <a:pt x="281" y="754"/>
                    </a:lnTo>
                    <a:lnTo>
                      <a:pt x="251" y="688"/>
                    </a:lnTo>
                    <a:lnTo>
                      <a:pt x="220" y="621"/>
                    </a:lnTo>
                    <a:lnTo>
                      <a:pt x="192" y="585"/>
                    </a:lnTo>
                    <a:lnTo>
                      <a:pt x="150" y="562"/>
                    </a:lnTo>
                    <a:lnTo>
                      <a:pt x="90" y="557"/>
                    </a:lnTo>
                    <a:lnTo>
                      <a:pt x="50" y="565"/>
                    </a:lnTo>
                    <a:lnTo>
                      <a:pt x="64" y="548"/>
                    </a:lnTo>
                    <a:lnTo>
                      <a:pt x="84" y="513"/>
                    </a:lnTo>
                    <a:lnTo>
                      <a:pt x="96" y="478"/>
                    </a:lnTo>
                    <a:lnTo>
                      <a:pt x="99" y="442"/>
                    </a:lnTo>
                    <a:lnTo>
                      <a:pt x="91" y="389"/>
                    </a:lnTo>
                    <a:lnTo>
                      <a:pt x="66" y="318"/>
                    </a:lnTo>
                    <a:lnTo>
                      <a:pt x="34" y="247"/>
                    </a:lnTo>
                    <a:lnTo>
                      <a:pt x="8" y="176"/>
                    </a:lnTo>
                    <a:lnTo>
                      <a:pt x="0" y="123"/>
                    </a:lnTo>
                    <a:lnTo>
                      <a:pt x="3" y="87"/>
                    </a:lnTo>
                    <a:lnTo>
                      <a:pt x="14" y="52"/>
                    </a:lnTo>
                    <a:lnTo>
                      <a:pt x="35" y="17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9A7803DE-CD3D-49F6-BBEA-5ADED690287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46062" y="-35266"/>
                <a:ext cx="33948" cy="91175"/>
              </a:xfrm>
              <a:custGeom>
                <a:avLst/>
                <a:gdLst>
                  <a:gd name="T0" fmla="*/ 48 w 208"/>
                  <a:gd name="T1" fmla="*/ 0 h 565"/>
                  <a:gd name="T2" fmla="*/ 81 w 208"/>
                  <a:gd name="T3" fmla="*/ 70 h 565"/>
                  <a:gd name="T4" fmla="*/ 148 w 208"/>
                  <a:gd name="T5" fmla="*/ 204 h 565"/>
                  <a:gd name="T6" fmla="*/ 186 w 208"/>
                  <a:gd name="T7" fmla="*/ 307 h 565"/>
                  <a:gd name="T8" fmla="*/ 202 w 208"/>
                  <a:gd name="T9" fmla="*/ 376 h 565"/>
                  <a:gd name="T10" fmla="*/ 208 w 208"/>
                  <a:gd name="T11" fmla="*/ 448 h 565"/>
                  <a:gd name="T12" fmla="*/ 200 w 208"/>
                  <a:gd name="T13" fmla="*/ 525 h 565"/>
                  <a:gd name="T14" fmla="*/ 189 w 208"/>
                  <a:gd name="T15" fmla="*/ 565 h 565"/>
                  <a:gd name="T16" fmla="*/ 173 w 208"/>
                  <a:gd name="T17" fmla="*/ 552 h 565"/>
                  <a:gd name="T18" fmla="*/ 133 w 208"/>
                  <a:gd name="T19" fmla="*/ 533 h 565"/>
                  <a:gd name="T20" fmla="*/ 85 w 208"/>
                  <a:gd name="T21" fmla="*/ 521 h 565"/>
                  <a:gd name="T22" fmla="*/ 30 w 208"/>
                  <a:gd name="T23" fmla="*/ 517 h 565"/>
                  <a:gd name="T24" fmla="*/ 0 w 208"/>
                  <a:gd name="T25" fmla="*/ 519 h 565"/>
                  <a:gd name="T26" fmla="*/ 29 w 208"/>
                  <a:gd name="T27" fmla="*/ 450 h 565"/>
                  <a:gd name="T28" fmla="*/ 60 w 208"/>
                  <a:gd name="T29" fmla="*/ 327 h 565"/>
                  <a:gd name="T30" fmla="*/ 65 w 208"/>
                  <a:gd name="T31" fmla="*/ 210 h 565"/>
                  <a:gd name="T32" fmla="*/ 56 w 208"/>
                  <a:gd name="T33" fmla="*/ 78 h 565"/>
                  <a:gd name="T34" fmla="*/ 48 w 208"/>
                  <a:gd name="T35" fmla="*/ 0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8" h="565">
                    <a:moveTo>
                      <a:pt x="48" y="0"/>
                    </a:moveTo>
                    <a:lnTo>
                      <a:pt x="81" y="70"/>
                    </a:lnTo>
                    <a:lnTo>
                      <a:pt x="148" y="204"/>
                    </a:lnTo>
                    <a:lnTo>
                      <a:pt x="186" y="307"/>
                    </a:lnTo>
                    <a:lnTo>
                      <a:pt x="202" y="376"/>
                    </a:lnTo>
                    <a:lnTo>
                      <a:pt x="208" y="448"/>
                    </a:lnTo>
                    <a:lnTo>
                      <a:pt x="200" y="525"/>
                    </a:lnTo>
                    <a:lnTo>
                      <a:pt x="189" y="565"/>
                    </a:lnTo>
                    <a:lnTo>
                      <a:pt x="173" y="552"/>
                    </a:lnTo>
                    <a:lnTo>
                      <a:pt x="133" y="533"/>
                    </a:lnTo>
                    <a:lnTo>
                      <a:pt x="85" y="521"/>
                    </a:lnTo>
                    <a:lnTo>
                      <a:pt x="30" y="517"/>
                    </a:lnTo>
                    <a:lnTo>
                      <a:pt x="0" y="519"/>
                    </a:lnTo>
                    <a:lnTo>
                      <a:pt x="29" y="450"/>
                    </a:lnTo>
                    <a:lnTo>
                      <a:pt x="60" y="327"/>
                    </a:lnTo>
                    <a:lnTo>
                      <a:pt x="65" y="210"/>
                    </a:lnTo>
                    <a:lnTo>
                      <a:pt x="56" y="7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E951BDC3-D676-49AF-A83B-F36C3030BF0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52953" y="138354"/>
                <a:ext cx="61106" cy="28128"/>
              </a:xfrm>
              <a:custGeom>
                <a:avLst/>
                <a:gdLst>
                  <a:gd name="T0" fmla="*/ 376 w 376"/>
                  <a:gd name="T1" fmla="*/ 58 h 174"/>
                  <a:gd name="T2" fmla="*/ 376 w 376"/>
                  <a:gd name="T3" fmla="*/ 104 h 174"/>
                  <a:gd name="T4" fmla="*/ 348 w 376"/>
                  <a:gd name="T5" fmla="*/ 127 h 174"/>
                  <a:gd name="T6" fmla="*/ 293 w 376"/>
                  <a:gd name="T7" fmla="*/ 158 h 174"/>
                  <a:gd name="T8" fmla="*/ 243 w 376"/>
                  <a:gd name="T9" fmla="*/ 172 h 174"/>
                  <a:gd name="T10" fmla="*/ 195 w 376"/>
                  <a:gd name="T11" fmla="*/ 174 h 174"/>
                  <a:gd name="T12" fmla="*/ 148 w 376"/>
                  <a:gd name="T13" fmla="*/ 164 h 174"/>
                  <a:gd name="T14" fmla="*/ 104 w 376"/>
                  <a:gd name="T15" fmla="*/ 143 h 174"/>
                  <a:gd name="T16" fmla="*/ 40 w 376"/>
                  <a:gd name="T17" fmla="*/ 98 h 174"/>
                  <a:gd name="T18" fmla="*/ 0 w 376"/>
                  <a:gd name="T19" fmla="*/ 58 h 174"/>
                  <a:gd name="T20" fmla="*/ 16 w 376"/>
                  <a:gd name="T21" fmla="*/ 34 h 174"/>
                  <a:gd name="T22" fmla="*/ 53 w 376"/>
                  <a:gd name="T23" fmla="*/ 7 h 174"/>
                  <a:gd name="T24" fmla="*/ 97 w 376"/>
                  <a:gd name="T25" fmla="*/ 0 h 174"/>
                  <a:gd name="T26" fmla="*/ 147 w 376"/>
                  <a:gd name="T27" fmla="*/ 7 h 174"/>
                  <a:gd name="T28" fmla="*/ 224 w 376"/>
                  <a:gd name="T29" fmla="*/ 32 h 174"/>
                  <a:gd name="T30" fmla="*/ 303 w 376"/>
                  <a:gd name="T31" fmla="*/ 55 h 174"/>
                  <a:gd name="T32" fmla="*/ 352 w 376"/>
                  <a:gd name="T33" fmla="*/ 60 h 174"/>
                  <a:gd name="T34" fmla="*/ 376 w 376"/>
                  <a:gd name="T35" fmla="*/ 58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6" h="174">
                    <a:moveTo>
                      <a:pt x="376" y="58"/>
                    </a:moveTo>
                    <a:lnTo>
                      <a:pt x="376" y="104"/>
                    </a:lnTo>
                    <a:lnTo>
                      <a:pt x="348" y="127"/>
                    </a:lnTo>
                    <a:lnTo>
                      <a:pt x="293" y="158"/>
                    </a:lnTo>
                    <a:lnTo>
                      <a:pt x="243" y="172"/>
                    </a:lnTo>
                    <a:lnTo>
                      <a:pt x="195" y="174"/>
                    </a:lnTo>
                    <a:lnTo>
                      <a:pt x="148" y="164"/>
                    </a:lnTo>
                    <a:lnTo>
                      <a:pt x="104" y="143"/>
                    </a:lnTo>
                    <a:lnTo>
                      <a:pt x="40" y="98"/>
                    </a:lnTo>
                    <a:lnTo>
                      <a:pt x="0" y="58"/>
                    </a:lnTo>
                    <a:lnTo>
                      <a:pt x="16" y="34"/>
                    </a:lnTo>
                    <a:lnTo>
                      <a:pt x="53" y="7"/>
                    </a:lnTo>
                    <a:lnTo>
                      <a:pt x="97" y="0"/>
                    </a:lnTo>
                    <a:lnTo>
                      <a:pt x="147" y="7"/>
                    </a:lnTo>
                    <a:lnTo>
                      <a:pt x="224" y="32"/>
                    </a:lnTo>
                    <a:lnTo>
                      <a:pt x="303" y="55"/>
                    </a:lnTo>
                    <a:lnTo>
                      <a:pt x="352" y="60"/>
                    </a:lnTo>
                    <a:lnTo>
                      <a:pt x="376" y="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1D80DA12-0CA6-430A-9D29-CE97600C2F3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20188" y="160662"/>
                <a:ext cx="45587" cy="40253"/>
              </a:xfrm>
              <a:custGeom>
                <a:avLst/>
                <a:gdLst>
                  <a:gd name="T0" fmla="*/ 0 w 282"/>
                  <a:gd name="T1" fmla="*/ 60 h 248"/>
                  <a:gd name="T2" fmla="*/ 2 w 282"/>
                  <a:gd name="T3" fmla="*/ 45 h 248"/>
                  <a:gd name="T4" fmla="*/ 10 w 282"/>
                  <a:gd name="T5" fmla="*/ 24 h 248"/>
                  <a:gd name="T6" fmla="*/ 24 w 282"/>
                  <a:gd name="T7" fmla="*/ 9 h 248"/>
                  <a:gd name="T8" fmla="*/ 40 w 282"/>
                  <a:gd name="T9" fmla="*/ 3 h 248"/>
                  <a:gd name="T10" fmla="*/ 68 w 282"/>
                  <a:gd name="T11" fmla="*/ 0 h 248"/>
                  <a:gd name="T12" fmla="*/ 112 w 282"/>
                  <a:gd name="T13" fmla="*/ 12 h 248"/>
                  <a:gd name="T14" fmla="*/ 177 w 282"/>
                  <a:gd name="T15" fmla="*/ 39 h 248"/>
                  <a:gd name="T16" fmla="*/ 225 w 282"/>
                  <a:gd name="T17" fmla="*/ 48 h 248"/>
                  <a:gd name="T18" fmla="*/ 238 w 282"/>
                  <a:gd name="T19" fmla="*/ 32 h 248"/>
                  <a:gd name="T20" fmla="*/ 235 w 282"/>
                  <a:gd name="T21" fmla="*/ 12 h 248"/>
                  <a:gd name="T22" fmla="*/ 247 w 282"/>
                  <a:gd name="T23" fmla="*/ 16 h 248"/>
                  <a:gd name="T24" fmla="*/ 263 w 282"/>
                  <a:gd name="T25" fmla="*/ 29 h 248"/>
                  <a:gd name="T26" fmla="*/ 277 w 282"/>
                  <a:gd name="T27" fmla="*/ 59 h 248"/>
                  <a:gd name="T28" fmla="*/ 281 w 282"/>
                  <a:gd name="T29" fmla="*/ 144 h 248"/>
                  <a:gd name="T30" fmla="*/ 282 w 282"/>
                  <a:gd name="T31" fmla="*/ 201 h 248"/>
                  <a:gd name="T32" fmla="*/ 263 w 282"/>
                  <a:gd name="T33" fmla="*/ 205 h 248"/>
                  <a:gd name="T34" fmla="*/ 230 w 282"/>
                  <a:gd name="T35" fmla="*/ 201 h 248"/>
                  <a:gd name="T36" fmla="*/ 190 w 282"/>
                  <a:gd name="T37" fmla="*/ 181 h 248"/>
                  <a:gd name="T38" fmla="*/ 162 w 282"/>
                  <a:gd name="T39" fmla="*/ 163 h 248"/>
                  <a:gd name="T40" fmla="*/ 149 w 282"/>
                  <a:gd name="T41" fmla="*/ 163 h 248"/>
                  <a:gd name="T42" fmla="*/ 142 w 282"/>
                  <a:gd name="T43" fmla="*/ 179 h 248"/>
                  <a:gd name="T44" fmla="*/ 140 w 282"/>
                  <a:gd name="T45" fmla="*/ 217 h 248"/>
                  <a:gd name="T46" fmla="*/ 141 w 282"/>
                  <a:gd name="T47" fmla="*/ 248 h 248"/>
                  <a:gd name="T48" fmla="*/ 117 w 282"/>
                  <a:gd name="T49" fmla="*/ 240 h 248"/>
                  <a:gd name="T50" fmla="*/ 85 w 282"/>
                  <a:gd name="T51" fmla="*/ 225 h 248"/>
                  <a:gd name="T52" fmla="*/ 68 w 282"/>
                  <a:gd name="T53" fmla="*/ 211 h 248"/>
                  <a:gd name="T54" fmla="*/ 64 w 282"/>
                  <a:gd name="T55" fmla="*/ 193 h 248"/>
                  <a:gd name="T56" fmla="*/ 70 w 282"/>
                  <a:gd name="T57" fmla="*/ 161 h 248"/>
                  <a:gd name="T58" fmla="*/ 89 w 282"/>
                  <a:gd name="T59" fmla="*/ 101 h 248"/>
                  <a:gd name="T60" fmla="*/ 94 w 282"/>
                  <a:gd name="T61" fmla="*/ 60 h 248"/>
                  <a:gd name="T62" fmla="*/ 0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0" y="60"/>
                    </a:moveTo>
                    <a:lnTo>
                      <a:pt x="2" y="45"/>
                    </a:lnTo>
                    <a:lnTo>
                      <a:pt x="10" y="24"/>
                    </a:lnTo>
                    <a:lnTo>
                      <a:pt x="24" y="9"/>
                    </a:lnTo>
                    <a:lnTo>
                      <a:pt x="40" y="3"/>
                    </a:lnTo>
                    <a:lnTo>
                      <a:pt x="68" y="0"/>
                    </a:lnTo>
                    <a:lnTo>
                      <a:pt x="112" y="12"/>
                    </a:lnTo>
                    <a:lnTo>
                      <a:pt x="177" y="39"/>
                    </a:lnTo>
                    <a:lnTo>
                      <a:pt x="225" y="48"/>
                    </a:lnTo>
                    <a:lnTo>
                      <a:pt x="238" y="32"/>
                    </a:lnTo>
                    <a:lnTo>
                      <a:pt x="235" y="12"/>
                    </a:lnTo>
                    <a:lnTo>
                      <a:pt x="247" y="16"/>
                    </a:lnTo>
                    <a:lnTo>
                      <a:pt x="263" y="29"/>
                    </a:lnTo>
                    <a:lnTo>
                      <a:pt x="277" y="59"/>
                    </a:lnTo>
                    <a:lnTo>
                      <a:pt x="281" y="144"/>
                    </a:lnTo>
                    <a:lnTo>
                      <a:pt x="282" y="201"/>
                    </a:lnTo>
                    <a:lnTo>
                      <a:pt x="263" y="205"/>
                    </a:lnTo>
                    <a:lnTo>
                      <a:pt x="230" y="201"/>
                    </a:lnTo>
                    <a:lnTo>
                      <a:pt x="190" y="181"/>
                    </a:lnTo>
                    <a:lnTo>
                      <a:pt x="162" y="163"/>
                    </a:lnTo>
                    <a:lnTo>
                      <a:pt x="149" y="163"/>
                    </a:lnTo>
                    <a:lnTo>
                      <a:pt x="142" y="179"/>
                    </a:lnTo>
                    <a:lnTo>
                      <a:pt x="140" y="217"/>
                    </a:lnTo>
                    <a:lnTo>
                      <a:pt x="141" y="248"/>
                    </a:lnTo>
                    <a:lnTo>
                      <a:pt x="117" y="240"/>
                    </a:lnTo>
                    <a:lnTo>
                      <a:pt x="85" y="225"/>
                    </a:lnTo>
                    <a:lnTo>
                      <a:pt x="68" y="211"/>
                    </a:lnTo>
                    <a:lnTo>
                      <a:pt x="64" y="193"/>
                    </a:lnTo>
                    <a:lnTo>
                      <a:pt x="70" y="161"/>
                    </a:lnTo>
                    <a:lnTo>
                      <a:pt x="89" y="101"/>
                    </a:lnTo>
                    <a:lnTo>
                      <a:pt x="94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56727D77-37E2-4AB5-90D9-AA00FF5E9F6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91266" y="170362"/>
                <a:ext cx="37828" cy="43647"/>
              </a:xfrm>
              <a:custGeom>
                <a:avLst/>
                <a:gdLst>
                  <a:gd name="T0" fmla="*/ 46 w 235"/>
                  <a:gd name="T1" fmla="*/ 0 h 269"/>
                  <a:gd name="T2" fmla="*/ 54 w 235"/>
                  <a:gd name="T3" fmla="*/ 17 h 269"/>
                  <a:gd name="T4" fmla="*/ 77 w 235"/>
                  <a:gd name="T5" fmla="*/ 48 h 269"/>
                  <a:gd name="T6" fmla="*/ 121 w 235"/>
                  <a:gd name="T7" fmla="*/ 85 h 269"/>
                  <a:gd name="T8" fmla="*/ 182 w 235"/>
                  <a:gd name="T9" fmla="*/ 129 h 269"/>
                  <a:gd name="T10" fmla="*/ 217 w 235"/>
                  <a:gd name="T11" fmla="*/ 173 h 269"/>
                  <a:gd name="T12" fmla="*/ 231 w 235"/>
                  <a:gd name="T13" fmla="*/ 212 h 269"/>
                  <a:gd name="T14" fmla="*/ 235 w 235"/>
                  <a:gd name="T15" fmla="*/ 235 h 269"/>
                  <a:gd name="T16" fmla="*/ 219 w 235"/>
                  <a:gd name="T17" fmla="*/ 251 h 269"/>
                  <a:gd name="T18" fmla="*/ 190 w 235"/>
                  <a:gd name="T19" fmla="*/ 267 h 269"/>
                  <a:gd name="T20" fmla="*/ 163 w 235"/>
                  <a:gd name="T21" fmla="*/ 269 h 269"/>
                  <a:gd name="T22" fmla="*/ 137 w 235"/>
                  <a:gd name="T23" fmla="*/ 261 h 269"/>
                  <a:gd name="T24" fmla="*/ 96 w 235"/>
                  <a:gd name="T25" fmla="*/ 239 h 269"/>
                  <a:gd name="T26" fmla="*/ 34 w 235"/>
                  <a:gd name="T27" fmla="*/ 201 h 269"/>
                  <a:gd name="T28" fmla="*/ 0 w 235"/>
                  <a:gd name="T29" fmla="*/ 188 h 269"/>
                  <a:gd name="T30" fmla="*/ 0 w 235"/>
                  <a:gd name="T31" fmla="*/ 159 h 269"/>
                  <a:gd name="T32" fmla="*/ 14 w 235"/>
                  <a:gd name="T33" fmla="*/ 115 h 269"/>
                  <a:gd name="T34" fmla="*/ 36 w 235"/>
                  <a:gd name="T35" fmla="*/ 76 h 269"/>
                  <a:gd name="T36" fmla="*/ 48 w 235"/>
                  <a:gd name="T37" fmla="*/ 31 h 269"/>
                  <a:gd name="T38" fmla="*/ 46 w 235"/>
                  <a:gd name="T39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5" h="269">
                    <a:moveTo>
                      <a:pt x="46" y="0"/>
                    </a:moveTo>
                    <a:lnTo>
                      <a:pt x="54" y="17"/>
                    </a:lnTo>
                    <a:lnTo>
                      <a:pt x="77" y="48"/>
                    </a:lnTo>
                    <a:lnTo>
                      <a:pt x="121" y="85"/>
                    </a:lnTo>
                    <a:lnTo>
                      <a:pt x="182" y="129"/>
                    </a:lnTo>
                    <a:lnTo>
                      <a:pt x="217" y="173"/>
                    </a:lnTo>
                    <a:lnTo>
                      <a:pt x="231" y="212"/>
                    </a:lnTo>
                    <a:lnTo>
                      <a:pt x="235" y="235"/>
                    </a:lnTo>
                    <a:lnTo>
                      <a:pt x="219" y="251"/>
                    </a:lnTo>
                    <a:lnTo>
                      <a:pt x="190" y="267"/>
                    </a:lnTo>
                    <a:lnTo>
                      <a:pt x="163" y="269"/>
                    </a:lnTo>
                    <a:lnTo>
                      <a:pt x="137" y="261"/>
                    </a:lnTo>
                    <a:lnTo>
                      <a:pt x="96" y="239"/>
                    </a:lnTo>
                    <a:lnTo>
                      <a:pt x="34" y="201"/>
                    </a:lnTo>
                    <a:lnTo>
                      <a:pt x="0" y="188"/>
                    </a:lnTo>
                    <a:lnTo>
                      <a:pt x="0" y="159"/>
                    </a:lnTo>
                    <a:lnTo>
                      <a:pt x="14" y="115"/>
                    </a:lnTo>
                    <a:lnTo>
                      <a:pt x="36" y="76"/>
                    </a:lnTo>
                    <a:lnTo>
                      <a:pt x="48" y="31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64A32045-5D5B-4AB5-AF16-123F5854E1F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37434" y="199945"/>
                <a:ext cx="46557" cy="23764"/>
              </a:xfrm>
              <a:custGeom>
                <a:avLst/>
                <a:gdLst>
                  <a:gd name="T0" fmla="*/ 286 w 290"/>
                  <a:gd name="T1" fmla="*/ 145 h 145"/>
                  <a:gd name="T2" fmla="*/ 4 w 290"/>
                  <a:gd name="T3" fmla="*/ 145 h 145"/>
                  <a:gd name="T4" fmla="*/ 0 w 290"/>
                  <a:gd name="T5" fmla="*/ 128 h 145"/>
                  <a:gd name="T6" fmla="*/ 0 w 290"/>
                  <a:gd name="T7" fmla="*/ 96 h 145"/>
                  <a:gd name="T8" fmla="*/ 8 w 290"/>
                  <a:gd name="T9" fmla="*/ 68 h 145"/>
                  <a:gd name="T10" fmla="*/ 24 w 290"/>
                  <a:gd name="T11" fmla="*/ 45 h 145"/>
                  <a:gd name="T12" fmla="*/ 56 w 290"/>
                  <a:gd name="T13" fmla="*/ 19 h 145"/>
                  <a:gd name="T14" fmla="*/ 115 w 290"/>
                  <a:gd name="T15" fmla="*/ 0 h 145"/>
                  <a:gd name="T16" fmla="*/ 177 w 290"/>
                  <a:gd name="T17" fmla="*/ 0 h 145"/>
                  <a:gd name="T18" fmla="*/ 235 w 290"/>
                  <a:gd name="T19" fmla="*/ 19 h 145"/>
                  <a:gd name="T20" fmla="*/ 268 w 290"/>
                  <a:gd name="T21" fmla="*/ 45 h 145"/>
                  <a:gd name="T22" fmla="*/ 282 w 290"/>
                  <a:gd name="T23" fmla="*/ 68 h 145"/>
                  <a:gd name="T24" fmla="*/ 290 w 290"/>
                  <a:gd name="T25" fmla="*/ 96 h 145"/>
                  <a:gd name="T26" fmla="*/ 290 w 290"/>
                  <a:gd name="T27" fmla="*/ 128 h 145"/>
                  <a:gd name="T28" fmla="*/ 286 w 290"/>
                  <a:gd name="T2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0" h="145">
                    <a:moveTo>
                      <a:pt x="286" y="145"/>
                    </a:moveTo>
                    <a:lnTo>
                      <a:pt x="4" y="145"/>
                    </a:lnTo>
                    <a:lnTo>
                      <a:pt x="0" y="128"/>
                    </a:lnTo>
                    <a:lnTo>
                      <a:pt x="0" y="96"/>
                    </a:lnTo>
                    <a:lnTo>
                      <a:pt x="8" y="68"/>
                    </a:lnTo>
                    <a:lnTo>
                      <a:pt x="24" y="45"/>
                    </a:lnTo>
                    <a:lnTo>
                      <a:pt x="56" y="19"/>
                    </a:lnTo>
                    <a:lnTo>
                      <a:pt x="115" y="0"/>
                    </a:lnTo>
                    <a:lnTo>
                      <a:pt x="177" y="0"/>
                    </a:lnTo>
                    <a:lnTo>
                      <a:pt x="235" y="19"/>
                    </a:lnTo>
                    <a:lnTo>
                      <a:pt x="268" y="45"/>
                    </a:lnTo>
                    <a:lnTo>
                      <a:pt x="282" y="68"/>
                    </a:lnTo>
                    <a:lnTo>
                      <a:pt x="290" y="96"/>
                    </a:lnTo>
                    <a:lnTo>
                      <a:pt x="290" y="128"/>
                    </a:lnTo>
                    <a:lnTo>
                      <a:pt x="286" y="14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579BB4B9-D5FE-4EAA-ABA8-8A4215874D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14561" y="229528"/>
                <a:ext cx="68866" cy="47527"/>
              </a:xfrm>
              <a:custGeom>
                <a:avLst/>
                <a:gdLst>
                  <a:gd name="T0" fmla="*/ 425 w 427"/>
                  <a:gd name="T1" fmla="*/ 152 h 294"/>
                  <a:gd name="T2" fmla="*/ 398 w 427"/>
                  <a:gd name="T3" fmla="*/ 135 h 294"/>
                  <a:gd name="T4" fmla="*/ 356 w 427"/>
                  <a:gd name="T5" fmla="*/ 120 h 294"/>
                  <a:gd name="T6" fmla="*/ 331 w 427"/>
                  <a:gd name="T7" fmla="*/ 124 h 294"/>
                  <a:gd name="T8" fmla="*/ 318 w 427"/>
                  <a:gd name="T9" fmla="*/ 142 h 294"/>
                  <a:gd name="T10" fmla="*/ 310 w 427"/>
                  <a:gd name="T11" fmla="*/ 187 h 294"/>
                  <a:gd name="T12" fmla="*/ 304 w 427"/>
                  <a:gd name="T13" fmla="*/ 243 h 294"/>
                  <a:gd name="T14" fmla="*/ 294 w 427"/>
                  <a:gd name="T15" fmla="*/ 278 h 294"/>
                  <a:gd name="T16" fmla="*/ 284 w 427"/>
                  <a:gd name="T17" fmla="*/ 294 h 294"/>
                  <a:gd name="T18" fmla="*/ 258 w 427"/>
                  <a:gd name="T19" fmla="*/ 287 h 294"/>
                  <a:gd name="T20" fmla="*/ 215 w 427"/>
                  <a:gd name="T21" fmla="*/ 266 h 294"/>
                  <a:gd name="T22" fmla="*/ 171 w 427"/>
                  <a:gd name="T23" fmla="*/ 226 h 294"/>
                  <a:gd name="T24" fmla="*/ 138 w 427"/>
                  <a:gd name="T25" fmla="*/ 188 h 294"/>
                  <a:gd name="T26" fmla="*/ 112 w 427"/>
                  <a:gd name="T27" fmla="*/ 174 h 294"/>
                  <a:gd name="T28" fmla="*/ 78 w 427"/>
                  <a:gd name="T29" fmla="*/ 170 h 294"/>
                  <a:gd name="T30" fmla="*/ 32 w 427"/>
                  <a:gd name="T31" fmla="*/ 184 h 294"/>
                  <a:gd name="T32" fmla="*/ 2 w 427"/>
                  <a:gd name="T33" fmla="*/ 199 h 294"/>
                  <a:gd name="T34" fmla="*/ 0 w 427"/>
                  <a:gd name="T35" fmla="*/ 184 h 294"/>
                  <a:gd name="T36" fmla="*/ 6 w 427"/>
                  <a:gd name="T37" fmla="*/ 155 h 294"/>
                  <a:gd name="T38" fmla="*/ 22 w 427"/>
                  <a:gd name="T39" fmla="*/ 126 h 294"/>
                  <a:gd name="T40" fmla="*/ 46 w 427"/>
                  <a:gd name="T41" fmla="*/ 98 h 294"/>
                  <a:gd name="T42" fmla="*/ 92 w 427"/>
                  <a:gd name="T43" fmla="*/ 60 h 294"/>
                  <a:gd name="T44" fmla="*/ 171 w 427"/>
                  <a:gd name="T45" fmla="*/ 20 h 294"/>
                  <a:gd name="T46" fmla="*/ 255 w 427"/>
                  <a:gd name="T47" fmla="*/ 0 h 294"/>
                  <a:gd name="T48" fmla="*/ 315 w 427"/>
                  <a:gd name="T49" fmla="*/ 0 h 294"/>
                  <a:gd name="T50" fmla="*/ 351 w 427"/>
                  <a:gd name="T51" fmla="*/ 8 h 294"/>
                  <a:gd name="T52" fmla="*/ 382 w 427"/>
                  <a:gd name="T53" fmla="*/ 24 h 294"/>
                  <a:gd name="T54" fmla="*/ 406 w 427"/>
                  <a:gd name="T55" fmla="*/ 50 h 294"/>
                  <a:gd name="T56" fmla="*/ 421 w 427"/>
                  <a:gd name="T57" fmla="*/ 83 h 294"/>
                  <a:gd name="T58" fmla="*/ 427 w 427"/>
                  <a:gd name="T59" fmla="*/ 126 h 294"/>
                  <a:gd name="T60" fmla="*/ 425 w 427"/>
                  <a:gd name="T61" fmla="*/ 152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425" y="152"/>
                    </a:moveTo>
                    <a:lnTo>
                      <a:pt x="398" y="135"/>
                    </a:lnTo>
                    <a:lnTo>
                      <a:pt x="356" y="120"/>
                    </a:lnTo>
                    <a:lnTo>
                      <a:pt x="331" y="124"/>
                    </a:lnTo>
                    <a:lnTo>
                      <a:pt x="318" y="142"/>
                    </a:lnTo>
                    <a:lnTo>
                      <a:pt x="310" y="187"/>
                    </a:lnTo>
                    <a:lnTo>
                      <a:pt x="304" y="243"/>
                    </a:lnTo>
                    <a:lnTo>
                      <a:pt x="294" y="278"/>
                    </a:lnTo>
                    <a:lnTo>
                      <a:pt x="284" y="294"/>
                    </a:lnTo>
                    <a:lnTo>
                      <a:pt x="258" y="287"/>
                    </a:lnTo>
                    <a:lnTo>
                      <a:pt x="215" y="266"/>
                    </a:lnTo>
                    <a:lnTo>
                      <a:pt x="171" y="226"/>
                    </a:lnTo>
                    <a:lnTo>
                      <a:pt x="138" y="188"/>
                    </a:lnTo>
                    <a:lnTo>
                      <a:pt x="112" y="174"/>
                    </a:lnTo>
                    <a:lnTo>
                      <a:pt x="78" y="170"/>
                    </a:lnTo>
                    <a:lnTo>
                      <a:pt x="32" y="184"/>
                    </a:lnTo>
                    <a:lnTo>
                      <a:pt x="2" y="199"/>
                    </a:lnTo>
                    <a:lnTo>
                      <a:pt x="0" y="184"/>
                    </a:lnTo>
                    <a:lnTo>
                      <a:pt x="6" y="155"/>
                    </a:lnTo>
                    <a:lnTo>
                      <a:pt x="22" y="126"/>
                    </a:lnTo>
                    <a:lnTo>
                      <a:pt x="46" y="98"/>
                    </a:lnTo>
                    <a:lnTo>
                      <a:pt x="92" y="60"/>
                    </a:lnTo>
                    <a:lnTo>
                      <a:pt x="171" y="20"/>
                    </a:lnTo>
                    <a:lnTo>
                      <a:pt x="255" y="0"/>
                    </a:lnTo>
                    <a:lnTo>
                      <a:pt x="315" y="0"/>
                    </a:lnTo>
                    <a:lnTo>
                      <a:pt x="351" y="8"/>
                    </a:lnTo>
                    <a:lnTo>
                      <a:pt x="382" y="24"/>
                    </a:lnTo>
                    <a:lnTo>
                      <a:pt x="406" y="50"/>
                    </a:lnTo>
                    <a:lnTo>
                      <a:pt x="421" y="83"/>
                    </a:lnTo>
                    <a:lnTo>
                      <a:pt x="427" y="126"/>
                    </a:lnTo>
                    <a:lnTo>
                      <a:pt x="425" y="15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CFB6513-9539-409C-A7A0-348545D3AF7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01173" y="238743"/>
                <a:ext cx="44617" cy="99419"/>
              </a:xfrm>
              <a:custGeom>
                <a:avLst/>
                <a:gdLst>
                  <a:gd name="T0" fmla="*/ 276 w 276"/>
                  <a:gd name="T1" fmla="*/ 2 h 615"/>
                  <a:gd name="T2" fmla="*/ 273 w 276"/>
                  <a:gd name="T3" fmla="*/ 24 h 615"/>
                  <a:gd name="T4" fmla="*/ 267 w 276"/>
                  <a:gd name="T5" fmla="*/ 63 h 615"/>
                  <a:gd name="T6" fmla="*/ 253 w 276"/>
                  <a:gd name="T7" fmla="*/ 98 h 615"/>
                  <a:gd name="T8" fmla="*/ 235 w 276"/>
                  <a:gd name="T9" fmla="*/ 127 h 615"/>
                  <a:gd name="T10" fmla="*/ 212 w 276"/>
                  <a:gd name="T11" fmla="*/ 150 h 615"/>
                  <a:gd name="T12" fmla="*/ 183 w 276"/>
                  <a:gd name="T13" fmla="*/ 168 h 615"/>
                  <a:gd name="T14" fmla="*/ 148 w 276"/>
                  <a:gd name="T15" fmla="*/ 182 h 615"/>
                  <a:gd name="T16" fmla="*/ 109 w 276"/>
                  <a:gd name="T17" fmla="*/ 188 h 615"/>
                  <a:gd name="T18" fmla="*/ 87 w 276"/>
                  <a:gd name="T19" fmla="*/ 190 h 615"/>
                  <a:gd name="T20" fmla="*/ 105 w 276"/>
                  <a:gd name="T21" fmla="*/ 214 h 615"/>
                  <a:gd name="T22" fmla="*/ 127 w 276"/>
                  <a:gd name="T23" fmla="*/ 266 h 615"/>
                  <a:gd name="T24" fmla="*/ 133 w 276"/>
                  <a:gd name="T25" fmla="*/ 320 h 615"/>
                  <a:gd name="T26" fmla="*/ 128 w 276"/>
                  <a:gd name="T27" fmla="*/ 378 h 615"/>
                  <a:gd name="T28" fmla="*/ 104 w 276"/>
                  <a:gd name="T29" fmla="*/ 463 h 615"/>
                  <a:gd name="T30" fmla="*/ 59 w 276"/>
                  <a:gd name="T31" fmla="*/ 569 h 615"/>
                  <a:gd name="T32" fmla="*/ 40 w 276"/>
                  <a:gd name="T33" fmla="*/ 615 h 615"/>
                  <a:gd name="T34" fmla="*/ 25 w 276"/>
                  <a:gd name="T35" fmla="*/ 593 h 615"/>
                  <a:gd name="T36" fmla="*/ 7 w 276"/>
                  <a:gd name="T37" fmla="*/ 547 h 615"/>
                  <a:gd name="T38" fmla="*/ 0 w 276"/>
                  <a:gd name="T39" fmla="*/ 492 h 615"/>
                  <a:gd name="T40" fmla="*/ 0 w 276"/>
                  <a:gd name="T41" fmla="*/ 433 h 615"/>
                  <a:gd name="T42" fmla="*/ 12 w 276"/>
                  <a:gd name="T43" fmla="*/ 334 h 615"/>
                  <a:gd name="T44" fmla="*/ 33 w 276"/>
                  <a:gd name="T45" fmla="*/ 180 h 615"/>
                  <a:gd name="T46" fmla="*/ 40 w 276"/>
                  <a:gd name="T47" fmla="*/ 96 h 615"/>
                  <a:gd name="T48" fmla="*/ 72 w 276"/>
                  <a:gd name="T49" fmla="*/ 87 h 615"/>
                  <a:gd name="T50" fmla="*/ 123 w 276"/>
                  <a:gd name="T51" fmla="*/ 55 h 615"/>
                  <a:gd name="T52" fmla="*/ 172 w 276"/>
                  <a:gd name="T53" fmla="*/ 23 h 615"/>
                  <a:gd name="T54" fmla="*/ 217 w 276"/>
                  <a:gd name="T55" fmla="*/ 6 h 615"/>
                  <a:gd name="T56" fmla="*/ 255 w 276"/>
                  <a:gd name="T57" fmla="*/ 0 h 615"/>
                  <a:gd name="T58" fmla="*/ 276 w 276"/>
                  <a:gd name="T59" fmla="*/ 2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276" y="2"/>
                    </a:moveTo>
                    <a:lnTo>
                      <a:pt x="273" y="24"/>
                    </a:lnTo>
                    <a:lnTo>
                      <a:pt x="267" y="63"/>
                    </a:lnTo>
                    <a:lnTo>
                      <a:pt x="253" y="98"/>
                    </a:lnTo>
                    <a:lnTo>
                      <a:pt x="235" y="127"/>
                    </a:lnTo>
                    <a:lnTo>
                      <a:pt x="212" y="150"/>
                    </a:lnTo>
                    <a:lnTo>
                      <a:pt x="183" y="168"/>
                    </a:lnTo>
                    <a:lnTo>
                      <a:pt x="148" y="182"/>
                    </a:lnTo>
                    <a:lnTo>
                      <a:pt x="109" y="188"/>
                    </a:lnTo>
                    <a:lnTo>
                      <a:pt x="87" y="190"/>
                    </a:lnTo>
                    <a:lnTo>
                      <a:pt x="105" y="214"/>
                    </a:lnTo>
                    <a:lnTo>
                      <a:pt x="127" y="266"/>
                    </a:lnTo>
                    <a:lnTo>
                      <a:pt x="133" y="320"/>
                    </a:lnTo>
                    <a:lnTo>
                      <a:pt x="128" y="378"/>
                    </a:lnTo>
                    <a:lnTo>
                      <a:pt x="104" y="463"/>
                    </a:lnTo>
                    <a:lnTo>
                      <a:pt x="59" y="569"/>
                    </a:lnTo>
                    <a:lnTo>
                      <a:pt x="40" y="615"/>
                    </a:lnTo>
                    <a:lnTo>
                      <a:pt x="25" y="593"/>
                    </a:lnTo>
                    <a:lnTo>
                      <a:pt x="7" y="547"/>
                    </a:lnTo>
                    <a:lnTo>
                      <a:pt x="0" y="492"/>
                    </a:lnTo>
                    <a:lnTo>
                      <a:pt x="0" y="433"/>
                    </a:lnTo>
                    <a:lnTo>
                      <a:pt x="12" y="334"/>
                    </a:lnTo>
                    <a:lnTo>
                      <a:pt x="33" y="180"/>
                    </a:lnTo>
                    <a:lnTo>
                      <a:pt x="40" y="96"/>
                    </a:lnTo>
                    <a:lnTo>
                      <a:pt x="72" y="87"/>
                    </a:lnTo>
                    <a:lnTo>
                      <a:pt x="123" y="55"/>
                    </a:lnTo>
                    <a:lnTo>
                      <a:pt x="172" y="23"/>
                    </a:lnTo>
                    <a:lnTo>
                      <a:pt x="217" y="6"/>
                    </a:lnTo>
                    <a:lnTo>
                      <a:pt x="255" y="0"/>
                    </a:lnTo>
                    <a:lnTo>
                      <a:pt x="276" y="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B2400A6-1A6A-4315-A037-3921F77F331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14059" y="299849"/>
                <a:ext cx="30553" cy="76140"/>
              </a:xfrm>
              <a:custGeom>
                <a:avLst/>
                <a:gdLst>
                  <a:gd name="T0" fmla="*/ 47 w 189"/>
                  <a:gd name="T1" fmla="*/ 0 h 472"/>
                  <a:gd name="T2" fmla="*/ 76 w 189"/>
                  <a:gd name="T3" fmla="*/ 19 h 472"/>
                  <a:gd name="T4" fmla="*/ 125 w 189"/>
                  <a:gd name="T5" fmla="*/ 40 h 472"/>
                  <a:gd name="T6" fmla="*/ 165 w 189"/>
                  <a:gd name="T7" fmla="*/ 46 h 472"/>
                  <a:gd name="T8" fmla="*/ 189 w 189"/>
                  <a:gd name="T9" fmla="*/ 46 h 472"/>
                  <a:gd name="T10" fmla="*/ 176 w 189"/>
                  <a:gd name="T11" fmla="*/ 184 h 472"/>
                  <a:gd name="T12" fmla="*/ 176 w 189"/>
                  <a:gd name="T13" fmla="*/ 333 h 472"/>
                  <a:gd name="T14" fmla="*/ 189 w 189"/>
                  <a:gd name="T15" fmla="*/ 472 h 472"/>
                  <a:gd name="T16" fmla="*/ 173 w 189"/>
                  <a:gd name="T17" fmla="*/ 469 h 472"/>
                  <a:gd name="T18" fmla="*/ 156 w 189"/>
                  <a:gd name="T19" fmla="*/ 450 h 472"/>
                  <a:gd name="T20" fmla="*/ 147 w 189"/>
                  <a:gd name="T21" fmla="*/ 406 h 472"/>
                  <a:gd name="T22" fmla="*/ 141 w 189"/>
                  <a:gd name="T23" fmla="*/ 377 h 472"/>
                  <a:gd name="T24" fmla="*/ 113 w 189"/>
                  <a:gd name="T25" fmla="*/ 396 h 472"/>
                  <a:gd name="T26" fmla="*/ 64 w 189"/>
                  <a:gd name="T27" fmla="*/ 417 h 472"/>
                  <a:gd name="T28" fmla="*/ 24 w 189"/>
                  <a:gd name="T29" fmla="*/ 424 h 472"/>
                  <a:gd name="T30" fmla="*/ 0 w 189"/>
                  <a:gd name="T31" fmla="*/ 424 h 472"/>
                  <a:gd name="T32" fmla="*/ 7 w 189"/>
                  <a:gd name="T33" fmla="*/ 385 h 472"/>
                  <a:gd name="T34" fmla="*/ 29 w 189"/>
                  <a:gd name="T35" fmla="*/ 320 h 472"/>
                  <a:gd name="T36" fmla="*/ 71 w 189"/>
                  <a:gd name="T37" fmla="*/ 237 h 472"/>
                  <a:gd name="T38" fmla="*/ 103 w 189"/>
                  <a:gd name="T39" fmla="*/ 169 h 472"/>
                  <a:gd name="T40" fmla="*/ 111 w 189"/>
                  <a:gd name="T41" fmla="*/ 125 h 472"/>
                  <a:gd name="T42" fmla="*/ 103 w 189"/>
                  <a:gd name="T43" fmla="*/ 80 h 472"/>
                  <a:gd name="T44" fmla="*/ 73 w 189"/>
                  <a:gd name="T45" fmla="*/ 28 h 472"/>
                  <a:gd name="T46" fmla="*/ 47 w 189"/>
                  <a:gd name="T47" fmla="*/ 0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9" h="472">
                    <a:moveTo>
                      <a:pt x="47" y="0"/>
                    </a:moveTo>
                    <a:lnTo>
                      <a:pt x="76" y="19"/>
                    </a:lnTo>
                    <a:lnTo>
                      <a:pt x="125" y="40"/>
                    </a:lnTo>
                    <a:lnTo>
                      <a:pt x="165" y="46"/>
                    </a:lnTo>
                    <a:lnTo>
                      <a:pt x="189" y="46"/>
                    </a:lnTo>
                    <a:lnTo>
                      <a:pt x="176" y="184"/>
                    </a:lnTo>
                    <a:lnTo>
                      <a:pt x="176" y="333"/>
                    </a:lnTo>
                    <a:lnTo>
                      <a:pt x="189" y="472"/>
                    </a:lnTo>
                    <a:lnTo>
                      <a:pt x="173" y="469"/>
                    </a:lnTo>
                    <a:lnTo>
                      <a:pt x="156" y="450"/>
                    </a:lnTo>
                    <a:lnTo>
                      <a:pt x="147" y="406"/>
                    </a:lnTo>
                    <a:lnTo>
                      <a:pt x="141" y="377"/>
                    </a:lnTo>
                    <a:lnTo>
                      <a:pt x="113" y="396"/>
                    </a:lnTo>
                    <a:lnTo>
                      <a:pt x="64" y="417"/>
                    </a:lnTo>
                    <a:lnTo>
                      <a:pt x="24" y="424"/>
                    </a:lnTo>
                    <a:lnTo>
                      <a:pt x="0" y="424"/>
                    </a:lnTo>
                    <a:lnTo>
                      <a:pt x="7" y="385"/>
                    </a:lnTo>
                    <a:lnTo>
                      <a:pt x="29" y="320"/>
                    </a:lnTo>
                    <a:lnTo>
                      <a:pt x="71" y="237"/>
                    </a:lnTo>
                    <a:lnTo>
                      <a:pt x="103" y="169"/>
                    </a:lnTo>
                    <a:lnTo>
                      <a:pt x="111" y="125"/>
                    </a:lnTo>
                    <a:lnTo>
                      <a:pt x="103" y="80"/>
                    </a:lnTo>
                    <a:lnTo>
                      <a:pt x="73" y="28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925D1F94-9FA0-4110-95C0-A06B8E90ED7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429296" y="330402"/>
                <a:ext cx="67896" cy="76625"/>
              </a:xfrm>
              <a:custGeom>
                <a:avLst/>
                <a:gdLst>
                  <a:gd name="T0" fmla="*/ 328 w 421"/>
                  <a:gd name="T1" fmla="*/ 0 h 474"/>
                  <a:gd name="T2" fmla="*/ 328 w 421"/>
                  <a:gd name="T3" fmla="*/ 48 h 474"/>
                  <a:gd name="T4" fmla="*/ 340 w 421"/>
                  <a:gd name="T5" fmla="*/ 62 h 474"/>
                  <a:gd name="T6" fmla="*/ 351 w 421"/>
                  <a:gd name="T7" fmla="*/ 97 h 474"/>
                  <a:gd name="T8" fmla="*/ 351 w 421"/>
                  <a:gd name="T9" fmla="*/ 153 h 474"/>
                  <a:gd name="T10" fmla="*/ 344 w 421"/>
                  <a:gd name="T11" fmla="*/ 212 h 474"/>
                  <a:gd name="T12" fmla="*/ 347 w 421"/>
                  <a:gd name="T13" fmla="*/ 249 h 474"/>
                  <a:gd name="T14" fmla="*/ 363 w 421"/>
                  <a:gd name="T15" fmla="*/ 285 h 474"/>
                  <a:gd name="T16" fmla="*/ 396 w 421"/>
                  <a:gd name="T17" fmla="*/ 317 h 474"/>
                  <a:gd name="T18" fmla="*/ 421 w 421"/>
                  <a:gd name="T19" fmla="*/ 330 h 474"/>
                  <a:gd name="T20" fmla="*/ 397 w 421"/>
                  <a:gd name="T21" fmla="*/ 338 h 474"/>
                  <a:gd name="T22" fmla="*/ 353 w 421"/>
                  <a:gd name="T23" fmla="*/ 358 h 474"/>
                  <a:gd name="T24" fmla="*/ 293 w 421"/>
                  <a:gd name="T25" fmla="*/ 397 h 474"/>
                  <a:gd name="T26" fmla="*/ 235 w 421"/>
                  <a:gd name="T27" fmla="*/ 434 h 474"/>
                  <a:gd name="T28" fmla="*/ 191 w 421"/>
                  <a:gd name="T29" fmla="*/ 455 h 474"/>
                  <a:gd name="T30" fmla="*/ 140 w 421"/>
                  <a:gd name="T31" fmla="*/ 469 h 474"/>
                  <a:gd name="T32" fmla="*/ 80 w 421"/>
                  <a:gd name="T33" fmla="*/ 474 h 474"/>
                  <a:gd name="T34" fmla="*/ 44 w 421"/>
                  <a:gd name="T35" fmla="*/ 471 h 474"/>
                  <a:gd name="T36" fmla="*/ 28 w 421"/>
                  <a:gd name="T37" fmla="*/ 455 h 474"/>
                  <a:gd name="T38" fmla="*/ 8 w 421"/>
                  <a:gd name="T39" fmla="*/ 422 h 474"/>
                  <a:gd name="T40" fmla="*/ 0 w 421"/>
                  <a:gd name="T41" fmla="*/ 389 h 474"/>
                  <a:gd name="T42" fmla="*/ 2 w 421"/>
                  <a:gd name="T43" fmla="*/ 356 h 474"/>
                  <a:gd name="T44" fmla="*/ 14 w 421"/>
                  <a:gd name="T45" fmla="*/ 304 h 474"/>
                  <a:gd name="T46" fmla="*/ 38 w 421"/>
                  <a:gd name="T47" fmla="*/ 229 h 474"/>
                  <a:gd name="T48" fmla="*/ 44 w 421"/>
                  <a:gd name="T49" fmla="*/ 189 h 474"/>
                  <a:gd name="T50" fmla="*/ 58 w 421"/>
                  <a:gd name="T51" fmla="*/ 190 h 474"/>
                  <a:gd name="T52" fmla="*/ 76 w 421"/>
                  <a:gd name="T53" fmla="*/ 201 h 474"/>
                  <a:gd name="T54" fmla="*/ 95 w 421"/>
                  <a:gd name="T55" fmla="*/ 228 h 474"/>
                  <a:gd name="T56" fmla="*/ 115 w 421"/>
                  <a:gd name="T57" fmla="*/ 266 h 474"/>
                  <a:gd name="T58" fmla="*/ 140 w 421"/>
                  <a:gd name="T59" fmla="*/ 285 h 474"/>
                  <a:gd name="T60" fmla="*/ 168 w 421"/>
                  <a:gd name="T61" fmla="*/ 286 h 474"/>
                  <a:gd name="T62" fmla="*/ 185 w 421"/>
                  <a:gd name="T63" fmla="*/ 284 h 474"/>
                  <a:gd name="T64" fmla="*/ 211 w 421"/>
                  <a:gd name="T65" fmla="*/ 272 h 474"/>
                  <a:gd name="T66" fmla="*/ 236 w 421"/>
                  <a:gd name="T67" fmla="*/ 246 h 474"/>
                  <a:gd name="T68" fmla="*/ 240 w 421"/>
                  <a:gd name="T69" fmla="*/ 216 h 474"/>
                  <a:gd name="T70" fmla="*/ 229 w 421"/>
                  <a:gd name="T71" fmla="*/ 184 h 474"/>
                  <a:gd name="T72" fmla="*/ 201 w 421"/>
                  <a:gd name="T73" fmla="*/ 128 h 474"/>
                  <a:gd name="T74" fmla="*/ 179 w 421"/>
                  <a:gd name="T75" fmla="*/ 66 h 474"/>
                  <a:gd name="T76" fmla="*/ 179 w 421"/>
                  <a:gd name="T77" fmla="*/ 22 h 474"/>
                  <a:gd name="T78" fmla="*/ 185 w 421"/>
                  <a:gd name="T79" fmla="*/ 0 h 474"/>
                  <a:gd name="T80" fmla="*/ 328 w 421"/>
                  <a:gd name="T81" fmla="*/ 0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21" h="474">
                    <a:moveTo>
                      <a:pt x="328" y="0"/>
                    </a:moveTo>
                    <a:lnTo>
                      <a:pt x="328" y="48"/>
                    </a:lnTo>
                    <a:lnTo>
                      <a:pt x="340" y="62"/>
                    </a:lnTo>
                    <a:lnTo>
                      <a:pt x="351" y="97"/>
                    </a:lnTo>
                    <a:lnTo>
                      <a:pt x="351" y="153"/>
                    </a:lnTo>
                    <a:lnTo>
                      <a:pt x="344" y="212"/>
                    </a:lnTo>
                    <a:lnTo>
                      <a:pt x="347" y="249"/>
                    </a:lnTo>
                    <a:lnTo>
                      <a:pt x="363" y="285"/>
                    </a:lnTo>
                    <a:lnTo>
                      <a:pt x="396" y="317"/>
                    </a:lnTo>
                    <a:lnTo>
                      <a:pt x="421" y="330"/>
                    </a:lnTo>
                    <a:lnTo>
                      <a:pt x="397" y="338"/>
                    </a:lnTo>
                    <a:lnTo>
                      <a:pt x="353" y="358"/>
                    </a:lnTo>
                    <a:lnTo>
                      <a:pt x="293" y="397"/>
                    </a:lnTo>
                    <a:lnTo>
                      <a:pt x="235" y="434"/>
                    </a:lnTo>
                    <a:lnTo>
                      <a:pt x="191" y="455"/>
                    </a:lnTo>
                    <a:lnTo>
                      <a:pt x="140" y="469"/>
                    </a:lnTo>
                    <a:lnTo>
                      <a:pt x="80" y="474"/>
                    </a:lnTo>
                    <a:lnTo>
                      <a:pt x="44" y="471"/>
                    </a:lnTo>
                    <a:lnTo>
                      <a:pt x="28" y="455"/>
                    </a:lnTo>
                    <a:lnTo>
                      <a:pt x="8" y="422"/>
                    </a:lnTo>
                    <a:lnTo>
                      <a:pt x="0" y="389"/>
                    </a:lnTo>
                    <a:lnTo>
                      <a:pt x="2" y="356"/>
                    </a:lnTo>
                    <a:lnTo>
                      <a:pt x="14" y="304"/>
                    </a:lnTo>
                    <a:lnTo>
                      <a:pt x="38" y="229"/>
                    </a:lnTo>
                    <a:lnTo>
                      <a:pt x="44" y="189"/>
                    </a:lnTo>
                    <a:lnTo>
                      <a:pt x="58" y="190"/>
                    </a:lnTo>
                    <a:lnTo>
                      <a:pt x="76" y="201"/>
                    </a:lnTo>
                    <a:lnTo>
                      <a:pt x="95" y="228"/>
                    </a:lnTo>
                    <a:lnTo>
                      <a:pt x="115" y="266"/>
                    </a:lnTo>
                    <a:lnTo>
                      <a:pt x="140" y="285"/>
                    </a:lnTo>
                    <a:lnTo>
                      <a:pt x="168" y="286"/>
                    </a:lnTo>
                    <a:lnTo>
                      <a:pt x="185" y="284"/>
                    </a:lnTo>
                    <a:lnTo>
                      <a:pt x="211" y="272"/>
                    </a:lnTo>
                    <a:lnTo>
                      <a:pt x="236" y="246"/>
                    </a:lnTo>
                    <a:lnTo>
                      <a:pt x="240" y="216"/>
                    </a:lnTo>
                    <a:lnTo>
                      <a:pt x="229" y="184"/>
                    </a:lnTo>
                    <a:lnTo>
                      <a:pt x="201" y="128"/>
                    </a:lnTo>
                    <a:lnTo>
                      <a:pt x="179" y="66"/>
                    </a:lnTo>
                    <a:lnTo>
                      <a:pt x="179" y="22"/>
                    </a:lnTo>
                    <a:lnTo>
                      <a:pt x="185" y="0"/>
                    </a:lnTo>
                    <a:lnTo>
                      <a:pt x="328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D9A0EF6F-C90B-4D0D-8683-34963507895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58298" y="398783"/>
                <a:ext cx="69351" cy="24734"/>
              </a:xfrm>
              <a:custGeom>
                <a:avLst/>
                <a:gdLst>
                  <a:gd name="T0" fmla="*/ 5 w 429"/>
                  <a:gd name="T1" fmla="*/ 0 h 153"/>
                  <a:gd name="T2" fmla="*/ 98 w 429"/>
                  <a:gd name="T3" fmla="*/ 0 h 153"/>
                  <a:gd name="T4" fmla="*/ 110 w 429"/>
                  <a:gd name="T5" fmla="*/ 14 h 153"/>
                  <a:gd name="T6" fmla="*/ 142 w 429"/>
                  <a:gd name="T7" fmla="*/ 36 h 153"/>
                  <a:gd name="T8" fmla="*/ 205 w 429"/>
                  <a:gd name="T9" fmla="*/ 53 h 153"/>
                  <a:gd name="T10" fmla="*/ 302 w 429"/>
                  <a:gd name="T11" fmla="*/ 61 h 153"/>
                  <a:gd name="T12" fmla="*/ 373 w 429"/>
                  <a:gd name="T13" fmla="*/ 70 h 153"/>
                  <a:gd name="T14" fmla="*/ 413 w 429"/>
                  <a:gd name="T15" fmla="*/ 84 h 153"/>
                  <a:gd name="T16" fmla="*/ 429 w 429"/>
                  <a:gd name="T17" fmla="*/ 93 h 153"/>
                  <a:gd name="T18" fmla="*/ 414 w 429"/>
                  <a:gd name="T19" fmla="*/ 108 h 153"/>
                  <a:gd name="T20" fmla="*/ 361 w 429"/>
                  <a:gd name="T21" fmla="*/ 132 h 153"/>
                  <a:gd name="T22" fmla="*/ 290 w 429"/>
                  <a:gd name="T23" fmla="*/ 148 h 153"/>
                  <a:gd name="T24" fmla="*/ 210 w 429"/>
                  <a:gd name="T25" fmla="*/ 153 h 153"/>
                  <a:gd name="T26" fmla="*/ 131 w 429"/>
                  <a:gd name="T27" fmla="*/ 148 h 153"/>
                  <a:gd name="T28" fmla="*/ 64 w 429"/>
                  <a:gd name="T29" fmla="*/ 126 h 153"/>
                  <a:gd name="T30" fmla="*/ 26 w 429"/>
                  <a:gd name="T31" fmla="*/ 100 h 153"/>
                  <a:gd name="T32" fmla="*/ 9 w 429"/>
                  <a:gd name="T33" fmla="*/ 77 h 153"/>
                  <a:gd name="T34" fmla="*/ 0 w 429"/>
                  <a:gd name="T35" fmla="*/ 50 h 153"/>
                  <a:gd name="T36" fmla="*/ 0 w 429"/>
                  <a:gd name="T37" fmla="*/ 17 h 153"/>
                  <a:gd name="T38" fmla="*/ 5 w 429"/>
                  <a:gd name="T3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9" h="153">
                    <a:moveTo>
                      <a:pt x="5" y="0"/>
                    </a:moveTo>
                    <a:lnTo>
                      <a:pt x="98" y="0"/>
                    </a:lnTo>
                    <a:lnTo>
                      <a:pt x="110" y="14"/>
                    </a:lnTo>
                    <a:lnTo>
                      <a:pt x="142" y="36"/>
                    </a:lnTo>
                    <a:lnTo>
                      <a:pt x="205" y="53"/>
                    </a:lnTo>
                    <a:lnTo>
                      <a:pt x="302" y="61"/>
                    </a:lnTo>
                    <a:lnTo>
                      <a:pt x="373" y="70"/>
                    </a:lnTo>
                    <a:lnTo>
                      <a:pt x="413" y="84"/>
                    </a:lnTo>
                    <a:lnTo>
                      <a:pt x="429" y="93"/>
                    </a:lnTo>
                    <a:lnTo>
                      <a:pt x="414" y="108"/>
                    </a:lnTo>
                    <a:lnTo>
                      <a:pt x="361" y="132"/>
                    </a:lnTo>
                    <a:lnTo>
                      <a:pt x="290" y="148"/>
                    </a:lnTo>
                    <a:lnTo>
                      <a:pt x="210" y="153"/>
                    </a:lnTo>
                    <a:lnTo>
                      <a:pt x="131" y="148"/>
                    </a:lnTo>
                    <a:lnTo>
                      <a:pt x="64" y="126"/>
                    </a:lnTo>
                    <a:lnTo>
                      <a:pt x="26" y="100"/>
                    </a:lnTo>
                    <a:lnTo>
                      <a:pt x="9" y="77"/>
                    </a:lnTo>
                    <a:lnTo>
                      <a:pt x="0" y="50"/>
                    </a:lnTo>
                    <a:lnTo>
                      <a:pt x="0" y="1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A0F47309-86CE-40F4-BF3F-7223438359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275560" y="398783"/>
                <a:ext cx="206598" cy="22794"/>
              </a:xfrm>
              <a:custGeom>
                <a:avLst/>
                <a:gdLst>
                  <a:gd name="T0" fmla="*/ 942 w 1278"/>
                  <a:gd name="T1" fmla="*/ 0 h 141"/>
                  <a:gd name="T2" fmla="*/ 1037 w 1278"/>
                  <a:gd name="T3" fmla="*/ 0 h 141"/>
                  <a:gd name="T4" fmla="*/ 1045 w 1278"/>
                  <a:gd name="T5" fmla="*/ 16 h 141"/>
                  <a:gd name="T6" fmla="*/ 1074 w 1278"/>
                  <a:gd name="T7" fmla="*/ 33 h 141"/>
                  <a:gd name="T8" fmla="*/ 1137 w 1278"/>
                  <a:gd name="T9" fmla="*/ 41 h 141"/>
                  <a:gd name="T10" fmla="*/ 1206 w 1278"/>
                  <a:gd name="T11" fmla="*/ 42 h 141"/>
                  <a:gd name="T12" fmla="*/ 1245 w 1278"/>
                  <a:gd name="T13" fmla="*/ 50 h 141"/>
                  <a:gd name="T14" fmla="*/ 1265 w 1278"/>
                  <a:gd name="T15" fmla="*/ 65 h 141"/>
                  <a:gd name="T16" fmla="*/ 1274 w 1278"/>
                  <a:gd name="T17" fmla="*/ 80 h 141"/>
                  <a:gd name="T18" fmla="*/ 1278 w 1278"/>
                  <a:gd name="T19" fmla="*/ 110 h 141"/>
                  <a:gd name="T20" fmla="*/ 1273 w 1278"/>
                  <a:gd name="T21" fmla="*/ 141 h 141"/>
                  <a:gd name="T22" fmla="*/ 0 w 1278"/>
                  <a:gd name="T23" fmla="*/ 141 h 141"/>
                  <a:gd name="T24" fmla="*/ 14 w 1278"/>
                  <a:gd name="T25" fmla="*/ 125 h 141"/>
                  <a:gd name="T26" fmla="*/ 50 w 1278"/>
                  <a:gd name="T27" fmla="*/ 98 h 141"/>
                  <a:gd name="T28" fmla="*/ 91 w 1278"/>
                  <a:gd name="T29" fmla="*/ 80 h 141"/>
                  <a:gd name="T30" fmla="*/ 139 w 1278"/>
                  <a:gd name="T31" fmla="*/ 66 h 141"/>
                  <a:gd name="T32" fmla="*/ 221 w 1278"/>
                  <a:gd name="T33" fmla="*/ 54 h 141"/>
                  <a:gd name="T34" fmla="*/ 347 w 1278"/>
                  <a:gd name="T35" fmla="*/ 50 h 141"/>
                  <a:gd name="T36" fmla="*/ 552 w 1278"/>
                  <a:gd name="T37" fmla="*/ 54 h 141"/>
                  <a:gd name="T38" fmla="*/ 757 w 1278"/>
                  <a:gd name="T39" fmla="*/ 45 h 141"/>
                  <a:gd name="T40" fmla="*/ 854 w 1278"/>
                  <a:gd name="T41" fmla="*/ 29 h 141"/>
                  <a:gd name="T42" fmla="*/ 914 w 1278"/>
                  <a:gd name="T43" fmla="*/ 10 h 141"/>
                  <a:gd name="T44" fmla="*/ 942 w 1278"/>
                  <a:gd name="T4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78" h="141">
                    <a:moveTo>
                      <a:pt x="942" y="0"/>
                    </a:moveTo>
                    <a:lnTo>
                      <a:pt x="1037" y="0"/>
                    </a:lnTo>
                    <a:lnTo>
                      <a:pt x="1045" y="16"/>
                    </a:lnTo>
                    <a:lnTo>
                      <a:pt x="1074" y="33"/>
                    </a:lnTo>
                    <a:lnTo>
                      <a:pt x="1137" y="41"/>
                    </a:lnTo>
                    <a:lnTo>
                      <a:pt x="1206" y="42"/>
                    </a:lnTo>
                    <a:lnTo>
                      <a:pt x="1245" y="50"/>
                    </a:lnTo>
                    <a:lnTo>
                      <a:pt x="1265" y="65"/>
                    </a:lnTo>
                    <a:lnTo>
                      <a:pt x="1274" y="80"/>
                    </a:lnTo>
                    <a:lnTo>
                      <a:pt x="1278" y="110"/>
                    </a:lnTo>
                    <a:lnTo>
                      <a:pt x="1273" y="141"/>
                    </a:lnTo>
                    <a:lnTo>
                      <a:pt x="0" y="141"/>
                    </a:lnTo>
                    <a:lnTo>
                      <a:pt x="14" y="125"/>
                    </a:lnTo>
                    <a:lnTo>
                      <a:pt x="50" y="98"/>
                    </a:lnTo>
                    <a:lnTo>
                      <a:pt x="91" y="80"/>
                    </a:lnTo>
                    <a:lnTo>
                      <a:pt x="139" y="66"/>
                    </a:lnTo>
                    <a:lnTo>
                      <a:pt x="221" y="54"/>
                    </a:lnTo>
                    <a:lnTo>
                      <a:pt x="347" y="50"/>
                    </a:lnTo>
                    <a:lnTo>
                      <a:pt x="552" y="54"/>
                    </a:lnTo>
                    <a:lnTo>
                      <a:pt x="757" y="45"/>
                    </a:lnTo>
                    <a:lnTo>
                      <a:pt x="854" y="29"/>
                    </a:lnTo>
                    <a:lnTo>
                      <a:pt x="914" y="10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8">
                <a:extLst>
                  <a:ext uri="{FF2B5EF4-FFF2-40B4-BE49-F238E27FC236}">
                    <a16:creationId xmlns:a16="http://schemas.microsoft.com/office/drawing/2014/main" id="{BFD73DCC-325E-4EFB-B235-C3F61EB7CB9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4220" y="10321"/>
                <a:ext cx="167800" cy="213387"/>
              </a:xfrm>
              <a:custGeom>
                <a:avLst/>
                <a:gdLst>
                  <a:gd name="T0" fmla="*/ 0 w 1037"/>
                  <a:gd name="T1" fmla="*/ 0 h 1319"/>
                  <a:gd name="T2" fmla="*/ 83 w 1037"/>
                  <a:gd name="T3" fmla="*/ 65 h 1319"/>
                  <a:gd name="T4" fmla="*/ 234 w 1037"/>
                  <a:gd name="T5" fmla="*/ 207 h 1319"/>
                  <a:gd name="T6" fmla="*/ 374 w 1037"/>
                  <a:gd name="T7" fmla="*/ 361 h 1319"/>
                  <a:gd name="T8" fmla="*/ 505 w 1037"/>
                  <a:gd name="T9" fmla="*/ 526 h 1319"/>
                  <a:gd name="T10" fmla="*/ 686 w 1037"/>
                  <a:gd name="T11" fmla="*/ 786 h 1319"/>
                  <a:gd name="T12" fmla="*/ 918 w 1037"/>
                  <a:gd name="T13" fmla="*/ 1143 h 1319"/>
                  <a:gd name="T14" fmla="*/ 1037 w 1037"/>
                  <a:gd name="T15" fmla="*/ 1319 h 1319"/>
                  <a:gd name="T16" fmla="*/ 877 w 1037"/>
                  <a:gd name="T17" fmla="*/ 1125 h 1319"/>
                  <a:gd name="T18" fmla="*/ 618 w 1037"/>
                  <a:gd name="T19" fmla="*/ 797 h 1319"/>
                  <a:gd name="T20" fmla="*/ 277 w 1037"/>
                  <a:gd name="T21" fmla="*/ 354 h 1319"/>
                  <a:gd name="T22" fmla="*/ 0 w 1037"/>
                  <a:gd name="T23" fmla="*/ 0 h 1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37" h="1319">
                    <a:moveTo>
                      <a:pt x="0" y="0"/>
                    </a:moveTo>
                    <a:lnTo>
                      <a:pt x="83" y="65"/>
                    </a:lnTo>
                    <a:lnTo>
                      <a:pt x="234" y="207"/>
                    </a:lnTo>
                    <a:lnTo>
                      <a:pt x="374" y="361"/>
                    </a:lnTo>
                    <a:lnTo>
                      <a:pt x="505" y="526"/>
                    </a:lnTo>
                    <a:lnTo>
                      <a:pt x="686" y="786"/>
                    </a:lnTo>
                    <a:lnTo>
                      <a:pt x="918" y="1143"/>
                    </a:lnTo>
                    <a:lnTo>
                      <a:pt x="1037" y="1319"/>
                    </a:lnTo>
                    <a:lnTo>
                      <a:pt x="877" y="1125"/>
                    </a:lnTo>
                    <a:lnTo>
                      <a:pt x="618" y="797"/>
                    </a:lnTo>
                    <a:lnTo>
                      <a:pt x="277" y="3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9">
                <a:extLst>
                  <a:ext uri="{FF2B5EF4-FFF2-40B4-BE49-F238E27FC236}">
                    <a16:creationId xmlns:a16="http://schemas.microsoft.com/office/drawing/2014/main" id="{AFF24FA8-3463-47CC-B38F-7EA1678FEA3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09294" y="10321"/>
                <a:ext cx="46072" cy="53347"/>
              </a:xfrm>
              <a:custGeom>
                <a:avLst/>
                <a:gdLst>
                  <a:gd name="T0" fmla="*/ 0 w 283"/>
                  <a:gd name="T1" fmla="*/ 95 h 330"/>
                  <a:gd name="T2" fmla="*/ 20 w 283"/>
                  <a:gd name="T3" fmla="*/ 112 h 330"/>
                  <a:gd name="T4" fmla="*/ 54 w 283"/>
                  <a:gd name="T5" fmla="*/ 127 h 330"/>
                  <a:gd name="T6" fmla="*/ 86 w 283"/>
                  <a:gd name="T7" fmla="*/ 121 h 330"/>
                  <a:gd name="T8" fmla="*/ 117 w 283"/>
                  <a:gd name="T9" fmla="*/ 104 h 330"/>
                  <a:gd name="T10" fmla="*/ 165 w 283"/>
                  <a:gd name="T11" fmla="*/ 63 h 330"/>
                  <a:gd name="T12" fmla="*/ 218 w 283"/>
                  <a:gd name="T13" fmla="*/ 21 h 330"/>
                  <a:gd name="T14" fmla="*/ 259 w 283"/>
                  <a:gd name="T15" fmla="*/ 4 h 330"/>
                  <a:gd name="T16" fmla="*/ 283 w 283"/>
                  <a:gd name="T17" fmla="*/ 0 h 330"/>
                  <a:gd name="T18" fmla="*/ 237 w 283"/>
                  <a:gd name="T19" fmla="*/ 49 h 330"/>
                  <a:gd name="T20" fmla="*/ 162 w 283"/>
                  <a:gd name="T21" fmla="*/ 115 h 330"/>
                  <a:gd name="T22" fmla="*/ 131 w 283"/>
                  <a:gd name="T23" fmla="*/ 157 h 330"/>
                  <a:gd name="T24" fmla="*/ 126 w 283"/>
                  <a:gd name="T25" fmla="*/ 192 h 330"/>
                  <a:gd name="T26" fmla="*/ 137 w 283"/>
                  <a:gd name="T27" fmla="*/ 236 h 330"/>
                  <a:gd name="T28" fmla="*/ 166 w 283"/>
                  <a:gd name="T29" fmla="*/ 293 h 330"/>
                  <a:gd name="T30" fmla="*/ 189 w 283"/>
                  <a:gd name="T31" fmla="*/ 330 h 330"/>
                  <a:gd name="T32" fmla="*/ 130 w 283"/>
                  <a:gd name="T33" fmla="*/ 282 h 330"/>
                  <a:gd name="T34" fmla="*/ 50 w 283"/>
                  <a:gd name="T35" fmla="*/ 203 h 330"/>
                  <a:gd name="T36" fmla="*/ 12 w 283"/>
                  <a:gd name="T37" fmla="*/ 136 h 330"/>
                  <a:gd name="T38" fmla="*/ 0 w 283"/>
                  <a:gd name="T39" fmla="*/ 95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3" h="330">
                    <a:moveTo>
                      <a:pt x="0" y="95"/>
                    </a:moveTo>
                    <a:lnTo>
                      <a:pt x="20" y="112"/>
                    </a:lnTo>
                    <a:lnTo>
                      <a:pt x="54" y="127"/>
                    </a:lnTo>
                    <a:lnTo>
                      <a:pt x="86" y="121"/>
                    </a:lnTo>
                    <a:lnTo>
                      <a:pt x="117" y="104"/>
                    </a:lnTo>
                    <a:lnTo>
                      <a:pt x="165" y="63"/>
                    </a:lnTo>
                    <a:lnTo>
                      <a:pt x="218" y="21"/>
                    </a:lnTo>
                    <a:lnTo>
                      <a:pt x="259" y="4"/>
                    </a:lnTo>
                    <a:lnTo>
                      <a:pt x="283" y="0"/>
                    </a:lnTo>
                    <a:lnTo>
                      <a:pt x="237" y="49"/>
                    </a:lnTo>
                    <a:lnTo>
                      <a:pt x="162" y="115"/>
                    </a:lnTo>
                    <a:lnTo>
                      <a:pt x="131" y="157"/>
                    </a:lnTo>
                    <a:lnTo>
                      <a:pt x="126" y="192"/>
                    </a:lnTo>
                    <a:lnTo>
                      <a:pt x="137" y="236"/>
                    </a:lnTo>
                    <a:lnTo>
                      <a:pt x="166" y="293"/>
                    </a:lnTo>
                    <a:lnTo>
                      <a:pt x="189" y="330"/>
                    </a:lnTo>
                    <a:lnTo>
                      <a:pt x="130" y="282"/>
                    </a:lnTo>
                    <a:lnTo>
                      <a:pt x="50" y="203"/>
                    </a:lnTo>
                    <a:lnTo>
                      <a:pt x="12" y="13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8F2C807D-1702-40A7-A955-0D62FBC5C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91548" y="161147"/>
                <a:ext cx="83415" cy="32008"/>
              </a:xfrm>
              <a:custGeom>
                <a:avLst/>
                <a:gdLst>
                  <a:gd name="T0" fmla="*/ 0 w 518"/>
                  <a:gd name="T1" fmla="*/ 56 h 197"/>
                  <a:gd name="T2" fmla="*/ 16 w 518"/>
                  <a:gd name="T3" fmla="*/ 43 h 197"/>
                  <a:gd name="T4" fmla="*/ 51 w 518"/>
                  <a:gd name="T5" fmla="*/ 24 h 197"/>
                  <a:gd name="T6" fmla="*/ 107 w 518"/>
                  <a:gd name="T7" fmla="*/ 5 h 197"/>
                  <a:gd name="T8" fmla="*/ 184 w 518"/>
                  <a:gd name="T9" fmla="*/ 0 h 197"/>
                  <a:gd name="T10" fmla="*/ 263 w 518"/>
                  <a:gd name="T11" fmla="*/ 13 h 197"/>
                  <a:gd name="T12" fmla="*/ 338 w 518"/>
                  <a:gd name="T13" fmla="*/ 40 h 197"/>
                  <a:gd name="T14" fmla="*/ 406 w 518"/>
                  <a:gd name="T15" fmla="*/ 79 h 197"/>
                  <a:gd name="T16" fmla="*/ 464 w 518"/>
                  <a:gd name="T17" fmla="*/ 124 h 197"/>
                  <a:gd name="T18" fmla="*/ 505 w 518"/>
                  <a:gd name="T19" fmla="*/ 172 h 197"/>
                  <a:gd name="T20" fmla="*/ 518 w 518"/>
                  <a:gd name="T21" fmla="*/ 197 h 197"/>
                  <a:gd name="T22" fmla="*/ 466 w 518"/>
                  <a:gd name="T23" fmla="*/ 167 h 197"/>
                  <a:gd name="T24" fmla="*/ 362 w 518"/>
                  <a:gd name="T25" fmla="*/ 105 h 197"/>
                  <a:gd name="T26" fmla="*/ 276 w 518"/>
                  <a:gd name="T27" fmla="*/ 69 h 197"/>
                  <a:gd name="T28" fmla="*/ 209 w 518"/>
                  <a:gd name="T29" fmla="*/ 52 h 197"/>
                  <a:gd name="T30" fmla="*/ 135 w 518"/>
                  <a:gd name="T31" fmla="*/ 45 h 197"/>
                  <a:gd name="T32" fmla="*/ 48 w 518"/>
                  <a:gd name="T33" fmla="*/ 48 h 197"/>
                  <a:gd name="T34" fmla="*/ 0 w 518"/>
                  <a:gd name="T35" fmla="*/ 56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18" h="197">
                    <a:moveTo>
                      <a:pt x="0" y="56"/>
                    </a:moveTo>
                    <a:lnTo>
                      <a:pt x="16" y="43"/>
                    </a:lnTo>
                    <a:lnTo>
                      <a:pt x="51" y="24"/>
                    </a:lnTo>
                    <a:lnTo>
                      <a:pt x="107" y="5"/>
                    </a:lnTo>
                    <a:lnTo>
                      <a:pt x="184" y="0"/>
                    </a:lnTo>
                    <a:lnTo>
                      <a:pt x="263" y="13"/>
                    </a:lnTo>
                    <a:lnTo>
                      <a:pt x="338" y="40"/>
                    </a:lnTo>
                    <a:lnTo>
                      <a:pt x="406" y="79"/>
                    </a:lnTo>
                    <a:lnTo>
                      <a:pt x="464" y="124"/>
                    </a:lnTo>
                    <a:lnTo>
                      <a:pt x="505" y="172"/>
                    </a:lnTo>
                    <a:lnTo>
                      <a:pt x="518" y="197"/>
                    </a:lnTo>
                    <a:lnTo>
                      <a:pt x="466" y="167"/>
                    </a:lnTo>
                    <a:lnTo>
                      <a:pt x="362" y="105"/>
                    </a:lnTo>
                    <a:lnTo>
                      <a:pt x="276" y="69"/>
                    </a:lnTo>
                    <a:lnTo>
                      <a:pt x="209" y="52"/>
                    </a:lnTo>
                    <a:lnTo>
                      <a:pt x="135" y="45"/>
                    </a:lnTo>
                    <a:lnTo>
                      <a:pt x="48" y="48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DB0EBA86-D3B2-4557-9368-D9FA49D77D9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82722" y="-248653"/>
                <a:ext cx="320081" cy="419015"/>
              </a:xfrm>
              <a:custGeom>
                <a:avLst/>
                <a:gdLst>
                  <a:gd name="T0" fmla="*/ 447 w 1979"/>
                  <a:gd name="T1" fmla="*/ 280 h 2592"/>
                  <a:gd name="T2" fmla="*/ 1140 w 1979"/>
                  <a:gd name="T3" fmla="*/ 1575 h 2592"/>
                  <a:gd name="T4" fmla="*/ 1505 w 1979"/>
                  <a:gd name="T5" fmla="*/ 2138 h 2592"/>
                  <a:gd name="T6" fmla="*/ 1902 w 1979"/>
                  <a:gd name="T7" fmla="*/ 2536 h 2592"/>
                  <a:gd name="T8" fmla="*/ 1910 w 1979"/>
                  <a:gd name="T9" fmla="*/ 2584 h 2592"/>
                  <a:gd name="T10" fmla="*/ 1753 w 1979"/>
                  <a:gd name="T11" fmla="*/ 2497 h 2592"/>
                  <a:gd name="T12" fmla="*/ 1391 w 1979"/>
                  <a:gd name="T13" fmla="*/ 2063 h 2592"/>
                  <a:gd name="T14" fmla="*/ 1295 w 1979"/>
                  <a:gd name="T15" fmla="*/ 1992 h 2592"/>
                  <a:gd name="T16" fmla="*/ 1320 w 1979"/>
                  <a:gd name="T17" fmla="*/ 2079 h 2592"/>
                  <a:gd name="T18" fmla="*/ 1288 w 1979"/>
                  <a:gd name="T19" fmla="*/ 2099 h 2592"/>
                  <a:gd name="T20" fmla="*/ 1225 w 1979"/>
                  <a:gd name="T21" fmla="*/ 2120 h 2592"/>
                  <a:gd name="T22" fmla="*/ 1132 w 1979"/>
                  <a:gd name="T23" fmla="*/ 1908 h 2592"/>
                  <a:gd name="T24" fmla="*/ 999 w 1979"/>
                  <a:gd name="T25" fmla="*/ 1341 h 2592"/>
                  <a:gd name="T26" fmla="*/ 896 w 1979"/>
                  <a:gd name="T27" fmla="*/ 1170 h 2592"/>
                  <a:gd name="T28" fmla="*/ 754 w 1979"/>
                  <a:gd name="T29" fmla="*/ 1084 h 2592"/>
                  <a:gd name="T30" fmla="*/ 654 w 1979"/>
                  <a:gd name="T31" fmla="*/ 731 h 2592"/>
                  <a:gd name="T32" fmla="*/ 517 w 1979"/>
                  <a:gd name="T33" fmla="*/ 477 h 2592"/>
                  <a:gd name="T34" fmla="*/ 411 w 1979"/>
                  <a:gd name="T35" fmla="*/ 381 h 2592"/>
                  <a:gd name="T36" fmla="*/ 346 w 1979"/>
                  <a:gd name="T37" fmla="*/ 423 h 2592"/>
                  <a:gd name="T38" fmla="*/ 313 w 1979"/>
                  <a:gd name="T39" fmla="*/ 485 h 2592"/>
                  <a:gd name="T40" fmla="*/ 259 w 1979"/>
                  <a:gd name="T41" fmla="*/ 685 h 2592"/>
                  <a:gd name="T42" fmla="*/ 174 w 1979"/>
                  <a:gd name="T43" fmla="*/ 683 h 2592"/>
                  <a:gd name="T44" fmla="*/ 135 w 1979"/>
                  <a:gd name="T45" fmla="*/ 744 h 2592"/>
                  <a:gd name="T46" fmla="*/ 194 w 1979"/>
                  <a:gd name="T47" fmla="*/ 952 h 2592"/>
                  <a:gd name="T48" fmla="*/ 171 w 1979"/>
                  <a:gd name="T49" fmla="*/ 1033 h 2592"/>
                  <a:gd name="T50" fmla="*/ 108 w 1979"/>
                  <a:gd name="T51" fmla="*/ 1062 h 2592"/>
                  <a:gd name="T52" fmla="*/ 113 w 1979"/>
                  <a:gd name="T53" fmla="*/ 1118 h 2592"/>
                  <a:gd name="T54" fmla="*/ 127 w 1979"/>
                  <a:gd name="T55" fmla="*/ 1128 h 2592"/>
                  <a:gd name="T56" fmla="*/ 46 w 1979"/>
                  <a:gd name="T57" fmla="*/ 1026 h 2592"/>
                  <a:gd name="T58" fmla="*/ 34 w 1979"/>
                  <a:gd name="T59" fmla="*/ 741 h 2592"/>
                  <a:gd name="T60" fmla="*/ 94 w 1979"/>
                  <a:gd name="T61" fmla="*/ 424 h 2592"/>
                  <a:gd name="T62" fmla="*/ 135 w 1979"/>
                  <a:gd name="T63" fmla="*/ 471 h 2592"/>
                  <a:gd name="T64" fmla="*/ 154 w 1979"/>
                  <a:gd name="T65" fmla="*/ 599 h 2592"/>
                  <a:gd name="T66" fmla="*/ 223 w 1979"/>
                  <a:gd name="T67" fmla="*/ 376 h 2592"/>
                  <a:gd name="T68" fmla="*/ 202 w 1979"/>
                  <a:gd name="T69" fmla="*/ 228 h 2592"/>
                  <a:gd name="T70" fmla="*/ 141 w 1979"/>
                  <a:gd name="T71" fmla="*/ 142 h 2592"/>
                  <a:gd name="T72" fmla="*/ 96 w 1979"/>
                  <a:gd name="T73" fmla="*/ 166 h 2592"/>
                  <a:gd name="T74" fmla="*/ 94 w 1979"/>
                  <a:gd name="T75" fmla="*/ 353 h 2592"/>
                  <a:gd name="T76" fmla="*/ 46 w 1979"/>
                  <a:gd name="T77" fmla="*/ 388 h 2592"/>
                  <a:gd name="T78" fmla="*/ 13 w 1979"/>
                  <a:gd name="T79" fmla="*/ 363 h 2592"/>
                  <a:gd name="T80" fmla="*/ 48 w 1979"/>
                  <a:gd name="T81" fmla="*/ 106 h 2592"/>
                  <a:gd name="T82" fmla="*/ 80 w 1979"/>
                  <a:gd name="T83" fmla="*/ 20 h 2592"/>
                  <a:gd name="T84" fmla="*/ 110 w 1979"/>
                  <a:gd name="T85" fmla="*/ 92 h 2592"/>
                  <a:gd name="T86" fmla="*/ 141 w 1979"/>
                  <a:gd name="T87" fmla="*/ 0 h 2592"/>
                  <a:gd name="T88" fmla="*/ 183 w 1979"/>
                  <a:gd name="T89" fmla="*/ 47 h 2592"/>
                  <a:gd name="T90" fmla="*/ 206 w 1979"/>
                  <a:gd name="T91" fmla="*/ 191 h 2592"/>
                  <a:gd name="T92" fmla="*/ 267 w 1979"/>
                  <a:gd name="T93" fmla="*/ 164 h 2592"/>
                  <a:gd name="T94" fmla="*/ 283 w 1979"/>
                  <a:gd name="T95" fmla="*/ 47 h 2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79" h="2592">
                    <a:moveTo>
                      <a:pt x="283" y="47"/>
                    </a:moveTo>
                    <a:lnTo>
                      <a:pt x="339" y="123"/>
                    </a:lnTo>
                    <a:lnTo>
                      <a:pt x="447" y="280"/>
                    </a:lnTo>
                    <a:lnTo>
                      <a:pt x="596" y="528"/>
                    </a:lnTo>
                    <a:lnTo>
                      <a:pt x="870" y="1050"/>
                    </a:lnTo>
                    <a:lnTo>
                      <a:pt x="1140" y="1575"/>
                    </a:lnTo>
                    <a:lnTo>
                      <a:pt x="1287" y="1826"/>
                    </a:lnTo>
                    <a:lnTo>
                      <a:pt x="1392" y="1986"/>
                    </a:lnTo>
                    <a:lnTo>
                      <a:pt x="1505" y="2138"/>
                    </a:lnTo>
                    <a:lnTo>
                      <a:pt x="1626" y="2282"/>
                    </a:lnTo>
                    <a:lnTo>
                      <a:pt x="1758" y="2415"/>
                    </a:lnTo>
                    <a:lnTo>
                      <a:pt x="1902" y="2536"/>
                    </a:lnTo>
                    <a:lnTo>
                      <a:pt x="1979" y="2592"/>
                    </a:lnTo>
                    <a:lnTo>
                      <a:pt x="1955" y="2592"/>
                    </a:lnTo>
                    <a:lnTo>
                      <a:pt x="1910" y="2584"/>
                    </a:lnTo>
                    <a:lnTo>
                      <a:pt x="1865" y="2568"/>
                    </a:lnTo>
                    <a:lnTo>
                      <a:pt x="1820" y="2545"/>
                    </a:lnTo>
                    <a:lnTo>
                      <a:pt x="1753" y="2497"/>
                    </a:lnTo>
                    <a:lnTo>
                      <a:pt x="1668" y="2415"/>
                    </a:lnTo>
                    <a:lnTo>
                      <a:pt x="1544" y="2268"/>
                    </a:lnTo>
                    <a:lnTo>
                      <a:pt x="1391" y="2063"/>
                    </a:lnTo>
                    <a:lnTo>
                      <a:pt x="1320" y="1979"/>
                    </a:lnTo>
                    <a:lnTo>
                      <a:pt x="1308" y="1983"/>
                    </a:lnTo>
                    <a:lnTo>
                      <a:pt x="1295" y="1992"/>
                    </a:lnTo>
                    <a:lnTo>
                      <a:pt x="1293" y="2011"/>
                    </a:lnTo>
                    <a:lnTo>
                      <a:pt x="1309" y="2044"/>
                    </a:lnTo>
                    <a:lnTo>
                      <a:pt x="1320" y="2079"/>
                    </a:lnTo>
                    <a:lnTo>
                      <a:pt x="1323" y="2106"/>
                    </a:lnTo>
                    <a:lnTo>
                      <a:pt x="1320" y="2120"/>
                    </a:lnTo>
                    <a:lnTo>
                      <a:pt x="1288" y="2099"/>
                    </a:lnTo>
                    <a:lnTo>
                      <a:pt x="1248" y="2087"/>
                    </a:lnTo>
                    <a:lnTo>
                      <a:pt x="1229" y="2102"/>
                    </a:lnTo>
                    <a:lnTo>
                      <a:pt x="1225" y="2120"/>
                    </a:lnTo>
                    <a:lnTo>
                      <a:pt x="1205" y="2088"/>
                    </a:lnTo>
                    <a:lnTo>
                      <a:pt x="1172" y="2019"/>
                    </a:lnTo>
                    <a:lnTo>
                      <a:pt x="1132" y="1908"/>
                    </a:lnTo>
                    <a:lnTo>
                      <a:pt x="1079" y="1674"/>
                    </a:lnTo>
                    <a:lnTo>
                      <a:pt x="1032" y="1445"/>
                    </a:lnTo>
                    <a:lnTo>
                      <a:pt x="999" y="1341"/>
                    </a:lnTo>
                    <a:lnTo>
                      <a:pt x="971" y="1278"/>
                    </a:lnTo>
                    <a:lnTo>
                      <a:pt x="938" y="1221"/>
                    </a:lnTo>
                    <a:lnTo>
                      <a:pt x="896" y="1170"/>
                    </a:lnTo>
                    <a:lnTo>
                      <a:pt x="847" y="1129"/>
                    </a:lnTo>
                    <a:lnTo>
                      <a:pt x="788" y="1096"/>
                    </a:lnTo>
                    <a:lnTo>
                      <a:pt x="754" y="1084"/>
                    </a:lnTo>
                    <a:lnTo>
                      <a:pt x="731" y="977"/>
                    </a:lnTo>
                    <a:lnTo>
                      <a:pt x="688" y="825"/>
                    </a:lnTo>
                    <a:lnTo>
                      <a:pt x="654" y="731"/>
                    </a:lnTo>
                    <a:lnTo>
                      <a:pt x="615" y="640"/>
                    </a:lnTo>
                    <a:lnTo>
                      <a:pt x="570" y="556"/>
                    </a:lnTo>
                    <a:lnTo>
                      <a:pt x="517" y="477"/>
                    </a:lnTo>
                    <a:lnTo>
                      <a:pt x="458" y="408"/>
                    </a:lnTo>
                    <a:lnTo>
                      <a:pt x="425" y="376"/>
                    </a:lnTo>
                    <a:lnTo>
                      <a:pt x="411" y="381"/>
                    </a:lnTo>
                    <a:lnTo>
                      <a:pt x="390" y="396"/>
                    </a:lnTo>
                    <a:lnTo>
                      <a:pt x="370" y="412"/>
                    </a:lnTo>
                    <a:lnTo>
                      <a:pt x="346" y="423"/>
                    </a:lnTo>
                    <a:lnTo>
                      <a:pt x="330" y="424"/>
                    </a:lnTo>
                    <a:lnTo>
                      <a:pt x="323" y="440"/>
                    </a:lnTo>
                    <a:lnTo>
                      <a:pt x="313" y="485"/>
                    </a:lnTo>
                    <a:lnTo>
                      <a:pt x="302" y="571"/>
                    </a:lnTo>
                    <a:lnTo>
                      <a:pt x="282" y="649"/>
                    </a:lnTo>
                    <a:lnTo>
                      <a:pt x="259" y="685"/>
                    </a:lnTo>
                    <a:lnTo>
                      <a:pt x="234" y="697"/>
                    </a:lnTo>
                    <a:lnTo>
                      <a:pt x="213" y="697"/>
                    </a:lnTo>
                    <a:lnTo>
                      <a:pt x="174" y="683"/>
                    </a:lnTo>
                    <a:lnTo>
                      <a:pt x="141" y="660"/>
                    </a:lnTo>
                    <a:lnTo>
                      <a:pt x="137" y="691"/>
                    </a:lnTo>
                    <a:lnTo>
                      <a:pt x="135" y="744"/>
                    </a:lnTo>
                    <a:lnTo>
                      <a:pt x="150" y="810"/>
                    </a:lnTo>
                    <a:lnTo>
                      <a:pt x="179" y="886"/>
                    </a:lnTo>
                    <a:lnTo>
                      <a:pt x="194" y="952"/>
                    </a:lnTo>
                    <a:lnTo>
                      <a:pt x="194" y="1005"/>
                    </a:lnTo>
                    <a:lnTo>
                      <a:pt x="189" y="1037"/>
                    </a:lnTo>
                    <a:lnTo>
                      <a:pt x="171" y="1033"/>
                    </a:lnTo>
                    <a:lnTo>
                      <a:pt x="142" y="1034"/>
                    </a:lnTo>
                    <a:lnTo>
                      <a:pt x="121" y="1046"/>
                    </a:lnTo>
                    <a:lnTo>
                      <a:pt x="108" y="1062"/>
                    </a:lnTo>
                    <a:lnTo>
                      <a:pt x="102" y="1082"/>
                    </a:lnTo>
                    <a:lnTo>
                      <a:pt x="104" y="1102"/>
                    </a:lnTo>
                    <a:lnTo>
                      <a:pt x="113" y="1118"/>
                    </a:lnTo>
                    <a:lnTo>
                      <a:pt x="130" y="1129"/>
                    </a:lnTo>
                    <a:lnTo>
                      <a:pt x="141" y="1130"/>
                    </a:lnTo>
                    <a:lnTo>
                      <a:pt x="127" y="1128"/>
                    </a:lnTo>
                    <a:lnTo>
                      <a:pt x="104" y="1114"/>
                    </a:lnTo>
                    <a:lnTo>
                      <a:pt x="73" y="1086"/>
                    </a:lnTo>
                    <a:lnTo>
                      <a:pt x="46" y="1026"/>
                    </a:lnTo>
                    <a:lnTo>
                      <a:pt x="30" y="946"/>
                    </a:lnTo>
                    <a:lnTo>
                      <a:pt x="26" y="850"/>
                    </a:lnTo>
                    <a:lnTo>
                      <a:pt x="34" y="741"/>
                    </a:lnTo>
                    <a:lnTo>
                      <a:pt x="52" y="620"/>
                    </a:lnTo>
                    <a:lnTo>
                      <a:pt x="78" y="491"/>
                    </a:lnTo>
                    <a:lnTo>
                      <a:pt x="94" y="424"/>
                    </a:lnTo>
                    <a:lnTo>
                      <a:pt x="106" y="427"/>
                    </a:lnTo>
                    <a:lnTo>
                      <a:pt x="122" y="440"/>
                    </a:lnTo>
                    <a:lnTo>
                      <a:pt x="135" y="471"/>
                    </a:lnTo>
                    <a:lnTo>
                      <a:pt x="139" y="555"/>
                    </a:lnTo>
                    <a:lnTo>
                      <a:pt x="141" y="612"/>
                    </a:lnTo>
                    <a:lnTo>
                      <a:pt x="154" y="599"/>
                    </a:lnTo>
                    <a:lnTo>
                      <a:pt x="174" y="567"/>
                    </a:lnTo>
                    <a:lnTo>
                      <a:pt x="198" y="509"/>
                    </a:lnTo>
                    <a:lnTo>
                      <a:pt x="223" y="376"/>
                    </a:lnTo>
                    <a:lnTo>
                      <a:pt x="235" y="283"/>
                    </a:lnTo>
                    <a:lnTo>
                      <a:pt x="227" y="260"/>
                    </a:lnTo>
                    <a:lnTo>
                      <a:pt x="202" y="228"/>
                    </a:lnTo>
                    <a:lnTo>
                      <a:pt x="171" y="199"/>
                    </a:lnTo>
                    <a:lnTo>
                      <a:pt x="147" y="164"/>
                    </a:lnTo>
                    <a:lnTo>
                      <a:pt x="141" y="142"/>
                    </a:lnTo>
                    <a:lnTo>
                      <a:pt x="129" y="140"/>
                    </a:lnTo>
                    <a:lnTo>
                      <a:pt x="112" y="147"/>
                    </a:lnTo>
                    <a:lnTo>
                      <a:pt x="96" y="166"/>
                    </a:lnTo>
                    <a:lnTo>
                      <a:pt x="89" y="231"/>
                    </a:lnTo>
                    <a:lnTo>
                      <a:pt x="97" y="308"/>
                    </a:lnTo>
                    <a:lnTo>
                      <a:pt x="94" y="353"/>
                    </a:lnTo>
                    <a:lnTo>
                      <a:pt x="82" y="376"/>
                    </a:lnTo>
                    <a:lnTo>
                      <a:pt x="68" y="385"/>
                    </a:lnTo>
                    <a:lnTo>
                      <a:pt x="46" y="388"/>
                    </a:lnTo>
                    <a:lnTo>
                      <a:pt x="18" y="383"/>
                    </a:lnTo>
                    <a:lnTo>
                      <a:pt x="0" y="376"/>
                    </a:lnTo>
                    <a:lnTo>
                      <a:pt x="13" y="363"/>
                    </a:lnTo>
                    <a:lnTo>
                      <a:pt x="32" y="328"/>
                    </a:lnTo>
                    <a:lnTo>
                      <a:pt x="46" y="264"/>
                    </a:lnTo>
                    <a:lnTo>
                      <a:pt x="48" y="106"/>
                    </a:lnTo>
                    <a:lnTo>
                      <a:pt x="48" y="0"/>
                    </a:lnTo>
                    <a:lnTo>
                      <a:pt x="62" y="2"/>
                    </a:lnTo>
                    <a:lnTo>
                      <a:pt x="80" y="20"/>
                    </a:lnTo>
                    <a:lnTo>
                      <a:pt x="89" y="64"/>
                    </a:lnTo>
                    <a:lnTo>
                      <a:pt x="94" y="94"/>
                    </a:lnTo>
                    <a:lnTo>
                      <a:pt x="110" y="92"/>
                    </a:lnTo>
                    <a:lnTo>
                      <a:pt x="127" y="74"/>
                    </a:lnTo>
                    <a:lnTo>
                      <a:pt x="135" y="30"/>
                    </a:lnTo>
                    <a:lnTo>
                      <a:pt x="141" y="0"/>
                    </a:lnTo>
                    <a:lnTo>
                      <a:pt x="153" y="3"/>
                    </a:lnTo>
                    <a:lnTo>
                      <a:pt x="169" y="16"/>
                    </a:lnTo>
                    <a:lnTo>
                      <a:pt x="183" y="47"/>
                    </a:lnTo>
                    <a:lnTo>
                      <a:pt x="186" y="131"/>
                    </a:lnTo>
                    <a:lnTo>
                      <a:pt x="189" y="188"/>
                    </a:lnTo>
                    <a:lnTo>
                      <a:pt x="206" y="191"/>
                    </a:lnTo>
                    <a:lnTo>
                      <a:pt x="234" y="190"/>
                    </a:lnTo>
                    <a:lnTo>
                      <a:pt x="254" y="180"/>
                    </a:lnTo>
                    <a:lnTo>
                      <a:pt x="267" y="164"/>
                    </a:lnTo>
                    <a:lnTo>
                      <a:pt x="278" y="131"/>
                    </a:lnTo>
                    <a:lnTo>
                      <a:pt x="282" y="75"/>
                    </a:lnTo>
                    <a:lnTo>
                      <a:pt x="283" y="4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B37AF0DB-559F-4E9F-B6C3-2EAAB43EEDA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5044" y="-293270"/>
                <a:ext cx="76141" cy="30068"/>
              </a:xfrm>
              <a:custGeom>
                <a:avLst/>
                <a:gdLst>
                  <a:gd name="T0" fmla="*/ 0 w 472"/>
                  <a:gd name="T1" fmla="*/ 41 h 188"/>
                  <a:gd name="T2" fmla="*/ 13 w 472"/>
                  <a:gd name="T3" fmla="*/ 27 h 188"/>
                  <a:gd name="T4" fmla="*/ 40 w 472"/>
                  <a:gd name="T5" fmla="*/ 8 h 188"/>
                  <a:gd name="T6" fmla="*/ 67 w 472"/>
                  <a:gd name="T7" fmla="*/ 0 h 188"/>
                  <a:gd name="T8" fmla="*/ 95 w 472"/>
                  <a:gd name="T9" fmla="*/ 3 h 188"/>
                  <a:gd name="T10" fmla="*/ 134 w 472"/>
                  <a:gd name="T11" fmla="*/ 19 h 188"/>
                  <a:gd name="T12" fmla="*/ 189 w 472"/>
                  <a:gd name="T13" fmla="*/ 57 h 188"/>
                  <a:gd name="T14" fmla="*/ 246 w 472"/>
                  <a:gd name="T15" fmla="*/ 101 h 188"/>
                  <a:gd name="T16" fmla="*/ 305 w 472"/>
                  <a:gd name="T17" fmla="*/ 136 h 188"/>
                  <a:gd name="T18" fmla="*/ 352 w 472"/>
                  <a:gd name="T19" fmla="*/ 147 h 188"/>
                  <a:gd name="T20" fmla="*/ 385 w 472"/>
                  <a:gd name="T21" fmla="*/ 144 h 188"/>
                  <a:gd name="T22" fmla="*/ 418 w 472"/>
                  <a:gd name="T23" fmla="*/ 132 h 188"/>
                  <a:gd name="T24" fmla="*/ 453 w 472"/>
                  <a:gd name="T25" fmla="*/ 107 h 188"/>
                  <a:gd name="T26" fmla="*/ 472 w 472"/>
                  <a:gd name="T27" fmla="*/ 88 h 188"/>
                  <a:gd name="T28" fmla="*/ 458 w 472"/>
                  <a:gd name="T29" fmla="*/ 111 h 188"/>
                  <a:gd name="T30" fmla="*/ 434 w 472"/>
                  <a:gd name="T31" fmla="*/ 147 h 188"/>
                  <a:gd name="T32" fmla="*/ 408 w 472"/>
                  <a:gd name="T33" fmla="*/ 171 h 188"/>
                  <a:gd name="T34" fmla="*/ 382 w 472"/>
                  <a:gd name="T35" fmla="*/ 183 h 188"/>
                  <a:gd name="T36" fmla="*/ 356 w 472"/>
                  <a:gd name="T37" fmla="*/ 188 h 188"/>
                  <a:gd name="T38" fmla="*/ 328 w 472"/>
                  <a:gd name="T39" fmla="*/ 184 h 188"/>
                  <a:gd name="T40" fmla="*/ 286 w 472"/>
                  <a:gd name="T41" fmla="*/ 169 h 188"/>
                  <a:gd name="T42" fmla="*/ 198 w 472"/>
                  <a:gd name="T43" fmla="*/ 113 h 188"/>
                  <a:gd name="T44" fmla="*/ 103 w 472"/>
                  <a:gd name="T45" fmla="*/ 57 h 188"/>
                  <a:gd name="T46" fmla="*/ 52 w 472"/>
                  <a:gd name="T47" fmla="*/ 43 h 188"/>
                  <a:gd name="T48" fmla="*/ 17 w 472"/>
                  <a:gd name="T49" fmla="*/ 39 h 188"/>
                  <a:gd name="T50" fmla="*/ 0 w 472"/>
                  <a:gd name="T51" fmla="*/ 41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72" h="188">
                    <a:moveTo>
                      <a:pt x="0" y="41"/>
                    </a:moveTo>
                    <a:lnTo>
                      <a:pt x="13" y="27"/>
                    </a:lnTo>
                    <a:lnTo>
                      <a:pt x="40" y="8"/>
                    </a:lnTo>
                    <a:lnTo>
                      <a:pt x="67" y="0"/>
                    </a:lnTo>
                    <a:lnTo>
                      <a:pt x="95" y="3"/>
                    </a:lnTo>
                    <a:lnTo>
                      <a:pt x="134" y="19"/>
                    </a:lnTo>
                    <a:lnTo>
                      <a:pt x="189" y="57"/>
                    </a:lnTo>
                    <a:lnTo>
                      <a:pt x="246" y="101"/>
                    </a:lnTo>
                    <a:lnTo>
                      <a:pt x="305" y="136"/>
                    </a:lnTo>
                    <a:lnTo>
                      <a:pt x="352" y="147"/>
                    </a:lnTo>
                    <a:lnTo>
                      <a:pt x="385" y="144"/>
                    </a:lnTo>
                    <a:lnTo>
                      <a:pt x="418" y="132"/>
                    </a:lnTo>
                    <a:lnTo>
                      <a:pt x="453" y="107"/>
                    </a:lnTo>
                    <a:lnTo>
                      <a:pt x="472" y="88"/>
                    </a:lnTo>
                    <a:lnTo>
                      <a:pt x="458" y="111"/>
                    </a:lnTo>
                    <a:lnTo>
                      <a:pt x="434" y="147"/>
                    </a:lnTo>
                    <a:lnTo>
                      <a:pt x="408" y="171"/>
                    </a:lnTo>
                    <a:lnTo>
                      <a:pt x="382" y="183"/>
                    </a:lnTo>
                    <a:lnTo>
                      <a:pt x="356" y="188"/>
                    </a:lnTo>
                    <a:lnTo>
                      <a:pt x="328" y="184"/>
                    </a:lnTo>
                    <a:lnTo>
                      <a:pt x="286" y="169"/>
                    </a:lnTo>
                    <a:lnTo>
                      <a:pt x="198" y="113"/>
                    </a:lnTo>
                    <a:lnTo>
                      <a:pt x="103" y="57"/>
                    </a:lnTo>
                    <a:lnTo>
                      <a:pt x="52" y="43"/>
                    </a:lnTo>
                    <a:lnTo>
                      <a:pt x="17" y="39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3">
                <a:extLst>
                  <a:ext uri="{FF2B5EF4-FFF2-40B4-BE49-F238E27FC236}">
                    <a16:creationId xmlns:a16="http://schemas.microsoft.com/office/drawing/2014/main" id="{0D5830E6-9F56-4E29-A2FD-053EE62840A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76812" y="-435367"/>
                <a:ext cx="205628" cy="178954"/>
              </a:xfrm>
              <a:custGeom>
                <a:avLst/>
                <a:gdLst>
                  <a:gd name="T0" fmla="*/ 16 w 1273"/>
                  <a:gd name="T1" fmla="*/ 55 h 1107"/>
                  <a:gd name="T2" fmla="*/ 75 w 1273"/>
                  <a:gd name="T3" fmla="*/ 11 h 1107"/>
                  <a:gd name="T4" fmla="*/ 133 w 1273"/>
                  <a:gd name="T5" fmla="*/ 0 h 1107"/>
                  <a:gd name="T6" fmla="*/ 204 w 1273"/>
                  <a:gd name="T7" fmla="*/ 23 h 1107"/>
                  <a:gd name="T8" fmla="*/ 323 w 1273"/>
                  <a:gd name="T9" fmla="*/ 129 h 1107"/>
                  <a:gd name="T10" fmla="*/ 556 w 1273"/>
                  <a:gd name="T11" fmla="*/ 421 h 1107"/>
                  <a:gd name="T12" fmla="*/ 764 w 1273"/>
                  <a:gd name="T13" fmla="*/ 622 h 1107"/>
                  <a:gd name="T14" fmla="*/ 965 w 1273"/>
                  <a:gd name="T15" fmla="*/ 728 h 1107"/>
                  <a:gd name="T16" fmla="*/ 1110 w 1273"/>
                  <a:gd name="T17" fmla="*/ 750 h 1107"/>
                  <a:gd name="T18" fmla="*/ 1239 w 1273"/>
                  <a:gd name="T19" fmla="*/ 738 h 1107"/>
                  <a:gd name="T20" fmla="*/ 1263 w 1273"/>
                  <a:gd name="T21" fmla="*/ 753 h 1107"/>
                  <a:gd name="T22" fmla="*/ 1203 w 1273"/>
                  <a:gd name="T23" fmla="*/ 788 h 1107"/>
                  <a:gd name="T24" fmla="*/ 1103 w 1273"/>
                  <a:gd name="T25" fmla="*/ 760 h 1107"/>
                  <a:gd name="T26" fmla="*/ 1006 w 1273"/>
                  <a:gd name="T27" fmla="*/ 729 h 1107"/>
                  <a:gd name="T28" fmla="*/ 967 w 1273"/>
                  <a:gd name="T29" fmla="*/ 738 h 1107"/>
                  <a:gd name="T30" fmla="*/ 951 w 1273"/>
                  <a:gd name="T31" fmla="*/ 769 h 1107"/>
                  <a:gd name="T32" fmla="*/ 999 w 1273"/>
                  <a:gd name="T33" fmla="*/ 806 h 1107"/>
                  <a:gd name="T34" fmla="*/ 1045 w 1273"/>
                  <a:gd name="T35" fmla="*/ 861 h 1107"/>
                  <a:gd name="T36" fmla="*/ 1037 w 1273"/>
                  <a:gd name="T37" fmla="*/ 919 h 1107"/>
                  <a:gd name="T38" fmla="*/ 950 w 1273"/>
                  <a:gd name="T39" fmla="*/ 891 h 1107"/>
                  <a:gd name="T40" fmla="*/ 907 w 1273"/>
                  <a:gd name="T41" fmla="*/ 921 h 1107"/>
                  <a:gd name="T42" fmla="*/ 869 w 1273"/>
                  <a:gd name="T43" fmla="*/ 1041 h 1107"/>
                  <a:gd name="T44" fmla="*/ 801 w 1273"/>
                  <a:gd name="T45" fmla="*/ 1107 h 1107"/>
                  <a:gd name="T46" fmla="*/ 758 w 1273"/>
                  <a:gd name="T47" fmla="*/ 1017 h 1107"/>
                  <a:gd name="T48" fmla="*/ 773 w 1273"/>
                  <a:gd name="T49" fmla="*/ 923 h 1107"/>
                  <a:gd name="T50" fmla="*/ 841 w 1273"/>
                  <a:gd name="T51" fmla="*/ 764 h 1107"/>
                  <a:gd name="T52" fmla="*/ 849 w 1273"/>
                  <a:gd name="T53" fmla="*/ 636 h 1107"/>
                  <a:gd name="T54" fmla="*/ 785 w 1273"/>
                  <a:gd name="T55" fmla="*/ 665 h 1107"/>
                  <a:gd name="T56" fmla="*/ 776 w 1273"/>
                  <a:gd name="T57" fmla="*/ 728 h 1107"/>
                  <a:gd name="T58" fmla="*/ 774 w 1273"/>
                  <a:gd name="T59" fmla="*/ 792 h 1107"/>
                  <a:gd name="T60" fmla="*/ 701 w 1273"/>
                  <a:gd name="T61" fmla="*/ 825 h 1107"/>
                  <a:gd name="T62" fmla="*/ 660 w 1273"/>
                  <a:gd name="T63" fmla="*/ 708 h 1107"/>
                  <a:gd name="T64" fmla="*/ 645 w 1273"/>
                  <a:gd name="T65" fmla="*/ 594 h 1107"/>
                  <a:gd name="T66" fmla="*/ 609 w 1273"/>
                  <a:gd name="T67" fmla="*/ 662 h 1107"/>
                  <a:gd name="T68" fmla="*/ 580 w 1273"/>
                  <a:gd name="T69" fmla="*/ 736 h 1107"/>
                  <a:gd name="T70" fmla="*/ 504 w 1273"/>
                  <a:gd name="T71" fmla="*/ 742 h 1107"/>
                  <a:gd name="T72" fmla="*/ 497 w 1273"/>
                  <a:gd name="T73" fmla="*/ 742 h 1107"/>
                  <a:gd name="T74" fmla="*/ 552 w 1273"/>
                  <a:gd name="T75" fmla="*/ 806 h 1107"/>
                  <a:gd name="T76" fmla="*/ 553 w 1273"/>
                  <a:gd name="T77" fmla="*/ 885 h 1107"/>
                  <a:gd name="T78" fmla="*/ 502 w 1273"/>
                  <a:gd name="T79" fmla="*/ 981 h 1107"/>
                  <a:gd name="T80" fmla="*/ 457 w 1273"/>
                  <a:gd name="T81" fmla="*/ 965 h 1107"/>
                  <a:gd name="T82" fmla="*/ 315 w 1273"/>
                  <a:gd name="T83" fmla="*/ 714 h 1107"/>
                  <a:gd name="T84" fmla="*/ 141 w 1273"/>
                  <a:gd name="T85" fmla="*/ 494 h 1107"/>
                  <a:gd name="T86" fmla="*/ 165 w 1273"/>
                  <a:gd name="T87" fmla="*/ 474 h 1107"/>
                  <a:gd name="T88" fmla="*/ 256 w 1273"/>
                  <a:gd name="T89" fmla="*/ 581 h 1107"/>
                  <a:gd name="T90" fmla="*/ 331 w 1273"/>
                  <a:gd name="T91" fmla="*/ 684 h 1107"/>
                  <a:gd name="T92" fmla="*/ 368 w 1273"/>
                  <a:gd name="T93" fmla="*/ 581 h 1107"/>
                  <a:gd name="T94" fmla="*/ 360 w 1273"/>
                  <a:gd name="T95" fmla="*/ 412 h 1107"/>
                  <a:gd name="T96" fmla="*/ 313 w 1273"/>
                  <a:gd name="T97" fmla="*/ 239 h 1107"/>
                  <a:gd name="T98" fmla="*/ 236 w 1273"/>
                  <a:gd name="T99" fmla="*/ 71 h 1107"/>
                  <a:gd name="T100" fmla="*/ 224 w 1273"/>
                  <a:gd name="T101" fmla="*/ 83 h 1107"/>
                  <a:gd name="T102" fmla="*/ 224 w 1273"/>
                  <a:gd name="T103" fmla="*/ 187 h 1107"/>
                  <a:gd name="T104" fmla="*/ 215 w 1273"/>
                  <a:gd name="T105" fmla="*/ 338 h 1107"/>
                  <a:gd name="T106" fmla="*/ 175 w 1273"/>
                  <a:gd name="T107" fmla="*/ 389 h 1107"/>
                  <a:gd name="T108" fmla="*/ 115 w 1273"/>
                  <a:gd name="T109" fmla="*/ 402 h 1107"/>
                  <a:gd name="T110" fmla="*/ 83 w 1273"/>
                  <a:gd name="T111" fmla="*/ 270 h 1107"/>
                  <a:gd name="T112" fmla="*/ 79 w 1273"/>
                  <a:gd name="T113" fmla="*/ 72 h 1107"/>
                  <a:gd name="T114" fmla="*/ 81 w 1273"/>
                  <a:gd name="T115" fmla="*/ 28 h 1107"/>
                  <a:gd name="T116" fmla="*/ 41 w 1273"/>
                  <a:gd name="T117" fmla="*/ 59 h 1107"/>
                  <a:gd name="T118" fmla="*/ 0 w 1273"/>
                  <a:gd name="T119" fmla="*/ 71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3" h="1107">
                    <a:moveTo>
                      <a:pt x="0" y="71"/>
                    </a:moveTo>
                    <a:lnTo>
                      <a:pt x="16" y="55"/>
                    </a:lnTo>
                    <a:lnTo>
                      <a:pt x="45" y="28"/>
                    </a:lnTo>
                    <a:lnTo>
                      <a:pt x="75" y="11"/>
                    </a:lnTo>
                    <a:lnTo>
                      <a:pt x="104" y="1"/>
                    </a:lnTo>
                    <a:lnTo>
                      <a:pt x="133" y="0"/>
                    </a:lnTo>
                    <a:lnTo>
                      <a:pt x="161" y="5"/>
                    </a:lnTo>
                    <a:lnTo>
                      <a:pt x="204" y="23"/>
                    </a:lnTo>
                    <a:lnTo>
                      <a:pt x="263" y="68"/>
                    </a:lnTo>
                    <a:lnTo>
                      <a:pt x="323" y="129"/>
                    </a:lnTo>
                    <a:lnTo>
                      <a:pt x="416" y="245"/>
                    </a:lnTo>
                    <a:lnTo>
                      <a:pt x="556" y="421"/>
                    </a:lnTo>
                    <a:lnTo>
                      <a:pt x="676" y="548"/>
                    </a:lnTo>
                    <a:lnTo>
                      <a:pt x="764" y="622"/>
                    </a:lnTo>
                    <a:lnTo>
                      <a:pt x="861" y="685"/>
                    </a:lnTo>
                    <a:lnTo>
                      <a:pt x="965" y="728"/>
                    </a:lnTo>
                    <a:lnTo>
                      <a:pt x="1050" y="746"/>
                    </a:lnTo>
                    <a:lnTo>
                      <a:pt x="1110" y="750"/>
                    </a:lnTo>
                    <a:lnTo>
                      <a:pt x="1173" y="749"/>
                    </a:lnTo>
                    <a:lnTo>
                      <a:pt x="1239" y="738"/>
                    </a:lnTo>
                    <a:lnTo>
                      <a:pt x="1273" y="730"/>
                    </a:lnTo>
                    <a:lnTo>
                      <a:pt x="1263" y="753"/>
                    </a:lnTo>
                    <a:lnTo>
                      <a:pt x="1237" y="780"/>
                    </a:lnTo>
                    <a:lnTo>
                      <a:pt x="1203" y="788"/>
                    </a:lnTo>
                    <a:lnTo>
                      <a:pt x="1165" y="782"/>
                    </a:lnTo>
                    <a:lnTo>
                      <a:pt x="1103" y="760"/>
                    </a:lnTo>
                    <a:lnTo>
                      <a:pt x="1042" y="737"/>
                    </a:lnTo>
                    <a:lnTo>
                      <a:pt x="1006" y="729"/>
                    </a:lnTo>
                    <a:lnTo>
                      <a:pt x="990" y="730"/>
                    </a:lnTo>
                    <a:lnTo>
                      <a:pt x="967" y="738"/>
                    </a:lnTo>
                    <a:lnTo>
                      <a:pt x="947" y="753"/>
                    </a:lnTo>
                    <a:lnTo>
                      <a:pt x="951" y="769"/>
                    </a:lnTo>
                    <a:lnTo>
                      <a:pt x="971" y="786"/>
                    </a:lnTo>
                    <a:lnTo>
                      <a:pt x="999" y="806"/>
                    </a:lnTo>
                    <a:lnTo>
                      <a:pt x="1026" y="831"/>
                    </a:lnTo>
                    <a:lnTo>
                      <a:pt x="1045" y="861"/>
                    </a:lnTo>
                    <a:lnTo>
                      <a:pt x="1046" y="898"/>
                    </a:lnTo>
                    <a:lnTo>
                      <a:pt x="1037" y="919"/>
                    </a:lnTo>
                    <a:lnTo>
                      <a:pt x="1001" y="903"/>
                    </a:lnTo>
                    <a:lnTo>
                      <a:pt x="950" y="891"/>
                    </a:lnTo>
                    <a:lnTo>
                      <a:pt x="922" y="898"/>
                    </a:lnTo>
                    <a:lnTo>
                      <a:pt x="907" y="921"/>
                    </a:lnTo>
                    <a:lnTo>
                      <a:pt x="895" y="973"/>
                    </a:lnTo>
                    <a:lnTo>
                      <a:pt x="869" y="1041"/>
                    </a:lnTo>
                    <a:lnTo>
                      <a:pt x="830" y="1086"/>
                    </a:lnTo>
                    <a:lnTo>
                      <a:pt x="801" y="1107"/>
                    </a:lnTo>
                    <a:lnTo>
                      <a:pt x="780" y="1073"/>
                    </a:lnTo>
                    <a:lnTo>
                      <a:pt x="758" y="1017"/>
                    </a:lnTo>
                    <a:lnTo>
                      <a:pt x="758" y="967"/>
                    </a:lnTo>
                    <a:lnTo>
                      <a:pt x="773" y="923"/>
                    </a:lnTo>
                    <a:lnTo>
                      <a:pt x="809" y="854"/>
                    </a:lnTo>
                    <a:lnTo>
                      <a:pt x="841" y="764"/>
                    </a:lnTo>
                    <a:lnTo>
                      <a:pt x="850" y="685"/>
                    </a:lnTo>
                    <a:lnTo>
                      <a:pt x="849" y="636"/>
                    </a:lnTo>
                    <a:lnTo>
                      <a:pt x="818" y="642"/>
                    </a:lnTo>
                    <a:lnTo>
                      <a:pt x="785" y="665"/>
                    </a:lnTo>
                    <a:lnTo>
                      <a:pt x="774" y="694"/>
                    </a:lnTo>
                    <a:lnTo>
                      <a:pt x="776" y="728"/>
                    </a:lnTo>
                    <a:lnTo>
                      <a:pt x="780" y="761"/>
                    </a:lnTo>
                    <a:lnTo>
                      <a:pt x="774" y="792"/>
                    </a:lnTo>
                    <a:lnTo>
                      <a:pt x="753" y="813"/>
                    </a:lnTo>
                    <a:lnTo>
                      <a:pt x="701" y="825"/>
                    </a:lnTo>
                    <a:lnTo>
                      <a:pt x="660" y="825"/>
                    </a:lnTo>
                    <a:lnTo>
                      <a:pt x="660" y="708"/>
                    </a:lnTo>
                    <a:lnTo>
                      <a:pt x="660" y="589"/>
                    </a:lnTo>
                    <a:lnTo>
                      <a:pt x="645" y="594"/>
                    </a:lnTo>
                    <a:lnTo>
                      <a:pt x="625" y="616"/>
                    </a:lnTo>
                    <a:lnTo>
                      <a:pt x="609" y="662"/>
                    </a:lnTo>
                    <a:lnTo>
                      <a:pt x="596" y="710"/>
                    </a:lnTo>
                    <a:lnTo>
                      <a:pt x="580" y="736"/>
                    </a:lnTo>
                    <a:lnTo>
                      <a:pt x="550" y="748"/>
                    </a:lnTo>
                    <a:lnTo>
                      <a:pt x="504" y="742"/>
                    </a:lnTo>
                    <a:lnTo>
                      <a:pt x="472" y="730"/>
                    </a:lnTo>
                    <a:lnTo>
                      <a:pt x="497" y="742"/>
                    </a:lnTo>
                    <a:lnTo>
                      <a:pt x="532" y="773"/>
                    </a:lnTo>
                    <a:lnTo>
                      <a:pt x="552" y="806"/>
                    </a:lnTo>
                    <a:lnTo>
                      <a:pt x="558" y="845"/>
                    </a:lnTo>
                    <a:lnTo>
                      <a:pt x="553" y="885"/>
                    </a:lnTo>
                    <a:lnTo>
                      <a:pt x="538" y="925"/>
                    </a:lnTo>
                    <a:lnTo>
                      <a:pt x="502" y="981"/>
                    </a:lnTo>
                    <a:lnTo>
                      <a:pt x="472" y="1013"/>
                    </a:lnTo>
                    <a:lnTo>
                      <a:pt x="457" y="965"/>
                    </a:lnTo>
                    <a:lnTo>
                      <a:pt x="400" y="849"/>
                    </a:lnTo>
                    <a:lnTo>
                      <a:pt x="315" y="714"/>
                    </a:lnTo>
                    <a:lnTo>
                      <a:pt x="205" y="569"/>
                    </a:lnTo>
                    <a:lnTo>
                      <a:pt x="141" y="494"/>
                    </a:lnTo>
                    <a:lnTo>
                      <a:pt x="148" y="481"/>
                    </a:lnTo>
                    <a:lnTo>
                      <a:pt x="165" y="474"/>
                    </a:lnTo>
                    <a:lnTo>
                      <a:pt x="200" y="502"/>
                    </a:lnTo>
                    <a:lnTo>
                      <a:pt x="256" y="581"/>
                    </a:lnTo>
                    <a:lnTo>
                      <a:pt x="309" y="661"/>
                    </a:lnTo>
                    <a:lnTo>
                      <a:pt x="331" y="684"/>
                    </a:lnTo>
                    <a:lnTo>
                      <a:pt x="348" y="653"/>
                    </a:lnTo>
                    <a:lnTo>
                      <a:pt x="368" y="581"/>
                    </a:lnTo>
                    <a:lnTo>
                      <a:pt x="371" y="500"/>
                    </a:lnTo>
                    <a:lnTo>
                      <a:pt x="360" y="412"/>
                    </a:lnTo>
                    <a:lnTo>
                      <a:pt x="340" y="324"/>
                    </a:lnTo>
                    <a:lnTo>
                      <a:pt x="313" y="239"/>
                    </a:lnTo>
                    <a:lnTo>
                      <a:pt x="267" y="125"/>
                    </a:lnTo>
                    <a:lnTo>
                      <a:pt x="236" y="71"/>
                    </a:lnTo>
                    <a:lnTo>
                      <a:pt x="231" y="73"/>
                    </a:lnTo>
                    <a:lnTo>
                      <a:pt x="224" y="83"/>
                    </a:lnTo>
                    <a:lnTo>
                      <a:pt x="219" y="108"/>
                    </a:lnTo>
                    <a:lnTo>
                      <a:pt x="224" y="187"/>
                    </a:lnTo>
                    <a:lnTo>
                      <a:pt x="225" y="282"/>
                    </a:lnTo>
                    <a:lnTo>
                      <a:pt x="215" y="338"/>
                    </a:lnTo>
                    <a:lnTo>
                      <a:pt x="195" y="372"/>
                    </a:lnTo>
                    <a:lnTo>
                      <a:pt x="175" y="389"/>
                    </a:lnTo>
                    <a:lnTo>
                      <a:pt x="149" y="398"/>
                    </a:lnTo>
                    <a:lnTo>
                      <a:pt x="115" y="402"/>
                    </a:lnTo>
                    <a:lnTo>
                      <a:pt x="95" y="401"/>
                    </a:lnTo>
                    <a:lnTo>
                      <a:pt x="83" y="270"/>
                    </a:lnTo>
                    <a:lnTo>
                      <a:pt x="68" y="151"/>
                    </a:lnTo>
                    <a:lnTo>
                      <a:pt x="79" y="72"/>
                    </a:lnTo>
                    <a:lnTo>
                      <a:pt x="95" y="24"/>
                    </a:lnTo>
                    <a:lnTo>
                      <a:pt x="81" y="28"/>
                    </a:lnTo>
                    <a:lnTo>
                      <a:pt x="60" y="43"/>
                    </a:lnTo>
                    <a:lnTo>
                      <a:pt x="41" y="59"/>
                    </a:lnTo>
                    <a:lnTo>
                      <a:pt x="17" y="69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4">
                <a:extLst>
                  <a:ext uri="{FF2B5EF4-FFF2-40B4-BE49-F238E27FC236}">
                    <a16:creationId xmlns:a16="http://schemas.microsoft.com/office/drawing/2014/main" id="{E81F46C6-7289-4A97-9C64-58898FC403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239713"/>
                <a:ext cx="38313" cy="48982"/>
              </a:xfrm>
              <a:custGeom>
                <a:avLst/>
                <a:gdLst>
                  <a:gd name="T0" fmla="*/ 236 w 236"/>
                  <a:gd name="T1" fmla="*/ 278 h 305"/>
                  <a:gd name="T2" fmla="*/ 225 w 236"/>
                  <a:gd name="T3" fmla="*/ 264 h 305"/>
                  <a:gd name="T4" fmla="*/ 204 w 236"/>
                  <a:gd name="T5" fmla="*/ 217 h 305"/>
                  <a:gd name="T6" fmla="*/ 171 w 236"/>
                  <a:gd name="T7" fmla="*/ 130 h 305"/>
                  <a:gd name="T8" fmla="*/ 132 w 236"/>
                  <a:gd name="T9" fmla="*/ 49 h 305"/>
                  <a:gd name="T10" fmla="*/ 101 w 236"/>
                  <a:gd name="T11" fmla="*/ 12 h 305"/>
                  <a:gd name="T12" fmla="*/ 76 w 236"/>
                  <a:gd name="T13" fmla="*/ 0 h 305"/>
                  <a:gd name="T14" fmla="*/ 56 w 236"/>
                  <a:gd name="T15" fmla="*/ 1 h 305"/>
                  <a:gd name="T16" fmla="*/ 35 w 236"/>
                  <a:gd name="T17" fmla="*/ 10 h 305"/>
                  <a:gd name="T18" fmla="*/ 12 w 236"/>
                  <a:gd name="T19" fmla="*/ 29 h 305"/>
                  <a:gd name="T20" fmla="*/ 0 w 236"/>
                  <a:gd name="T21" fmla="*/ 42 h 305"/>
                  <a:gd name="T22" fmla="*/ 16 w 236"/>
                  <a:gd name="T23" fmla="*/ 53 h 305"/>
                  <a:gd name="T24" fmla="*/ 47 w 236"/>
                  <a:gd name="T25" fmla="*/ 90 h 305"/>
                  <a:gd name="T26" fmla="*/ 89 w 236"/>
                  <a:gd name="T27" fmla="*/ 166 h 305"/>
                  <a:gd name="T28" fmla="*/ 131 w 236"/>
                  <a:gd name="T29" fmla="*/ 246 h 305"/>
                  <a:gd name="T30" fmla="*/ 159 w 236"/>
                  <a:gd name="T31" fmla="*/ 285 h 305"/>
                  <a:gd name="T32" fmla="*/ 180 w 236"/>
                  <a:gd name="T33" fmla="*/ 302 h 305"/>
                  <a:gd name="T34" fmla="*/ 196 w 236"/>
                  <a:gd name="T35" fmla="*/ 305 h 305"/>
                  <a:gd name="T36" fmla="*/ 211 w 236"/>
                  <a:gd name="T37" fmla="*/ 301 h 305"/>
                  <a:gd name="T38" fmla="*/ 228 w 236"/>
                  <a:gd name="T39" fmla="*/ 289 h 305"/>
                  <a:gd name="T40" fmla="*/ 236 w 236"/>
                  <a:gd name="T41" fmla="*/ 278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6" h="305">
                    <a:moveTo>
                      <a:pt x="236" y="278"/>
                    </a:moveTo>
                    <a:lnTo>
                      <a:pt x="225" y="264"/>
                    </a:lnTo>
                    <a:lnTo>
                      <a:pt x="204" y="217"/>
                    </a:lnTo>
                    <a:lnTo>
                      <a:pt x="171" y="130"/>
                    </a:lnTo>
                    <a:lnTo>
                      <a:pt x="132" y="49"/>
                    </a:lnTo>
                    <a:lnTo>
                      <a:pt x="101" y="12"/>
                    </a:lnTo>
                    <a:lnTo>
                      <a:pt x="76" y="0"/>
                    </a:lnTo>
                    <a:lnTo>
                      <a:pt x="56" y="1"/>
                    </a:lnTo>
                    <a:lnTo>
                      <a:pt x="35" y="10"/>
                    </a:lnTo>
                    <a:lnTo>
                      <a:pt x="12" y="29"/>
                    </a:lnTo>
                    <a:lnTo>
                      <a:pt x="0" y="42"/>
                    </a:lnTo>
                    <a:lnTo>
                      <a:pt x="16" y="53"/>
                    </a:lnTo>
                    <a:lnTo>
                      <a:pt x="47" y="90"/>
                    </a:lnTo>
                    <a:lnTo>
                      <a:pt x="89" y="166"/>
                    </a:lnTo>
                    <a:lnTo>
                      <a:pt x="131" y="246"/>
                    </a:lnTo>
                    <a:lnTo>
                      <a:pt x="159" y="285"/>
                    </a:lnTo>
                    <a:lnTo>
                      <a:pt x="180" y="302"/>
                    </a:lnTo>
                    <a:lnTo>
                      <a:pt x="196" y="305"/>
                    </a:lnTo>
                    <a:lnTo>
                      <a:pt x="211" y="301"/>
                    </a:lnTo>
                    <a:lnTo>
                      <a:pt x="228" y="289"/>
                    </a:lnTo>
                    <a:lnTo>
                      <a:pt x="236" y="27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5">
                <a:extLst>
                  <a:ext uri="{FF2B5EF4-FFF2-40B4-BE49-F238E27FC236}">
                    <a16:creationId xmlns:a16="http://schemas.microsoft.com/office/drawing/2014/main" id="{C2BDA378-9020-402E-81E8-B9E78F922EA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04845" y="-50785"/>
                <a:ext cx="62561" cy="129487"/>
              </a:xfrm>
              <a:custGeom>
                <a:avLst/>
                <a:gdLst>
                  <a:gd name="T0" fmla="*/ 94 w 386"/>
                  <a:gd name="T1" fmla="*/ 659 h 801"/>
                  <a:gd name="T2" fmla="*/ 116 w 386"/>
                  <a:gd name="T3" fmla="*/ 658 h 801"/>
                  <a:gd name="T4" fmla="*/ 156 w 386"/>
                  <a:gd name="T5" fmla="*/ 673 h 801"/>
                  <a:gd name="T6" fmla="*/ 210 w 386"/>
                  <a:gd name="T7" fmla="*/ 721 h 801"/>
                  <a:gd name="T8" fmla="*/ 261 w 386"/>
                  <a:gd name="T9" fmla="*/ 773 h 801"/>
                  <a:gd name="T10" fmla="*/ 293 w 386"/>
                  <a:gd name="T11" fmla="*/ 797 h 801"/>
                  <a:gd name="T12" fmla="*/ 317 w 386"/>
                  <a:gd name="T13" fmla="*/ 801 h 801"/>
                  <a:gd name="T14" fmla="*/ 334 w 386"/>
                  <a:gd name="T15" fmla="*/ 798 h 801"/>
                  <a:gd name="T16" fmla="*/ 359 w 386"/>
                  <a:gd name="T17" fmla="*/ 779 h 801"/>
                  <a:gd name="T18" fmla="*/ 377 w 386"/>
                  <a:gd name="T19" fmla="*/ 754 h 801"/>
                  <a:gd name="T20" fmla="*/ 353 w 386"/>
                  <a:gd name="T21" fmla="*/ 755 h 801"/>
                  <a:gd name="T22" fmla="*/ 334 w 386"/>
                  <a:gd name="T23" fmla="*/ 750 h 801"/>
                  <a:gd name="T24" fmla="*/ 330 w 386"/>
                  <a:gd name="T25" fmla="*/ 743 h 801"/>
                  <a:gd name="T26" fmla="*/ 339 w 386"/>
                  <a:gd name="T27" fmla="*/ 718 h 801"/>
                  <a:gd name="T28" fmla="*/ 370 w 386"/>
                  <a:gd name="T29" fmla="*/ 677 h 801"/>
                  <a:gd name="T30" fmla="*/ 385 w 386"/>
                  <a:gd name="T31" fmla="*/ 650 h 801"/>
                  <a:gd name="T32" fmla="*/ 386 w 386"/>
                  <a:gd name="T33" fmla="*/ 634 h 801"/>
                  <a:gd name="T34" fmla="*/ 379 w 386"/>
                  <a:gd name="T35" fmla="*/ 625 h 801"/>
                  <a:gd name="T36" fmla="*/ 357 w 386"/>
                  <a:gd name="T37" fmla="*/ 614 h 801"/>
                  <a:gd name="T38" fmla="*/ 330 w 386"/>
                  <a:gd name="T39" fmla="*/ 613 h 801"/>
                  <a:gd name="T40" fmla="*/ 317 w 386"/>
                  <a:gd name="T41" fmla="*/ 629 h 801"/>
                  <a:gd name="T42" fmla="*/ 294 w 386"/>
                  <a:gd name="T43" fmla="*/ 645 h 801"/>
                  <a:gd name="T44" fmla="*/ 277 w 386"/>
                  <a:gd name="T45" fmla="*/ 643 h 801"/>
                  <a:gd name="T46" fmla="*/ 265 w 386"/>
                  <a:gd name="T47" fmla="*/ 626 h 801"/>
                  <a:gd name="T48" fmla="*/ 257 w 386"/>
                  <a:gd name="T49" fmla="*/ 599 h 801"/>
                  <a:gd name="T50" fmla="*/ 256 w 386"/>
                  <a:gd name="T51" fmla="*/ 565 h 801"/>
                  <a:gd name="T52" fmla="*/ 261 w 386"/>
                  <a:gd name="T53" fmla="*/ 528 h 801"/>
                  <a:gd name="T54" fmla="*/ 273 w 386"/>
                  <a:gd name="T55" fmla="*/ 489 h 801"/>
                  <a:gd name="T56" fmla="*/ 282 w 386"/>
                  <a:gd name="T57" fmla="*/ 472 h 801"/>
                  <a:gd name="T58" fmla="*/ 266 w 386"/>
                  <a:gd name="T59" fmla="*/ 469 h 801"/>
                  <a:gd name="T60" fmla="*/ 238 w 386"/>
                  <a:gd name="T61" fmla="*/ 472 h 801"/>
                  <a:gd name="T62" fmla="*/ 209 w 386"/>
                  <a:gd name="T63" fmla="*/ 486 h 801"/>
                  <a:gd name="T64" fmla="*/ 182 w 386"/>
                  <a:gd name="T65" fmla="*/ 518 h 801"/>
                  <a:gd name="T66" fmla="*/ 157 w 386"/>
                  <a:gd name="T67" fmla="*/ 553 h 801"/>
                  <a:gd name="T68" fmla="*/ 141 w 386"/>
                  <a:gd name="T69" fmla="*/ 565 h 801"/>
                  <a:gd name="T70" fmla="*/ 160 w 386"/>
                  <a:gd name="T71" fmla="*/ 517 h 801"/>
                  <a:gd name="T72" fmla="*/ 168 w 386"/>
                  <a:gd name="T73" fmla="*/ 462 h 801"/>
                  <a:gd name="T74" fmla="*/ 165 w 386"/>
                  <a:gd name="T75" fmla="*/ 432 h 801"/>
                  <a:gd name="T76" fmla="*/ 137 w 386"/>
                  <a:gd name="T77" fmla="*/ 362 h 801"/>
                  <a:gd name="T78" fmla="*/ 94 w 386"/>
                  <a:gd name="T79" fmla="*/ 282 h 801"/>
                  <a:gd name="T80" fmla="*/ 109 w 386"/>
                  <a:gd name="T81" fmla="*/ 268 h 801"/>
                  <a:gd name="T82" fmla="*/ 138 w 386"/>
                  <a:gd name="T83" fmla="*/ 254 h 801"/>
                  <a:gd name="T84" fmla="*/ 180 w 386"/>
                  <a:gd name="T85" fmla="*/ 256 h 801"/>
                  <a:gd name="T86" fmla="*/ 216 w 386"/>
                  <a:gd name="T87" fmla="*/ 264 h 801"/>
                  <a:gd name="T88" fmla="*/ 237 w 386"/>
                  <a:gd name="T89" fmla="*/ 264 h 801"/>
                  <a:gd name="T90" fmla="*/ 257 w 386"/>
                  <a:gd name="T91" fmla="*/ 249 h 801"/>
                  <a:gd name="T92" fmla="*/ 274 w 386"/>
                  <a:gd name="T93" fmla="*/ 216 h 801"/>
                  <a:gd name="T94" fmla="*/ 282 w 386"/>
                  <a:gd name="T95" fmla="*/ 189 h 801"/>
                  <a:gd name="T96" fmla="*/ 245 w 386"/>
                  <a:gd name="T97" fmla="*/ 166 h 801"/>
                  <a:gd name="T98" fmla="*/ 181 w 386"/>
                  <a:gd name="T99" fmla="*/ 113 h 801"/>
                  <a:gd name="T100" fmla="*/ 118 w 386"/>
                  <a:gd name="T101" fmla="*/ 58 h 801"/>
                  <a:gd name="T102" fmla="*/ 64 w 386"/>
                  <a:gd name="T103" fmla="*/ 24 h 801"/>
                  <a:gd name="T104" fmla="*/ 22 w 386"/>
                  <a:gd name="T105" fmla="*/ 7 h 801"/>
                  <a:gd name="T106" fmla="*/ 0 w 386"/>
                  <a:gd name="T107" fmla="*/ 0 h 801"/>
                  <a:gd name="T108" fmla="*/ 42 w 386"/>
                  <a:gd name="T109" fmla="*/ 98 h 801"/>
                  <a:gd name="T110" fmla="*/ 77 w 386"/>
                  <a:gd name="T111" fmla="*/ 196 h 801"/>
                  <a:gd name="T112" fmla="*/ 88 w 386"/>
                  <a:gd name="T113" fmla="*/ 250 h 801"/>
                  <a:gd name="T114" fmla="*/ 92 w 386"/>
                  <a:gd name="T115" fmla="*/ 336 h 801"/>
                  <a:gd name="T116" fmla="*/ 90 w 386"/>
                  <a:gd name="T117" fmla="*/ 514 h 801"/>
                  <a:gd name="T118" fmla="*/ 94 w 386"/>
                  <a:gd name="T119" fmla="*/ 659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6" h="801">
                    <a:moveTo>
                      <a:pt x="94" y="659"/>
                    </a:moveTo>
                    <a:lnTo>
                      <a:pt x="116" y="658"/>
                    </a:lnTo>
                    <a:lnTo>
                      <a:pt x="156" y="673"/>
                    </a:lnTo>
                    <a:lnTo>
                      <a:pt x="210" y="721"/>
                    </a:lnTo>
                    <a:lnTo>
                      <a:pt x="261" y="773"/>
                    </a:lnTo>
                    <a:lnTo>
                      <a:pt x="293" y="797"/>
                    </a:lnTo>
                    <a:lnTo>
                      <a:pt x="317" y="801"/>
                    </a:lnTo>
                    <a:lnTo>
                      <a:pt x="334" y="798"/>
                    </a:lnTo>
                    <a:lnTo>
                      <a:pt x="359" y="779"/>
                    </a:lnTo>
                    <a:lnTo>
                      <a:pt x="377" y="754"/>
                    </a:lnTo>
                    <a:lnTo>
                      <a:pt x="353" y="755"/>
                    </a:lnTo>
                    <a:lnTo>
                      <a:pt x="334" y="750"/>
                    </a:lnTo>
                    <a:lnTo>
                      <a:pt x="330" y="743"/>
                    </a:lnTo>
                    <a:lnTo>
                      <a:pt x="339" y="718"/>
                    </a:lnTo>
                    <a:lnTo>
                      <a:pt x="370" y="677"/>
                    </a:lnTo>
                    <a:lnTo>
                      <a:pt x="385" y="650"/>
                    </a:lnTo>
                    <a:lnTo>
                      <a:pt x="386" y="634"/>
                    </a:lnTo>
                    <a:lnTo>
                      <a:pt x="379" y="625"/>
                    </a:lnTo>
                    <a:lnTo>
                      <a:pt x="357" y="614"/>
                    </a:lnTo>
                    <a:lnTo>
                      <a:pt x="330" y="613"/>
                    </a:lnTo>
                    <a:lnTo>
                      <a:pt x="317" y="629"/>
                    </a:lnTo>
                    <a:lnTo>
                      <a:pt x="294" y="645"/>
                    </a:lnTo>
                    <a:lnTo>
                      <a:pt x="277" y="643"/>
                    </a:lnTo>
                    <a:lnTo>
                      <a:pt x="265" y="626"/>
                    </a:lnTo>
                    <a:lnTo>
                      <a:pt x="257" y="599"/>
                    </a:lnTo>
                    <a:lnTo>
                      <a:pt x="256" y="565"/>
                    </a:lnTo>
                    <a:lnTo>
                      <a:pt x="261" y="528"/>
                    </a:lnTo>
                    <a:lnTo>
                      <a:pt x="273" y="489"/>
                    </a:lnTo>
                    <a:lnTo>
                      <a:pt x="282" y="472"/>
                    </a:lnTo>
                    <a:lnTo>
                      <a:pt x="266" y="469"/>
                    </a:lnTo>
                    <a:lnTo>
                      <a:pt x="238" y="472"/>
                    </a:lnTo>
                    <a:lnTo>
                      <a:pt x="209" y="486"/>
                    </a:lnTo>
                    <a:lnTo>
                      <a:pt x="182" y="518"/>
                    </a:lnTo>
                    <a:lnTo>
                      <a:pt x="157" y="553"/>
                    </a:lnTo>
                    <a:lnTo>
                      <a:pt x="141" y="565"/>
                    </a:lnTo>
                    <a:lnTo>
                      <a:pt x="160" y="517"/>
                    </a:lnTo>
                    <a:lnTo>
                      <a:pt x="168" y="462"/>
                    </a:lnTo>
                    <a:lnTo>
                      <a:pt x="165" y="432"/>
                    </a:lnTo>
                    <a:lnTo>
                      <a:pt x="137" y="362"/>
                    </a:lnTo>
                    <a:lnTo>
                      <a:pt x="94" y="282"/>
                    </a:lnTo>
                    <a:lnTo>
                      <a:pt x="109" y="268"/>
                    </a:lnTo>
                    <a:lnTo>
                      <a:pt x="138" y="254"/>
                    </a:lnTo>
                    <a:lnTo>
                      <a:pt x="180" y="256"/>
                    </a:lnTo>
                    <a:lnTo>
                      <a:pt x="216" y="264"/>
                    </a:lnTo>
                    <a:lnTo>
                      <a:pt x="237" y="264"/>
                    </a:lnTo>
                    <a:lnTo>
                      <a:pt x="257" y="249"/>
                    </a:lnTo>
                    <a:lnTo>
                      <a:pt x="274" y="216"/>
                    </a:lnTo>
                    <a:lnTo>
                      <a:pt x="282" y="189"/>
                    </a:lnTo>
                    <a:lnTo>
                      <a:pt x="245" y="166"/>
                    </a:lnTo>
                    <a:lnTo>
                      <a:pt x="181" y="113"/>
                    </a:lnTo>
                    <a:lnTo>
                      <a:pt x="118" y="58"/>
                    </a:lnTo>
                    <a:lnTo>
                      <a:pt x="64" y="24"/>
                    </a:lnTo>
                    <a:lnTo>
                      <a:pt x="22" y="7"/>
                    </a:lnTo>
                    <a:lnTo>
                      <a:pt x="0" y="0"/>
                    </a:lnTo>
                    <a:lnTo>
                      <a:pt x="42" y="98"/>
                    </a:lnTo>
                    <a:lnTo>
                      <a:pt x="77" y="196"/>
                    </a:lnTo>
                    <a:lnTo>
                      <a:pt x="88" y="250"/>
                    </a:lnTo>
                    <a:lnTo>
                      <a:pt x="92" y="336"/>
                    </a:lnTo>
                    <a:lnTo>
                      <a:pt x="90" y="514"/>
                    </a:lnTo>
                    <a:lnTo>
                      <a:pt x="94" y="65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6">
                <a:extLst>
                  <a:ext uri="{FF2B5EF4-FFF2-40B4-BE49-F238E27FC236}">
                    <a16:creationId xmlns:a16="http://schemas.microsoft.com/office/drawing/2014/main" id="{4A2F934C-F50B-4FF6-891A-B58ED396C88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-180272"/>
                <a:ext cx="53832" cy="129487"/>
              </a:xfrm>
              <a:custGeom>
                <a:avLst/>
                <a:gdLst>
                  <a:gd name="T0" fmla="*/ 50 w 332"/>
                  <a:gd name="T1" fmla="*/ 565 h 801"/>
                  <a:gd name="T2" fmla="*/ 90 w 332"/>
                  <a:gd name="T3" fmla="*/ 557 h 801"/>
                  <a:gd name="T4" fmla="*/ 150 w 332"/>
                  <a:gd name="T5" fmla="*/ 562 h 801"/>
                  <a:gd name="T6" fmla="*/ 192 w 332"/>
                  <a:gd name="T7" fmla="*/ 585 h 801"/>
                  <a:gd name="T8" fmla="*/ 220 w 332"/>
                  <a:gd name="T9" fmla="*/ 621 h 801"/>
                  <a:gd name="T10" fmla="*/ 251 w 332"/>
                  <a:gd name="T11" fmla="*/ 688 h 801"/>
                  <a:gd name="T12" fmla="*/ 281 w 332"/>
                  <a:gd name="T13" fmla="*/ 754 h 801"/>
                  <a:gd name="T14" fmla="*/ 312 w 332"/>
                  <a:gd name="T15" fmla="*/ 789 h 801"/>
                  <a:gd name="T16" fmla="*/ 332 w 332"/>
                  <a:gd name="T17" fmla="*/ 801 h 801"/>
                  <a:gd name="T18" fmla="*/ 331 w 332"/>
                  <a:gd name="T19" fmla="*/ 737 h 801"/>
                  <a:gd name="T20" fmla="*/ 324 w 332"/>
                  <a:gd name="T21" fmla="*/ 617 h 801"/>
                  <a:gd name="T22" fmla="*/ 308 w 332"/>
                  <a:gd name="T23" fmla="*/ 506 h 801"/>
                  <a:gd name="T24" fmla="*/ 285 w 332"/>
                  <a:gd name="T25" fmla="*/ 404 h 801"/>
                  <a:gd name="T26" fmla="*/ 252 w 332"/>
                  <a:gd name="T27" fmla="*/ 308 h 801"/>
                  <a:gd name="T28" fmla="*/ 209 w 332"/>
                  <a:gd name="T29" fmla="*/ 217 h 801"/>
                  <a:gd name="T30" fmla="*/ 155 w 332"/>
                  <a:gd name="T31" fmla="*/ 129 h 801"/>
                  <a:gd name="T32" fmla="*/ 88 w 332"/>
                  <a:gd name="T33" fmla="*/ 43 h 801"/>
                  <a:gd name="T34" fmla="*/ 50 w 332"/>
                  <a:gd name="T35" fmla="*/ 0 h 801"/>
                  <a:gd name="T36" fmla="*/ 35 w 332"/>
                  <a:gd name="T37" fmla="*/ 17 h 801"/>
                  <a:gd name="T38" fmla="*/ 14 w 332"/>
                  <a:gd name="T39" fmla="*/ 52 h 801"/>
                  <a:gd name="T40" fmla="*/ 3 w 332"/>
                  <a:gd name="T41" fmla="*/ 87 h 801"/>
                  <a:gd name="T42" fmla="*/ 0 w 332"/>
                  <a:gd name="T43" fmla="*/ 123 h 801"/>
                  <a:gd name="T44" fmla="*/ 8 w 332"/>
                  <a:gd name="T45" fmla="*/ 176 h 801"/>
                  <a:gd name="T46" fmla="*/ 34 w 332"/>
                  <a:gd name="T47" fmla="*/ 247 h 801"/>
                  <a:gd name="T48" fmla="*/ 66 w 332"/>
                  <a:gd name="T49" fmla="*/ 318 h 801"/>
                  <a:gd name="T50" fmla="*/ 91 w 332"/>
                  <a:gd name="T51" fmla="*/ 389 h 801"/>
                  <a:gd name="T52" fmla="*/ 99 w 332"/>
                  <a:gd name="T53" fmla="*/ 442 h 801"/>
                  <a:gd name="T54" fmla="*/ 96 w 332"/>
                  <a:gd name="T55" fmla="*/ 478 h 801"/>
                  <a:gd name="T56" fmla="*/ 84 w 332"/>
                  <a:gd name="T57" fmla="*/ 513 h 801"/>
                  <a:gd name="T58" fmla="*/ 64 w 332"/>
                  <a:gd name="T59" fmla="*/ 548 h 801"/>
                  <a:gd name="T60" fmla="*/ 50 w 332"/>
                  <a:gd name="T61" fmla="*/ 565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2" h="801">
                    <a:moveTo>
                      <a:pt x="50" y="565"/>
                    </a:moveTo>
                    <a:lnTo>
                      <a:pt x="90" y="557"/>
                    </a:lnTo>
                    <a:lnTo>
                      <a:pt x="150" y="562"/>
                    </a:lnTo>
                    <a:lnTo>
                      <a:pt x="192" y="585"/>
                    </a:lnTo>
                    <a:lnTo>
                      <a:pt x="220" y="621"/>
                    </a:lnTo>
                    <a:lnTo>
                      <a:pt x="251" y="688"/>
                    </a:lnTo>
                    <a:lnTo>
                      <a:pt x="281" y="754"/>
                    </a:lnTo>
                    <a:lnTo>
                      <a:pt x="312" y="789"/>
                    </a:lnTo>
                    <a:lnTo>
                      <a:pt x="332" y="801"/>
                    </a:lnTo>
                    <a:lnTo>
                      <a:pt x="331" y="737"/>
                    </a:lnTo>
                    <a:lnTo>
                      <a:pt x="324" y="617"/>
                    </a:lnTo>
                    <a:lnTo>
                      <a:pt x="308" y="506"/>
                    </a:lnTo>
                    <a:lnTo>
                      <a:pt x="285" y="404"/>
                    </a:lnTo>
                    <a:lnTo>
                      <a:pt x="252" y="308"/>
                    </a:lnTo>
                    <a:lnTo>
                      <a:pt x="209" y="217"/>
                    </a:lnTo>
                    <a:lnTo>
                      <a:pt x="155" y="129"/>
                    </a:lnTo>
                    <a:lnTo>
                      <a:pt x="88" y="43"/>
                    </a:lnTo>
                    <a:lnTo>
                      <a:pt x="50" y="0"/>
                    </a:lnTo>
                    <a:lnTo>
                      <a:pt x="35" y="17"/>
                    </a:lnTo>
                    <a:lnTo>
                      <a:pt x="14" y="52"/>
                    </a:lnTo>
                    <a:lnTo>
                      <a:pt x="3" y="87"/>
                    </a:lnTo>
                    <a:lnTo>
                      <a:pt x="0" y="123"/>
                    </a:lnTo>
                    <a:lnTo>
                      <a:pt x="8" y="176"/>
                    </a:lnTo>
                    <a:lnTo>
                      <a:pt x="34" y="247"/>
                    </a:lnTo>
                    <a:lnTo>
                      <a:pt x="66" y="318"/>
                    </a:lnTo>
                    <a:lnTo>
                      <a:pt x="91" y="389"/>
                    </a:lnTo>
                    <a:lnTo>
                      <a:pt x="99" y="442"/>
                    </a:lnTo>
                    <a:lnTo>
                      <a:pt x="96" y="478"/>
                    </a:lnTo>
                    <a:lnTo>
                      <a:pt x="84" y="513"/>
                    </a:lnTo>
                    <a:lnTo>
                      <a:pt x="64" y="548"/>
                    </a:lnTo>
                    <a:lnTo>
                      <a:pt x="50" y="56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7">
                <a:extLst>
                  <a:ext uri="{FF2B5EF4-FFF2-40B4-BE49-F238E27FC236}">
                    <a16:creationId xmlns:a16="http://schemas.microsoft.com/office/drawing/2014/main" id="{615C4134-CF6E-425C-92C1-48D2C4E02FE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91266" y="170362"/>
                <a:ext cx="37828" cy="43647"/>
              </a:xfrm>
              <a:custGeom>
                <a:avLst/>
                <a:gdLst>
                  <a:gd name="T0" fmla="*/ 0 w 235"/>
                  <a:gd name="T1" fmla="*/ 188 h 269"/>
                  <a:gd name="T2" fmla="*/ 34 w 235"/>
                  <a:gd name="T3" fmla="*/ 201 h 269"/>
                  <a:gd name="T4" fmla="*/ 96 w 235"/>
                  <a:gd name="T5" fmla="*/ 239 h 269"/>
                  <a:gd name="T6" fmla="*/ 137 w 235"/>
                  <a:gd name="T7" fmla="*/ 261 h 269"/>
                  <a:gd name="T8" fmla="*/ 163 w 235"/>
                  <a:gd name="T9" fmla="*/ 269 h 269"/>
                  <a:gd name="T10" fmla="*/ 190 w 235"/>
                  <a:gd name="T11" fmla="*/ 267 h 269"/>
                  <a:gd name="T12" fmla="*/ 219 w 235"/>
                  <a:gd name="T13" fmla="*/ 251 h 269"/>
                  <a:gd name="T14" fmla="*/ 235 w 235"/>
                  <a:gd name="T15" fmla="*/ 235 h 269"/>
                  <a:gd name="T16" fmla="*/ 231 w 235"/>
                  <a:gd name="T17" fmla="*/ 212 h 269"/>
                  <a:gd name="T18" fmla="*/ 217 w 235"/>
                  <a:gd name="T19" fmla="*/ 173 h 269"/>
                  <a:gd name="T20" fmla="*/ 182 w 235"/>
                  <a:gd name="T21" fmla="*/ 129 h 269"/>
                  <a:gd name="T22" fmla="*/ 121 w 235"/>
                  <a:gd name="T23" fmla="*/ 85 h 269"/>
                  <a:gd name="T24" fmla="*/ 77 w 235"/>
                  <a:gd name="T25" fmla="*/ 48 h 269"/>
                  <a:gd name="T26" fmla="*/ 54 w 235"/>
                  <a:gd name="T27" fmla="*/ 17 h 269"/>
                  <a:gd name="T28" fmla="*/ 46 w 235"/>
                  <a:gd name="T29" fmla="*/ 0 h 269"/>
                  <a:gd name="T30" fmla="*/ 48 w 235"/>
                  <a:gd name="T31" fmla="*/ 31 h 269"/>
                  <a:gd name="T32" fmla="*/ 36 w 235"/>
                  <a:gd name="T33" fmla="*/ 76 h 269"/>
                  <a:gd name="T34" fmla="*/ 14 w 235"/>
                  <a:gd name="T35" fmla="*/ 115 h 269"/>
                  <a:gd name="T36" fmla="*/ 0 w 235"/>
                  <a:gd name="T37" fmla="*/ 159 h 269"/>
                  <a:gd name="T38" fmla="*/ 0 w 235"/>
                  <a:gd name="T39" fmla="*/ 188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5" h="269">
                    <a:moveTo>
                      <a:pt x="0" y="188"/>
                    </a:moveTo>
                    <a:lnTo>
                      <a:pt x="34" y="201"/>
                    </a:lnTo>
                    <a:lnTo>
                      <a:pt x="96" y="239"/>
                    </a:lnTo>
                    <a:lnTo>
                      <a:pt x="137" y="261"/>
                    </a:lnTo>
                    <a:lnTo>
                      <a:pt x="163" y="269"/>
                    </a:lnTo>
                    <a:lnTo>
                      <a:pt x="190" y="267"/>
                    </a:lnTo>
                    <a:lnTo>
                      <a:pt x="219" y="251"/>
                    </a:lnTo>
                    <a:lnTo>
                      <a:pt x="235" y="235"/>
                    </a:lnTo>
                    <a:lnTo>
                      <a:pt x="231" y="212"/>
                    </a:lnTo>
                    <a:lnTo>
                      <a:pt x="217" y="173"/>
                    </a:lnTo>
                    <a:lnTo>
                      <a:pt x="182" y="129"/>
                    </a:lnTo>
                    <a:lnTo>
                      <a:pt x="121" y="85"/>
                    </a:lnTo>
                    <a:lnTo>
                      <a:pt x="77" y="48"/>
                    </a:lnTo>
                    <a:lnTo>
                      <a:pt x="54" y="17"/>
                    </a:lnTo>
                    <a:lnTo>
                      <a:pt x="46" y="0"/>
                    </a:lnTo>
                    <a:lnTo>
                      <a:pt x="48" y="31"/>
                    </a:lnTo>
                    <a:lnTo>
                      <a:pt x="36" y="76"/>
                    </a:lnTo>
                    <a:lnTo>
                      <a:pt x="14" y="115"/>
                    </a:lnTo>
                    <a:lnTo>
                      <a:pt x="0" y="159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8">
                <a:extLst>
                  <a:ext uri="{FF2B5EF4-FFF2-40B4-BE49-F238E27FC236}">
                    <a16:creationId xmlns:a16="http://schemas.microsoft.com/office/drawing/2014/main" id="{F2D925A5-6BE7-4DC9-ADC2-AAE956F7EA5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37434" y="199945"/>
                <a:ext cx="46557" cy="23764"/>
              </a:xfrm>
              <a:custGeom>
                <a:avLst/>
                <a:gdLst>
                  <a:gd name="T0" fmla="*/ 4 w 290"/>
                  <a:gd name="T1" fmla="*/ 145 h 145"/>
                  <a:gd name="T2" fmla="*/ 286 w 290"/>
                  <a:gd name="T3" fmla="*/ 145 h 145"/>
                  <a:gd name="T4" fmla="*/ 290 w 290"/>
                  <a:gd name="T5" fmla="*/ 128 h 145"/>
                  <a:gd name="T6" fmla="*/ 290 w 290"/>
                  <a:gd name="T7" fmla="*/ 96 h 145"/>
                  <a:gd name="T8" fmla="*/ 282 w 290"/>
                  <a:gd name="T9" fmla="*/ 68 h 145"/>
                  <a:gd name="T10" fmla="*/ 268 w 290"/>
                  <a:gd name="T11" fmla="*/ 45 h 145"/>
                  <a:gd name="T12" fmla="*/ 235 w 290"/>
                  <a:gd name="T13" fmla="*/ 19 h 145"/>
                  <a:gd name="T14" fmla="*/ 177 w 290"/>
                  <a:gd name="T15" fmla="*/ 0 h 145"/>
                  <a:gd name="T16" fmla="*/ 115 w 290"/>
                  <a:gd name="T17" fmla="*/ 0 h 145"/>
                  <a:gd name="T18" fmla="*/ 56 w 290"/>
                  <a:gd name="T19" fmla="*/ 19 h 145"/>
                  <a:gd name="T20" fmla="*/ 24 w 290"/>
                  <a:gd name="T21" fmla="*/ 45 h 145"/>
                  <a:gd name="T22" fmla="*/ 8 w 290"/>
                  <a:gd name="T23" fmla="*/ 68 h 145"/>
                  <a:gd name="T24" fmla="*/ 0 w 290"/>
                  <a:gd name="T25" fmla="*/ 96 h 145"/>
                  <a:gd name="T26" fmla="*/ 0 w 290"/>
                  <a:gd name="T27" fmla="*/ 128 h 145"/>
                  <a:gd name="T28" fmla="*/ 4 w 290"/>
                  <a:gd name="T2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0" h="145">
                    <a:moveTo>
                      <a:pt x="4" y="145"/>
                    </a:moveTo>
                    <a:lnTo>
                      <a:pt x="286" y="145"/>
                    </a:lnTo>
                    <a:lnTo>
                      <a:pt x="290" y="128"/>
                    </a:lnTo>
                    <a:lnTo>
                      <a:pt x="290" y="96"/>
                    </a:lnTo>
                    <a:lnTo>
                      <a:pt x="282" y="68"/>
                    </a:lnTo>
                    <a:lnTo>
                      <a:pt x="268" y="45"/>
                    </a:lnTo>
                    <a:lnTo>
                      <a:pt x="235" y="19"/>
                    </a:lnTo>
                    <a:lnTo>
                      <a:pt x="177" y="0"/>
                    </a:lnTo>
                    <a:lnTo>
                      <a:pt x="115" y="0"/>
                    </a:lnTo>
                    <a:lnTo>
                      <a:pt x="56" y="19"/>
                    </a:lnTo>
                    <a:lnTo>
                      <a:pt x="24" y="45"/>
                    </a:lnTo>
                    <a:lnTo>
                      <a:pt x="8" y="68"/>
                    </a:lnTo>
                    <a:lnTo>
                      <a:pt x="0" y="96"/>
                    </a:lnTo>
                    <a:lnTo>
                      <a:pt x="0" y="128"/>
                    </a:lnTo>
                    <a:lnTo>
                      <a:pt x="4" y="14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9">
                <a:extLst>
                  <a:ext uri="{FF2B5EF4-FFF2-40B4-BE49-F238E27FC236}">
                    <a16:creationId xmlns:a16="http://schemas.microsoft.com/office/drawing/2014/main" id="{6CE8007F-75DA-4DA2-925D-6873DC1D33D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84087" y="-408694"/>
                <a:ext cx="327841" cy="776924"/>
              </a:xfrm>
              <a:custGeom>
                <a:avLst/>
                <a:gdLst>
                  <a:gd name="T0" fmla="*/ 443 w 2030"/>
                  <a:gd name="T1" fmla="*/ 7 h 4807"/>
                  <a:gd name="T2" fmla="*/ 639 w 2030"/>
                  <a:gd name="T3" fmla="*/ 571 h 4807"/>
                  <a:gd name="T4" fmla="*/ 613 w 2030"/>
                  <a:gd name="T5" fmla="*/ 320 h 4807"/>
                  <a:gd name="T6" fmla="*/ 713 w 2030"/>
                  <a:gd name="T7" fmla="*/ 233 h 4807"/>
                  <a:gd name="T8" fmla="*/ 769 w 2030"/>
                  <a:gd name="T9" fmla="*/ 208 h 4807"/>
                  <a:gd name="T10" fmla="*/ 755 w 2030"/>
                  <a:gd name="T11" fmla="*/ 660 h 4807"/>
                  <a:gd name="T12" fmla="*/ 916 w 2030"/>
                  <a:gd name="T13" fmla="*/ 557 h 4807"/>
                  <a:gd name="T14" fmla="*/ 1369 w 2030"/>
                  <a:gd name="T15" fmla="*/ 1598 h 4807"/>
                  <a:gd name="T16" fmla="*/ 1823 w 2030"/>
                  <a:gd name="T17" fmla="*/ 2934 h 4807"/>
                  <a:gd name="T18" fmla="*/ 1657 w 2030"/>
                  <a:gd name="T19" fmla="*/ 2696 h 4807"/>
                  <a:gd name="T20" fmla="*/ 1446 w 2030"/>
                  <a:gd name="T21" fmla="*/ 2491 h 4807"/>
                  <a:gd name="T22" fmla="*/ 1602 w 2030"/>
                  <a:gd name="T23" fmla="*/ 3355 h 4807"/>
                  <a:gd name="T24" fmla="*/ 1242 w 2030"/>
                  <a:gd name="T25" fmla="*/ 3417 h 4807"/>
                  <a:gd name="T26" fmla="*/ 1574 w 2030"/>
                  <a:gd name="T27" fmla="*/ 3510 h 4807"/>
                  <a:gd name="T28" fmla="*/ 1696 w 2030"/>
                  <a:gd name="T29" fmla="*/ 3346 h 4807"/>
                  <a:gd name="T30" fmla="*/ 2030 w 2030"/>
                  <a:gd name="T31" fmla="*/ 3809 h 4807"/>
                  <a:gd name="T32" fmla="*/ 1942 w 2030"/>
                  <a:gd name="T33" fmla="*/ 3593 h 4807"/>
                  <a:gd name="T34" fmla="*/ 1744 w 2030"/>
                  <a:gd name="T35" fmla="*/ 3651 h 4807"/>
                  <a:gd name="T36" fmla="*/ 1719 w 2030"/>
                  <a:gd name="T37" fmla="*/ 3786 h 4807"/>
                  <a:gd name="T38" fmla="*/ 1918 w 2030"/>
                  <a:gd name="T39" fmla="*/ 4380 h 4807"/>
                  <a:gd name="T40" fmla="*/ 1795 w 2030"/>
                  <a:gd name="T41" fmla="*/ 4243 h 4807"/>
                  <a:gd name="T42" fmla="*/ 1724 w 2030"/>
                  <a:gd name="T43" fmla="*/ 4314 h 4807"/>
                  <a:gd name="T44" fmla="*/ 1637 w 2030"/>
                  <a:gd name="T45" fmla="*/ 4425 h 4807"/>
                  <a:gd name="T46" fmla="*/ 1474 w 2030"/>
                  <a:gd name="T47" fmla="*/ 4336 h 4807"/>
                  <a:gd name="T48" fmla="*/ 1744 w 2030"/>
                  <a:gd name="T49" fmla="*/ 4524 h 4807"/>
                  <a:gd name="T50" fmla="*/ 1650 w 2030"/>
                  <a:gd name="T51" fmla="*/ 4807 h 4807"/>
                  <a:gd name="T52" fmla="*/ 1461 w 2030"/>
                  <a:gd name="T53" fmla="*/ 4712 h 4807"/>
                  <a:gd name="T54" fmla="*/ 1302 w 2030"/>
                  <a:gd name="T55" fmla="*/ 4420 h 4807"/>
                  <a:gd name="T56" fmla="*/ 1174 w 2030"/>
                  <a:gd name="T57" fmla="*/ 4136 h 4807"/>
                  <a:gd name="T58" fmla="*/ 942 w 2030"/>
                  <a:gd name="T59" fmla="*/ 4100 h 4807"/>
                  <a:gd name="T60" fmla="*/ 937 w 2030"/>
                  <a:gd name="T61" fmla="*/ 3841 h 4807"/>
                  <a:gd name="T62" fmla="*/ 902 w 2030"/>
                  <a:gd name="T63" fmla="*/ 3695 h 4807"/>
                  <a:gd name="T64" fmla="*/ 660 w 2030"/>
                  <a:gd name="T65" fmla="*/ 3487 h 4807"/>
                  <a:gd name="T66" fmla="*/ 788 w 2030"/>
                  <a:gd name="T67" fmla="*/ 3410 h 4807"/>
                  <a:gd name="T68" fmla="*/ 841 w 2030"/>
                  <a:gd name="T69" fmla="*/ 3204 h 4807"/>
                  <a:gd name="T70" fmla="*/ 377 w 2030"/>
                  <a:gd name="T71" fmla="*/ 3016 h 4807"/>
                  <a:gd name="T72" fmla="*/ 288 w 2030"/>
                  <a:gd name="T73" fmla="*/ 2733 h 4807"/>
                  <a:gd name="T74" fmla="*/ 23 w 2030"/>
                  <a:gd name="T75" fmla="*/ 2665 h 4807"/>
                  <a:gd name="T76" fmla="*/ 310 w 2030"/>
                  <a:gd name="T77" fmla="*/ 2400 h 4807"/>
                  <a:gd name="T78" fmla="*/ 500 w 2030"/>
                  <a:gd name="T79" fmla="*/ 2532 h 4807"/>
                  <a:gd name="T80" fmla="*/ 291 w 2030"/>
                  <a:gd name="T81" fmla="*/ 2218 h 4807"/>
                  <a:gd name="T82" fmla="*/ 408 w 2030"/>
                  <a:gd name="T83" fmla="*/ 1819 h 4807"/>
                  <a:gd name="T84" fmla="*/ 695 w 2030"/>
                  <a:gd name="T85" fmla="*/ 2102 h 4807"/>
                  <a:gd name="T86" fmla="*/ 651 w 2030"/>
                  <a:gd name="T87" fmla="*/ 1718 h 4807"/>
                  <a:gd name="T88" fmla="*/ 739 w 2030"/>
                  <a:gd name="T89" fmla="*/ 1599 h 4807"/>
                  <a:gd name="T90" fmla="*/ 601 w 2030"/>
                  <a:gd name="T91" fmla="*/ 1651 h 4807"/>
                  <a:gd name="T92" fmla="*/ 459 w 2030"/>
                  <a:gd name="T93" fmla="*/ 1485 h 4807"/>
                  <a:gd name="T94" fmla="*/ 613 w 2030"/>
                  <a:gd name="T95" fmla="*/ 1461 h 4807"/>
                  <a:gd name="T96" fmla="*/ 515 w 2030"/>
                  <a:gd name="T97" fmla="*/ 1298 h 4807"/>
                  <a:gd name="T98" fmla="*/ 627 w 2030"/>
                  <a:gd name="T99" fmla="*/ 1180 h 4807"/>
                  <a:gd name="T100" fmla="*/ 751 w 2030"/>
                  <a:gd name="T101" fmla="*/ 1253 h 4807"/>
                  <a:gd name="T102" fmla="*/ 783 w 2030"/>
                  <a:gd name="T103" fmla="*/ 1701 h 4807"/>
                  <a:gd name="T104" fmla="*/ 810 w 2030"/>
                  <a:gd name="T105" fmla="*/ 1788 h 4807"/>
                  <a:gd name="T106" fmla="*/ 942 w 2030"/>
                  <a:gd name="T107" fmla="*/ 1884 h 4807"/>
                  <a:gd name="T108" fmla="*/ 882 w 2030"/>
                  <a:gd name="T109" fmla="*/ 926 h 4807"/>
                  <a:gd name="T110" fmla="*/ 737 w 2030"/>
                  <a:gd name="T111" fmla="*/ 946 h 4807"/>
                  <a:gd name="T112" fmla="*/ 629 w 2030"/>
                  <a:gd name="T113" fmla="*/ 894 h 4807"/>
                  <a:gd name="T114" fmla="*/ 463 w 2030"/>
                  <a:gd name="T115" fmla="*/ 555 h 4807"/>
                  <a:gd name="T116" fmla="*/ 344 w 2030"/>
                  <a:gd name="T117" fmla="*/ 488 h 4807"/>
                  <a:gd name="T118" fmla="*/ 304 w 2030"/>
                  <a:gd name="T119" fmla="*/ 349 h 48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30" h="4807">
                    <a:moveTo>
                      <a:pt x="236" y="329"/>
                    </a:moveTo>
                    <a:lnTo>
                      <a:pt x="246" y="268"/>
                    </a:lnTo>
                    <a:lnTo>
                      <a:pt x="268" y="185"/>
                    </a:lnTo>
                    <a:lnTo>
                      <a:pt x="291" y="136"/>
                    </a:lnTo>
                    <a:lnTo>
                      <a:pt x="318" y="94"/>
                    </a:lnTo>
                    <a:lnTo>
                      <a:pt x="352" y="58"/>
                    </a:lnTo>
                    <a:lnTo>
                      <a:pt x="393" y="28"/>
                    </a:lnTo>
                    <a:lnTo>
                      <a:pt x="443" y="7"/>
                    </a:lnTo>
                    <a:lnTo>
                      <a:pt x="472" y="0"/>
                    </a:lnTo>
                    <a:lnTo>
                      <a:pt x="449" y="48"/>
                    </a:lnTo>
                    <a:lnTo>
                      <a:pt x="428" y="133"/>
                    </a:lnTo>
                    <a:lnTo>
                      <a:pt x="432" y="211"/>
                    </a:lnTo>
                    <a:lnTo>
                      <a:pt x="455" y="283"/>
                    </a:lnTo>
                    <a:lnTo>
                      <a:pt x="515" y="385"/>
                    </a:lnTo>
                    <a:lnTo>
                      <a:pt x="589" y="492"/>
                    </a:lnTo>
                    <a:lnTo>
                      <a:pt x="639" y="571"/>
                    </a:lnTo>
                    <a:lnTo>
                      <a:pt x="660" y="613"/>
                    </a:lnTo>
                    <a:lnTo>
                      <a:pt x="688" y="589"/>
                    </a:lnTo>
                    <a:lnTo>
                      <a:pt x="711" y="556"/>
                    </a:lnTo>
                    <a:lnTo>
                      <a:pt x="716" y="535"/>
                    </a:lnTo>
                    <a:lnTo>
                      <a:pt x="715" y="503"/>
                    </a:lnTo>
                    <a:lnTo>
                      <a:pt x="696" y="460"/>
                    </a:lnTo>
                    <a:lnTo>
                      <a:pt x="651" y="393"/>
                    </a:lnTo>
                    <a:lnTo>
                      <a:pt x="613" y="320"/>
                    </a:lnTo>
                    <a:lnTo>
                      <a:pt x="607" y="265"/>
                    </a:lnTo>
                    <a:lnTo>
                      <a:pt x="613" y="236"/>
                    </a:lnTo>
                    <a:lnTo>
                      <a:pt x="625" y="268"/>
                    </a:lnTo>
                    <a:lnTo>
                      <a:pt x="652" y="303"/>
                    </a:lnTo>
                    <a:lnTo>
                      <a:pt x="677" y="312"/>
                    </a:lnTo>
                    <a:lnTo>
                      <a:pt x="697" y="299"/>
                    </a:lnTo>
                    <a:lnTo>
                      <a:pt x="711" y="271"/>
                    </a:lnTo>
                    <a:lnTo>
                      <a:pt x="713" y="233"/>
                    </a:lnTo>
                    <a:lnTo>
                      <a:pt x="704" y="193"/>
                    </a:lnTo>
                    <a:lnTo>
                      <a:pt x="680" y="156"/>
                    </a:lnTo>
                    <a:lnTo>
                      <a:pt x="660" y="141"/>
                    </a:lnTo>
                    <a:lnTo>
                      <a:pt x="672" y="136"/>
                    </a:lnTo>
                    <a:lnTo>
                      <a:pt x="695" y="136"/>
                    </a:lnTo>
                    <a:lnTo>
                      <a:pt x="717" y="145"/>
                    </a:lnTo>
                    <a:lnTo>
                      <a:pt x="739" y="165"/>
                    </a:lnTo>
                    <a:lnTo>
                      <a:pt x="769" y="208"/>
                    </a:lnTo>
                    <a:lnTo>
                      <a:pt x="802" y="288"/>
                    </a:lnTo>
                    <a:lnTo>
                      <a:pt x="824" y="381"/>
                    </a:lnTo>
                    <a:lnTo>
                      <a:pt x="829" y="479"/>
                    </a:lnTo>
                    <a:lnTo>
                      <a:pt x="821" y="545"/>
                    </a:lnTo>
                    <a:lnTo>
                      <a:pt x="810" y="585"/>
                    </a:lnTo>
                    <a:lnTo>
                      <a:pt x="793" y="620"/>
                    </a:lnTo>
                    <a:lnTo>
                      <a:pt x="769" y="649"/>
                    </a:lnTo>
                    <a:lnTo>
                      <a:pt x="755" y="660"/>
                    </a:lnTo>
                    <a:lnTo>
                      <a:pt x="781" y="669"/>
                    </a:lnTo>
                    <a:lnTo>
                      <a:pt x="816" y="668"/>
                    </a:lnTo>
                    <a:lnTo>
                      <a:pt x="836" y="652"/>
                    </a:lnTo>
                    <a:lnTo>
                      <a:pt x="845" y="627"/>
                    </a:lnTo>
                    <a:lnTo>
                      <a:pt x="852" y="599"/>
                    </a:lnTo>
                    <a:lnTo>
                      <a:pt x="862" y="573"/>
                    </a:lnTo>
                    <a:lnTo>
                      <a:pt x="881" y="557"/>
                    </a:lnTo>
                    <a:lnTo>
                      <a:pt x="916" y="557"/>
                    </a:lnTo>
                    <a:lnTo>
                      <a:pt x="942" y="565"/>
                    </a:lnTo>
                    <a:lnTo>
                      <a:pt x="990" y="627"/>
                    </a:lnTo>
                    <a:lnTo>
                      <a:pt x="1074" y="758"/>
                    </a:lnTo>
                    <a:lnTo>
                      <a:pt x="1146" y="898"/>
                    </a:lnTo>
                    <a:lnTo>
                      <a:pt x="1208" y="1045"/>
                    </a:lnTo>
                    <a:lnTo>
                      <a:pt x="1261" y="1198"/>
                    </a:lnTo>
                    <a:lnTo>
                      <a:pt x="1307" y="1357"/>
                    </a:lnTo>
                    <a:lnTo>
                      <a:pt x="1369" y="1598"/>
                    </a:lnTo>
                    <a:lnTo>
                      <a:pt x="1443" y="1924"/>
                    </a:lnTo>
                    <a:lnTo>
                      <a:pt x="1522" y="2242"/>
                    </a:lnTo>
                    <a:lnTo>
                      <a:pt x="1594" y="2467"/>
                    </a:lnTo>
                    <a:lnTo>
                      <a:pt x="1651" y="2608"/>
                    </a:lnTo>
                    <a:lnTo>
                      <a:pt x="1718" y="2741"/>
                    </a:lnTo>
                    <a:lnTo>
                      <a:pt x="1794" y="2865"/>
                    </a:lnTo>
                    <a:lnTo>
                      <a:pt x="1838" y="2922"/>
                    </a:lnTo>
                    <a:lnTo>
                      <a:pt x="1823" y="2934"/>
                    </a:lnTo>
                    <a:lnTo>
                      <a:pt x="1795" y="2952"/>
                    </a:lnTo>
                    <a:lnTo>
                      <a:pt x="1771" y="2958"/>
                    </a:lnTo>
                    <a:lnTo>
                      <a:pt x="1750" y="2957"/>
                    </a:lnTo>
                    <a:lnTo>
                      <a:pt x="1726" y="2942"/>
                    </a:lnTo>
                    <a:lnTo>
                      <a:pt x="1702" y="2901"/>
                    </a:lnTo>
                    <a:lnTo>
                      <a:pt x="1679" y="2818"/>
                    </a:lnTo>
                    <a:lnTo>
                      <a:pt x="1666" y="2736"/>
                    </a:lnTo>
                    <a:lnTo>
                      <a:pt x="1657" y="2696"/>
                    </a:lnTo>
                    <a:lnTo>
                      <a:pt x="1650" y="2687"/>
                    </a:lnTo>
                    <a:lnTo>
                      <a:pt x="1625" y="2659"/>
                    </a:lnTo>
                    <a:lnTo>
                      <a:pt x="1574" y="2624"/>
                    </a:lnTo>
                    <a:lnTo>
                      <a:pt x="1505" y="2600"/>
                    </a:lnTo>
                    <a:lnTo>
                      <a:pt x="1454" y="2589"/>
                    </a:lnTo>
                    <a:lnTo>
                      <a:pt x="1435" y="2575"/>
                    </a:lnTo>
                    <a:lnTo>
                      <a:pt x="1431" y="2544"/>
                    </a:lnTo>
                    <a:lnTo>
                      <a:pt x="1446" y="2491"/>
                    </a:lnTo>
                    <a:lnTo>
                      <a:pt x="1461" y="2451"/>
                    </a:lnTo>
                    <a:lnTo>
                      <a:pt x="1367" y="2451"/>
                    </a:lnTo>
                    <a:lnTo>
                      <a:pt x="1405" y="2567"/>
                    </a:lnTo>
                    <a:lnTo>
                      <a:pt x="1485" y="2781"/>
                    </a:lnTo>
                    <a:lnTo>
                      <a:pt x="1541" y="2948"/>
                    </a:lnTo>
                    <a:lnTo>
                      <a:pt x="1570" y="3069"/>
                    </a:lnTo>
                    <a:lnTo>
                      <a:pt x="1591" y="3204"/>
                    </a:lnTo>
                    <a:lnTo>
                      <a:pt x="1602" y="3355"/>
                    </a:lnTo>
                    <a:lnTo>
                      <a:pt x="1602" y="3441"/>
                    </a:lnTo>
                    <a:lnTo>
                      <a:pt x="1578" y="3443"/>
                    </a:lnTo>
                    <a:lnTo>
                      <a:pt x="1529" y="3438"/>
                    </a:lnTo>
                    <a:lnTo>
                      <a:pt x="1450" y="3415"/>
                    </a:lnTo>
                    <a:lnTo>
                      <a:pt x="1373" y="3390"/>
                    </a:lnTo>
                    <a:lnTo>
                      <a:pt x="1323" y="3383"/>
                    </a:lnTo>
                    <a:lnTo>
                      <a:pt x="1279" y="3390"/>
                    </a:lnTo>
                    <a:lnTo>
                      <a:pt x="1242" y="3417"/>
                    </a:lnTo>
                    <a:lnTo>
                      <a:pt x="1226" y="3441"/>
                    </a:lnTo>
                    <a:lnTo>
                      <a:pt x="1266" y="3481"/>
                    </a:lnTo>
                    <a:lnTo>
                      <a:pt x="1330" y="3526"/>
                    </a:lnTo>
                    <a:lnTo>
                      <a:pt x="1374" y="3547"/>
                    </a:lnTo>
                    <a:lnTo>
                      <a:pt x="1421" y="3557"/>
                    </a:lnTo>
                    <a:lnTo>
                      <a:pt x="1469" y="3555"/>
                    </a:lnTo>
                    <a:lnTo>
                      <a:pt x="1519" y="3541"/>
                    </a:lnTo>
                    <a:lnTo>
                      <a:pt x="1574" y="3510"/>
                    </a:lnTo>
                    <a:lnTo>
                      <a:pt x="1602" y="3487"/>
                    </a:lnTo>
                    <a:lnTo>
                      <a:pt x="1621" y="3505"/>
                    </a:lnTo>
                    <a:lnTo>
                      <a:pt x="1650" y="3523"/>
                    </a:lnTo>
                    <a:lnTo>
                      <a:pt x="1671" y="3526"/>
                    </a:lnTo>
                    <a:lnTo>
                      <a:pt x="1686" y="3514"/>
                    </a:lnTo>
                    <a:lnTo>
                      <a:pt x="1698" y="3475"/>
                    </a:lnTo>
                    <a:lnTo>
                      <a:pt x="1699" y="3394"/>
                    </a:lnTo>
                    <a:lnTo>
                      <a:pt x="1696" y="3346"/>
                    </a:lnTo>
                    <a:lnTo>
                      <a:pt x="1740" y="3355"/>
                    </a:lnTo>
                    <a:lnTo>
                      <a:pt x="1818" y="3383"/>
                    </a:lnTo>
                    <a:lnTo>
                      <a:pt x="1884" y="3423"/>
                    </a:lnTo>
                    <a:lnTo>
                      <a:pt x="1938" y="3475"/>
                    </a:lnTo>
                    <a:lnTo>
                      <a:pt x="1979" y="3541"/>
                    </a:lnTo>
                    <a:lnTo>
                      <a:pt x="2008" y="3617"/>
                    </a:lnTo>
                    <a:lnTo>
                      <a:pt x="2026" y="3706"/>
                    </a:lnTo>
                    <a:lnTo>
                      <a:pt x="2030" y="3809"/>
                    </a:lnTo>
                    <a:lnTo>
                      <a:pt x="2027" y="3865"/>
                    </a:lnTo>
                    <a:lnTo>
                      <a:pt x="2015" y="3883"/>
                    </a:lnTo>
                    <a:lnTo>
                      <a:pt x="2002" y="3890"/>
                    </a:lnTo>
                    <a:lnTo>
                      <a:pt x="1995" y="3884"/>
                    </a:lnTo>
                    <a:lnTo>
                      <a:pt x="1982" y="3845"/>
                    </a:lnTo>
                    <a:lnTo>
                      <a:pt x="1967" y="3725"/>
                    </a:lnTo>
                    <a:lnTo>
                      <a:pt x="1954" y="3635"/>
                    </a:lnTo>
                    <a:lnTo>
                      <a:pt x="1942" y="3593"/>
                    </a:lnTo>
                    <a:lnTo>
                      <a:pt x="1932" y="3582"/>
                    </a:lnTo>
                    <a:lnTo>
                      <a:pt x="1916" y="3609"/>
                    </a:lnTo>
                    <a:lnTo>
                      <a:pt x="1884" y="3651"/>
                    </a:lnTo>
                    <a:lnTo>
                      <a:pt x="1856" y="3679"/>
                    </a:lnTo>
                    <a:lnTo>
                      <a:pt x="1828" y="3693"/>
                    </a:lnTo>
                    <a:lnTo>
                      <a:pt x="1800" y="3693"/>
                    </a:lnTo>
                    <a:lnTo>
                      <a:pt x="1772" y="3679"/>
                    </a:lnTo>
                    <a:lnTo>
                      <a:pt x="1744" y="3651"/>
                    </a:lnTo>
                    <a:lnTo>
                      <a:pt x="1714" y="3609"/>
                    </a:lnTo>
                    <a:lnTo>
                      <a:pt x="1696" y="3582"/>
                    </a:lnTo>
                    <a:lnTo>
                      <a:pt x="1687" y="3583"/>
                    </a:lnTo>
                    <a:lnTo>
                      <a:pt x="1673" y="3593"/>
                    </a:lnTo>
                    <a:lnTo>
                      <a:pt x="1659" y="3614"/>
                    </a:lnTo>
                    <a:lnTo>
                      <a:pt x="1653" y="3678"/>
                    </a:lnTo>
                    <a:lnTo>
                      <a:pt x="1650" y="3723"/>
                    </a:lnTo>
                    <a:lnTo>
                      <a:pt x="1719" y="3786"/>
                    </a:lnTo>
                    <a:lnTo>
                      <a:pt x="1814" y="3888"/>
                    </a:lnTo>
                    <a:lnTo>
                      <a:pt x="1866" y="3962"/>
                    </a:lnTo>
                    <a:lnTo>
                      <a:pt x="1908" y="4042"/>
                    </a:lnTo>
                    <a:lnTo>
                      <a:pt x="1936" y="4130"/>
                    </a:lnTo>
                    <a:lnTo>
                      <a:pt x="1950" y="4224"/>
                    </a:lnTo>
                    <a:lnTo>
                      <a:pt x="1944" y="4327"/>
                    </a:lnTo>
                    <a:lnTo>
                      <a:pt x="1932" y="4383"/>
                    </a:lnTo>
                    <a:lnTo>
                      <a:pt x="1918" y="4380"/>
                    </a:lnTo>
                    <a:lnTo>
                      <a:pt x="1896" y="4366"/>
                    </a:lnTo>
                    <a:lnTo>
                      <a:pt x="1880" y="4328"/>
                    </a:lnTo>
                    <a:lnTo>
                      <a:pt x="1874" y="4264"/>
                    </a:lnTo>
                    <a:lnTo>
                      <a:pt x="1864" y="4222"/>
                    </a:lnTo>
                    <a:lnTo>
                      <a:pt x="1850" y="4200"/>
                    </a:lnTo>
                    <a:lnTo>
                      <a:pt x="1838" y="4194"/>
                    </a:lnTo>
                    <a:lnTo>
                      <a:pt x="1822" y="4207"/>
                    </a:lnTo>
                    <a:lnTo>
                      <a:pt x="1795" y="4243"/>
                    </a:lnTo>
                    <a:lnTo>
                      <a:pt x="1778" y="4266"/>
                    </a:lnTo>
                    <a:lnTo>
                      <a:pt x="1767" y="4274"/>
                    </a:lnTo>
                    <a:lnTo>
                      <a:pt x="1758" y="4271"/>
                    </a:lnTo>
                    <a:lnTo>
                      <a:pt x="1748" y="4256"/>
                    </a:lnTo>
                    <a:lnTo>
                      <a:pt x="1744" y="4242"/>
                    </a:lnTo>
                    <a:lnTo>
                      <a:pt x="1724" y="4250"/>
                    </a:lnTo>
                    <a:lnTo>
                      <a:pt x="1710" y="4271"/>
                    </a:lnTo>
                    <a:lnTo>
                      <a:pt x="1724" y="4314"/>
                    </a:lnTo>
                    <a:lnTo>
                      <a:pt x="1760" y="4364"/>
                    </a:lnTo>
                    <a:lnTo>
                      <a:pt x="1779" y="4399"/>
                    </a:lnTo>
                    <a:lnTo>
                      <a:pt x="1784" y="4432"/>
                    </a:lnTo>
                    <a:lnTo>
                      <a:pt x="1766" y="4463"/>
                    </a:lnTo>
                    <a:lnTo>
                      <a:pt x="1744" y="4477"/>
                    </a:lnTo>
                    <a:lnTo>
                      <a:pt x="1730" y="4464"/>
                    </a:lnTo>
                    <a:lnTo>
                      <a:pt x="1696" y="4445"/>
                    </a:lnTo>
                    <a:lnTo>
                      <a:pt x="1637" y="4425"/>
                    </a:lnTo>
                    <a:lnTo>
                      <a:pt x="1578" y="4404"/>
                    </a:lnTo>
                    <a:lnTo>
                      <a:pt x="1545" y="4384"/>
                    </a:lnTo>
                    <a:lnTo>
                      <a:pt x="1521" y="4356"/>
                    </a:lnTo>
                    <a:lnTo>
                      <a:pt x="1507" y="4315"/>
                    </a:lnTo>
                    <a:lnTo>
                      <a:pt x="1509" y="4288"/>
                    </a:lnTo>
                    <a:lnTo>
                      <a:pt x="1498" y="4298"/>
                    </a:lnTo>
                    <a:lnTo>
                      <a:pt x="1482" y="4316"/>
                    </a:lnTo>
                    <a:lnTo>
                      <a:pt x="1474" y="4336"/>
                    </a:lnTo>
                    <a:lnTo>
                      <a:pt x="1474" y="4355"/>
                    </a:lnTo>
                    <a:lnTo>
                      <a:pt x="1482" y="4386"/>
                    </a:lnTo>
                    <a:lnTo>
                      <a:pt x="1513" y="4423"/>
                    </a:lnTo>
                    <a:lnTo>
                      <a:pt x="1557" y="4457"/>
                    </a:lnTo>
                    <a:lnTo>
                      <a:pt x="1610" y="4487"/>
                    </a:lnTo>
                    <a:lnTo>
                      <a:pt x="1666" y="4509"/>
                    </a:lnTo>
                    <a:lnTo>
                      <a:pt x="1720" y="4521"/>
                    </a:lnTo>
                    <a:lnTo>
                      <a:pt x="1744" y="4524"/>
                    </a:lnTo>
                    <a:lnTo>
                      <a:pt x="1744" y="4760"/>
                    </a:lnTo>
                    <a:lnTo>
                      <a:pt x="1723" y="4743"/>
                    </a:lnTo>
                    <a:lnTo>
                      <a:pt x="1695" y="4729"/>
                    </a:lnTo>
                    <a:lnTo>
                      <a:pt x="1680" y="4728"/>
                    </a:lnTo>
                    <a:lnTo>
                      <a:pt x="1669" y="4733"/>
                    </a:lnTo>
                    <a:lnTo>
                      <a:pt x="1659" y="4747"/>
                    </a:lnTo>
                    <a:lnTo>
                      <a:pt x="1650" y="4776"/>
                    </a:lnTo>
                    <a:lnTo>
                      <a:pt x="1650" y="4807"/>
                    </a:lnTo>
                    <a:lnTo>
                      <a:pt x="1633" y="4805"/>
                    </a:lnTo>
                    <a:lnTo>
                      <a:pt x="1609" y="4796"/>
                    </a:lnTo>
                    <a:lnTo>
                      <a:pt x="1582" y="4768"/>
                    </a:lnTo>
                    <a:lnTo>
                      <a:pt x="1561" y="4736"/>
                    </a:lnTo>
                    <a:lnTo>
                      <a:pt x="1543" y="4719"/>
                    </a:lnTo>
                    <a:lnTo>
                      <a:pt x="1519" y="4708"/>
                    </a:lnTo>
                    <a:lnTo>
                      <a:pt x="1485" y="4708"/>
                    </a:lnTo>
                    <a:lnTo>
                      <a:pt x="1461" y="4712"/>
                    </a:lnTo>
                    <a:lnTo>
                      <a:pt x="1485" y="4691"/>
                    </a:lnTo>
                    <a:lnTo>
                      <a:pt x="1513" y="4651"/>
                    </a:lnTo>
                    <a:lnTo>
                      <a:pt x="1522" y="4613"/>
                    </a:lnTo>
                    <a:lnTo>
                      <a:pt x="1514" y="4580"/>
                    </a:lnTo>
                    <a:lnTo>
                      <a:pt x="1493" y="4549"/>
                    </a:lnTo>
                    <a:lnTo>
                      <a:pt x="1459" y="4520"/>
                    </a:lnTo>
                    <a:lnTo>
                      <a:pt x="1398" y="4476"/>
                    </a:lnTo>
                    <a:lnTo>
                      <a:pt x="1302" y="4420"/>
                    </a:lnTo>
                    <a:lnTo>
                      <a:pt x="1234" y="4374"/>
                    </a:lnTo>
                    <a:lnTo>
                      <a:pt x="1196" y="4342"/>
                    </a:lnTo>
                    <a:lnTo>
                      <a:pt x="1168" y="4306"/>
                    </a:lnTo>
                    <a:lnTo>
                      <a:pt x="1150" y="4266"/>
                    </a:lnTo>
                    <a:lnTo>
                      <a:pt x="1148" y="4222"/>
                    </a:lnTo>
                    <a:lnTo>
                      <a:pt x="1162" y="4174"/>
                    </a:lnTo>
                    <a:lnTo>
                      <a:pt x="1178" y="4147"/>
                    </a:lnTo>
                    <a:lnTo>
                      <a:pt x="1174" y="4136"/>
                    </a:lnTo>
                    <a:lnTo>
                      <a:pt x="1154" y="4112"/>
                    </a:lnTo>
                    <a:lnTo>
                      <a:pt x="1124" y="4088"/>
                    </a:lnTo>
                    <a:lnTo>
                      <a:pt x="1086" y="4068"/>
                    </a:lnTo>
                    <a:lnTo>
                      <a:pt x="1046" y="4054"/>
                    </a:lnTo>
                    <a:lnTo>
                      <a:pt x="1008" y="4048"/>
                    </a:lnTo>
                    <a:lnTo>
                      <a:pt x="974" y="4056"/>
                    </a:lnTo>
                    <a:lnTo>
                      <a:pt x="950" y="4080"/>
                    </a:lnTo>
                    <a:lnTo>
                      <a:pt x="942" y="4100"/>
                    </a:lnTo>
                    <a:lnTo>
                      <a:pt x="925" y="4087"/>
                    </a:lnTo>
                    <a:lnTo>
                      <a:pt x="898" y="4060"/>
                    </a:lnTo>
                    <a:lnTo>
                      <a:pt x="881" y="4032"/>
                    </a:lnTo>
                    <a:lnTo>
                      <a:pt x="872" y="4004"/>
                    </a:lnTo>
                    <a:lnTo>
                      <a:pt x="870" y="3975"/>
                    </a:lnTo>
                    <a:lnTo>
                      <a:pt x="876" y="3944"/>
                    </a:lnTo>
                    <a:lnTo>
                      <a:pt x="894" y="3900"/>
                    </a:lnTo>
                    <a:lnTo>
                      <a:pt x="937" y="3841"/>
                    </a:lnTo>
                    <a:lnTo>
                      <a:pt x="992" y="3786"/>
                    </a:lnTo>
                    <a:lnTo>
                      <a:pt x="1080" y="3713"/>
                    </a:lnTo>
                    <a:lnTo>
                      <a:pt x="1132" y="3675"/>
                    </a:lnTo>
                    <a:lnTo>
                      <a:pt x="1118" y="3670"/>
                    </a:lnTo>
                    <a:lnTo>
                      <a:pt x="1093" y="3667"/>
                    </a:lnTo>
                    <a:lnTo>
                      <a:pt x="1052" y="3675"/>
                    </a:lnTo>
                    <a:lnTo>
                      <a:pt x="980" y="3693"/>
                    </a:lnTo>
                    <a:lnTo>
                      <a:pt x="902" y="3695"/>
                    </a:lnTo>
                    <a:lnTo>
                      <a:pt x="838" y="3686"/>
                    </a:lnTo>
                    <a:lnTo>
                      <a:pt x="801" y="3675"/>
                    </a:lnTo>
                    <a:lnTo>
                      <a:pt x="785" y="3651"/>
                    </a:lnTo>
                    <a:lnTo>
                      <a:pt x="761" y="3593"/>
                    </a:lnTo>
                    <a:lnTo>
                      <a:pt x="736" y="3535"/>
                    </a:lnTo>
                    <a:lnTo>
                      <a:pt x="705" y="3503"/>
                    </a:lnTo>
                    <a:lnTo>
                      <a:pt x="677" y="3490"/>
                    </a:lnTo>
                    <a:lnTo>
                      <a:pt x="660" y="3487"/>
                    </a:lnTo>
                    <a:lnTo>
                      <a:pt x="673" y="3471"/>
                    </a:lnTo>
                    <a:lnTo>
                      <a:pt x="707" y="3446"/>
                    </a:lnTo>
                    <a:lnTo>
                      <a:pt x="740" y="3419"/>
                    </a:lnTo>
                    <a:lnTo>
                      <a:pt x="753" y="3390"/>
                    </a:lnTo>
                    <a:lnTo>
                      <a:pt x="756" y="3362"/>
                    </a:lnTo>
                    <a:lnTo>
                      <a:pt x="755" y="3346"/>
                    </a:lnTo>
                    <a:lnTo>
                      <a:pt x="763" y="3370"/>
                    </a:lnTo>
                    <a:lnTo>
                      <a:pt x="788" y="3410"/>
                    </a:lnTo>
                    <a:lnTo>
                      <a:pt x="836" y="3459"/>
                    </a:lnTo>
                    <a:lnTo>
                      <a:pt x="957" y="3533"/>
                    </a:lnTo>
                    <a:lnTo>
                      <a:pt x="1037" y="3582"/>
                    </a:lnTo>
                    <a:lnTo>
                      <a:pt x="1002" y="3539"/>
                    </a:lnTo>
                    <a:lnTo>
                      <a:pt x="953" y="3450"/>
                    </a:lnTo>
                    <a:lnTo>
                      <a:pt x="916" y="3357"/>
                    </a:lnTo>
                    <a:lnTo>
                      <a:pt x="878" y="3268"/>
                    </a:lnTo>
                    <a:lnTo>
                      <a:pt x="841" y="3204"/>
                    </a:lnTo>
                    <a:lnTo>
                      <a:pt x="810" y="3165"/>
                    </a:lnTo>
                    <a:lnTo>
                      <a:pt x="775" y="3129"/>
                    </a:lnTo>
                    <a:lnTo>
                      <a:pt x="728" y="3097"/>
                    </a:lnTo>
                    <a:lnTo>
                      <a:pt x="673" y="3069"/>
                    </a:lnTo>
                    <a:lnTo>
                      <a:pt x="605" y="3046"/>
                    </a:lnTo>
                    <a:lnTo>
                      <a:pt x="525" y="3029"/>
                    </a:lnTo>
                    <a:lnTo>
                      <a:pt x="431" y="3018"/>
                    </a:lnTo>
                    <a:lnTo>
                      <a:pt x="377" y="3016"/>
                    </a:lnTo>
                    <a:lnTo>
                      <a:pt x="411" y="2997"/>
                    </a:lnTo>
                    <a:lnTo>
                      <a:pt x="439" y="2972"/>
                    </a:lnTo>
                    <a:lnTo>
                      <a:pt x="445" y="2956"/>
                    </a:lnTo>
                    <a:lnTo>
                      <a:pt x="444" y="2932"/>
                    </a:lnTo>
                    <a:lnTo>
                      <a:pt x="420" y="2898"/>
                    </a:lnTo>
                    <a:lnTo>
                      <a:pt x="361" y="2845"/>
                    </a:lnTo>
                    <a:lnTo>
                      <a:pt x="306" y="2776"/>
                    </a:lnTo>
                    <a:lnTo>
                      <a:pt x="288" y="2733"/>
                    </a:lnTo>
                    <a:lnTo>
                      <a:pt x="283" y="2703"/>
                    </a:lnTo>
                    <a:lnTo>
                      <a:pt x="283" y="2687"/>
                    </a:lnTo>
                    <a:lnTo>
                      <a:pt x="234" y="2703"/>
                    </a:lnTo>
                    <a:lnTo>
                      <a:pt x="175" y="2712"/>
                    </a:lnTo>
                    <a:lnTo>
                      <a:pt x="130" y="2703"/>
                    </a:lnTo>
                    <a:lnTo>
                      <a:pt x="59" y="2689"/>
                    </a:lnTo>
                    <a:lnTo>
                      <a:pt x="0" y="2687"/>
                    </a:lnTo>
                    <a:lnTo>
                      <a:pt x="23" y="2665"/>
                    </a:lnTo>
                    <a:lnTo>
                      <a:pt x="66" y="2633"/>
                    </a:lnTo>
                    <a:lnTo>
                      <a:pt x="124" y="2601"/>
                    </a:lnTo>
                    <a:lnTo>
                      <a:pt x="178" y="2571"/>
                    </a:lnTo>
                    <a:lnTo>
                      <a:pt x="210" y="2543"/>
                    </a:lnTo>
                    <a:lnTo>
                      <a:pt x="240" y="2501"/>
                    </a:lnTo>
                    <a:lnTo>
                      <a:pt x="270" y="2443"/>
                    </a:lnTo>
                    <a:lnTo>
                      <a:pt x="283" y="2404"/>
                    </a:lnTo>
                    <a:lnTo>
                      <a:pt x="310" y="2400"/>
                    </a:lnTo>
                    <a:lnTo>
                      <a:pt x="351" y="2407"/>
                    </a:lnTo>
                    <a:lnTo>
                      <a:pt x="381" y="2423"/>
                    </a:lnTo>
                    <a:lnTo>
                      <a:pt x="404" y="2447"/>
                    </a:lnTo>
                    <a:lnTo>
                      <a:pt x="433" y="2488"/>
                    </a:lnTo>
                    <a:lnTo>
                      <a:pt x="468" y="2525"/>
                    </a:lnTo>
                    <a:lnTo>
                      <a:pt x="499" y="2541"/>
                    </a:lnTo>
                    <a:lnTo>
                      <a:pt x="519" y="2545"/>
                    </a:lnTo>
                    <a:lnTo>
                      <a:pt x="500" y="2532"/>
                    </a:lnTo>
                    <a:lnTo>
                      <a:pt x="469" y="2497"/>
                    </a:lnTo>
                    <a:lnTo>
                      <a:pt x="435" y="2435"/>
                    </a:lnTo>
                    <a:lnTo>
                      <a:pt x="404" y="2368"/>
                    </a:lnTo>
                    <a:lnTo>
                      <a:pt x="380" y="2327"/>
                    </a:lnTo>
                    <a:lnTo>
                      <a:pt x="349" y="2293"/>
                    </a:lnTo>
                    <a:lnTo>
                      <a:pt x="308" y="2269"/>
                    </a:lnTo>
                    <a:lnTo>
                      <a:pt x="283" y="2262"/>
                    </a:lnTo>
                    <a:lnTo>
                      <a:pt x="291" y="2218"/>
                    </a:lnTo>
                    <a:lnTo>
                      <a:pt x="298" y="2138"/>
                    </a:lnTo>
                    <a:lnTo>
                      <a:pt x="295" y="2039"/>
                    </a:lnTo>
                    <a:lnTo>
                      <a:pt x="290" y="1926"/>
                    </a:lnTo>
                    <a:lnTo>
                      <a:pt x="298" y="1842"/>
                    </a:lnTo>
                    <a:lnTo>
                      <a:pt x="316" y="1779"/>
                    </a:lnTo>
                    <a:lnTo>
                      <a:pt x="331" y="1743"/>
                    </a:lnTo>
                    <a:lnTo>
                      <a:pt x="361" y="1768"/>
                    </a:lnTo>
                    <a:lnTo>
                      <a:pt x="408" y="1819"/>
                    </a:lnTo>
                    <a:lnTo>
                      <a:pt x="452" y="1894"/>
                    </a:lnTo>
                    <a:lnTo>
                      <a:pt x="485" y="1967"/>
                    </a:lnTo>
                    <a:lnTo>
                      <a:pt x="515" y="2014"/>
                    </a:lnTo>
                    <a:lnTo>
                      <a:pt x="556" y="2059"/>
                    </a:lnTo>
                    <a:lnTo>
                      <a:pt x="619" y="2102"/>
                    </a:lnTo>
                    <a:lnTo>
                      <a:pt x="660" y="2120"/>
                    </a:lnTo>
                    <a:lnTo>
                      <a:pt x="673" y="2116"/>
                    </a:lnTo>
                    <a:lnTo>
                      <a:pt x="695" y="2102"/>
                    </a:lnTo>
                    <a:lnTo>
                      <a:pt x="713" y="2086"/>
                    </a:lnTo>
                    <a:lnTo>
                      <a:pt x="737" y="2075"/>
                    </a:lnTo>
                    <a:lnTo>
                      <a:pt x="755" y="2074"/>
                    </a:lnTo>
                    <a:lnTo>
                      <a:pt x="741" y="2016"/>
                    </a:lnTo>
                    <a:lnTo>
                      <a:pt x="700" y="1915"/>
                    </a:lnTo>
                    <a:lnTo>
                      <a:pt x="672" y="1838"/>
                    </a:lnTo>
                    <a:lnTo>
                      <a:pt x="657" y="1782"/>
                    </a:lnTo>
                    <a:lnTo>
                      <a:pt x="651" y="1718"/>
                    </a:lnTo>
                    <a:lnTo>
                      <a:pt x="653" y="1645"/>
                    </a:lnTo>
                    <a:lnTo>
                      <a:pt x="660" y="1602"/>
                    </a:lnTo>
                    <a:lnTo>
                      <a:pt x="673" y="1606"/>
                    </a:lnTo>
                    <a:lnTo>
                      <a:pt x="695" y="1621"/>
                    </a:lnTo>
                    <a:lnTo>
                      <a:pt x="713" y="1637"/>
                    </a:lnTo>
                    <a:lnTo>
                      <a:pt x="737" y="1649"/>
                    </a:lnTo>
                    <a:lnTo>
                      <a:pt x="755" y="1650"/>
                    </a:lnTo>
                    <a:lnTo>
                      <a:pt x="739" y="1599"/>
                    </a:lnTo>
                    <a:lnTo>
                      <a:pt x="732" y="1538"/>
                    </a:lnTo>
                    <a:lnTo>
                      <a:pt x="736" y="1498"/>
                    </a:lnTo>
                    <a:lnTo>
                      <a:pt x="727" y="1451"/>
                    </a:lnTo>
                    <a:lnTo>
                      <a:pt x="708" y="1414"/>
                    </a:lnTo>
                    <a:lnTo>
                      <a:pt x="699" y="1423"/>
                    </a:lnTo>
                    <a:lnTo>
                      <a:pt x="679" y="1455"/>
                    </a:lnTo>
                    <a:lnTo>
                      <a:pt x="648" y="1527"/>
                    </a:lnTo>
                    <a:lnTo>
                      <a:pt x="601" y="1651"/>
                    </a:lnTo>
                    <a:lnTo>
                      <a:pt x="548" y="1782"/>
                    </a:lnTo>
                    <a:lnTo>
                      <a:pt x="519" y="1838"/>
                    </a:lnTo>
                    <a:lnTo>
                      <a:pt x="495" y="1803"/>
                    </a:lnTo>
                    <a:lnTo>
                      <a:pt x="459" y="1722"/>
                    </a:lnTo>
                    <a:lnTo>
                      <a:pt x="437" y="1625"/>
                    </a:lnTo>
                    <a:lnTo>
                      <a:pt x="427" y="1518"/>
                    </a:lnTo>
                    <a:lnTo>
                      <a:pt x="424" y="1461"/>
                    </a:lnTo>
                    <a:lnTo>
                      <a:pt x="459" y="1485"/>
                    </a:lnTo>
                    <a:lnTo>
                      <a:pt x="504" y="1506"/>
                    </a:lnTo>
                    <a:lnTo>
                      <a:pt x="527" y="1502"/>
                    </a:lnTo>
                    <a:lnTo>
                      <a:pt x="535" y="1482"/>
                    </a:lnTo>
                    <a:lnTo>
                      <a:pt x="537" y="1457"/>
                    </a:lnTo>
                    <a:lnTo>
                      <a:pt x="541" y="1435"/>
                    </a:lnTo>
                    <a:lnTo>
                      <a:pt x="555" y="1426"/>
                    </a:lnTo>
                    <a:lnTo>
                      <a:pt x="587" y="1441"/>
                    </a:lnTo>
                    <a:lnTo>
                      <a:pt x="613" y="1461"/>
                    </a:lnTo>
                    <a:lnTo>
                      <a:pt x="617" y="1427"/>
                    </a:lnTo>
                    <a:lnTo>
                      <a:pt x="613" y="1373"/>
                    </a:lnTo>
                    <a:lnTo>
                      <a:pt x="597" y="1343"/>
                    </a:lnTo>
                    <a:lnTo>
                      <a:pt x="581" y="1330"/>
                    </a:lnTo>
                    <a:lnTo>
                      <a:pt x="548" y="1319"/>
                    </a:lnTo>
                    <a:lnTo>
                      <a:pt x="519" y="1319"/>
                    </a:lnTo>
                    <a:lnTo>
                      <a:pt x="515" y="1311"/>
                    </a:lnTo>
                    <a:lnTo>
                      <a:pt x="515" y="1298"/>
                    </a:lnTo>
                    <a:lnTo>
                      <a:pt x="525" y="1283"/>
                    </a:lnTo>
                    <a:lnTo>
                      <a:pt x="575" y="1267"/>
                    </a:lnTo>
                    <a:lnTo>
                      <a:pt x="651" y="1261"/>
                    </a:lnTo>
                    <a:lnTo>
                      <a:pt x="667" y="1251"/>
                    </a:lnTo>
                    <a:lnTo>
                      <a:pt x="643" y="1237"/>
                    </a:lnTo>
                    <a:lnTo>
                      <a:pt x="613" y="1225"/>
                    </a:lnTo>
                    <a:lnTo>
                      <a:pt x="616" y="1198"/>
                    </a:lnTo>
                    <a:lnTo>
                      <a:pt x="627" y="1180"/>
                    </a:lnTo>
                    <a:lnTo>
                      <a:pt x="635" y="1177"/>
                    </a:lnTo>
                    <a:lnTo>
                      <a:pt x="649" y="1185"/>
                    </a:lnTo>
                    <a:lnTo>
                      <a:pt x="672" y="1210"/>
                    </a:lnTo>
                    <a:lnTo>
                      <a:pt x="696" y="1241"/>
                    </a:lnTo>
                    <a:lnTo>
                      <a:pt x="719" y="1266"/>
                    </a:lnTo>
                    <a:lnTo>
                      <a:pt x="733" y="1274"/>
                    </a:lnTo>
                    <a:lnTo>
                      <a:pt x="741" y="1271"/>
                    </a:lnTo>
                    <a:lnTo>
                      <a:pt x="751" y="1253"/>
                    </a:lnTo>
                    <a:lnTo>
                      <a:pt x="755" y="1225"/>
                    </a:lnTo>
                    <a:lnTo>
                      <a:pt x="779" y="1262"/>
                    </a:lnTo>
                    <a:lnTo>
                      <a:pt x="814" y="1338"/>
                    </a:lnTo>
                    <a:lnTo>
                      <a:pt x="836" y="1414"/>
                    </a:lnTo>
                    <a:lnTo>
                      <a:pt x="842" y="1489"/>
                    </a:lnTo>
                    <a:lnTo>
                      <a:pt x="836" y="1563"/>
                    </a:lnTo>
                    <a:lnTo>
                      <a:pt x="816" y="1634"/>
                    </a:lnTo>
                    <a:lnTo>
                      <a:pt x="783" y="1701"/>
                    </a:lnTo>
                    <a:lnTo>
                      <a:pt x="736" y="1762"/>
                    </a:lnTo>
                    <a:lnTo>
                      <a:pt x="708" y="1791"/>
                    </a:lnTo>
                    <a:lnTo>
                      <a:pt x="721" y="1788"/>
                    </a:lnTo>
                    <a:lnTo>
                      <a:pt x="740" y="1794"/>
                    </a:lnTo>
                    <a:lnTo>
                      <a:pt x="752" y="1816"/>
                    </a:lnTo>
                    <a:lnTo>
                      <a:pt x="755" y="1838"/>
                    </a:lnTo>
                    <a:lnTo>
                      <a:pt x="777" y="1824"/>
                    </a:lnTo>
                    <a:lnTo>
                      <a:pt x="810" y="1788"/>
                    </a:lnTo>
                    <a:lnTo>
                      <a:pt x="833" y="1740"/>
                    </a:lnTo>
                    <a:lnTo>
                      <a:pt x="845" y="1682"/>
                    </a:lnTo>
                    <a:lnTo>
                      <a:pt x="849" y="1650"/>
                    </a:lnTo>
                    <a:lnTo>
                      <a:pt x="873" y="1666"/>
                    </a:lnTo>
                    <a:lnTo>
                      <a:pt x="912" y="1710"/>
                    </a:lnTo>
                    <a:lnTo>
                      <a:pt x="936" y="1768"/>
                    </a:lnTo>
                    <a:lnTo>
                      <a:pt x="944" y="1842"/>
                    </a:lnTo>
                    <a:lnTo>
                      <a:pt x="942" y="1884"/>
                    </a:lnTo>
                    <a:lnTo>
                      <a:pt x="949" y="1850"/>
                    </a:lnTo>
                    <a:lnTo>
                      <a:pt x="948" y="1763"/>
                    </a:lnTo>
                    <a:lnTo>
                      <a:pt x="929" y="1605"/>
                    </a:lnTo>
                    <a:lnTo>
                      <a:pt x="893" y="1353"/>
                    </a:lnTo>
                    <a:lnTo>
                      <a:pt x="880" y="1148"/>
                    </a:lnTo>
                    <a:lnTo>
                      <a:pt x="886" y="1010"/>
                    </a:lnTo>
                    <a:lnTo>
                      <a:pt x="896" y="942"/>
                    </a:lnTo>
                    <a:lnTo>
                      <a:pt x="882" y="926"/>
                    </a:lnTo>
                    <a:lnTo>
                      <a:pt x="850" y="900"/>
                    </a:lnTo>
                    <a:lnTo>
                      <a:pt x="796" y="866"/>
                    </a:lnTo>
                    <a:lnTo>
                      <a:pt x="755" y="848"/>
                    </a:lnTo>
                    <a:lnTo>
                      <a:pt x="731" y="854"/>
                    </a:lnTo>
                    <a:lnTo>
                      <a:pt x="705" y="869"/>
                    </a:lnTo>
                    <a:lnTo>
                      <a:pt x="700" y="888"/>
                    </a:lnTo>
                    <a:lnTo>
                      <a:pt x="711" y="909"/>
                    </a:lnTo>
                    <a:lnTo>
                      <a:pt x="737" y="946"/>
                    </a:lnTo>
                    <a:lnTo>
                      <a:pt x="760" y="989"/>
                    </a:lnTo>
                    <a:lnTo>
                      <a:pt x="761" y="1021"/>
                    </a:lnTo>
                    <a:lnTo>
                      <a:pt x="755" y="1037"/>
                    </a:lnTo>
                    <a:lnTo>
                      <a:pt x="736" y="1029"/>
                    </a:lnTo>
                    <a:lnTo>
                      <a:pt x="701" y="1005"/>
                    </a:lnTo>
                    <a:lnTo>
                      <a:pt x="669" y="972"/>
                    </a:lnTo>
                    <a:lnTo>
                      <a:pt x="644" y="934"/>
                    </a:lnTo>
                    <a:lnTo>
                      <a:pt x="629" y="894"/>
                    </a:lnTo>
                    <a:lnTo>
                      <a:pt x="629" y="858"/>
                    </a:lnTo>
                    <a:lnTo>
                      <a:pt x="644" y="828"/>
                    </a:lnTo>
                    <a:lnTo>
                      <a:pt x="680" y="806"/>
                    </a:lnTo>
                    <a:lnTo>
                      <a:pt x="708" y="801"/>
                    </a:lnTo>
                    <a:lnTo>
                      <a:pt x="669" y="760"/>
                    </a:lnTo>
                    <a:lnTo>
                      <a:pt x="568" y="673"/>
                    </a:lnTo>
                    <a:lnTo>
                      <a:pt x="497" y="604"/>
                    </a:lnTo>
                    <a:lnTo>
                      <a:pt x="463" y="555"/>
                    </a:lnTo>
                    <a:lnTo>
                      <a:pt x="448" y="504"/>
                    </a:lnTo>
                    <a:lnTo>
                      <a:pt x="452" y="465"/>
                    </a:lnTo>
                    <a:lnTo>
                      <a:pt x="463" y="437"/>
                    </a:lnTo>
                    <a:lnTo>
                      <a:pt x="472" y="424"/>
                    </a:lnTo>
                    <a:lnTo>
                      <a:pt x="456" y="437"/>
                    </a:lnTo>
                    <a:lnTo>
                      <a:pt x="413" y="455"/>
                    </a:lnTo>
                    <a:lnTo>
                      <a:pt x="369" y="469"/>
                    </a:lnTo>
                    <a:lnTo>
                      <a:pt x="344" y="488"/>
                    </a:lnTo>
                    <a:lnTo>
                      <a:pt x="334" y="507"/>
                    </a:lnTo>
                    <a:lnTo>
                      <a:pt x="331" y="519"/>
                    </a:lnTo>
                    <a:lnTo>
                      <a:pt x="308" y="509"/>
                    </a:lnTo>
                    <a:lnTo>
                      <a:pt x="288" y="487"/>
                    </a:lnTo>
                    <a:lnTo>
                      <a:pt x="292" y="444"/>
                    </a:lnTo>
                    <a:lnTo>
                      <a:pt x="311" y="399"/>
                    </a:lnTo>
                    <a:lnTo>
                      <a:pt x="315" y="372"/>
                    </a:lnTo>
                    <a:lnTo>
                      <a:pt x="304" y="349"/>
                    </a:lnTo>
                    <a:lnTo>
                      <a:pt x="268" y="333"/>
                    </a:lnTo>
                    <a:lnTo>
                      <a:pt x="236" y="329"/>
                    </a:ln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30">
                <a:extLst>
                  <a:ext uri="{FF2B5EF4-FFF2-40B4-BE49-F238E27FC236}">
                    <a16:creationId xmlns:a16="http://schemas.microsoft.com/office/drawing/2014/main" id="{A938AE9E-5E46-4622-B0A9-44E8494C0C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811927" y="-279206"/>
                <a:ext cx="61106" cy="45587"/>
              </a:xfrm>
              <a:custGeom>
                <a:avLst/>
                <a:gdLst>
                  <a:gd name="T0" fmla="*/ 0 w 377"/>
                  <a:gd name="T1" fmla="*/ 1 h 284"/>
                  <a:gd name="T2" fmla="*/ 32 w 377"/>
                  <a:gd name="T3" fmla="*/ 0 h 284"/>
                  <a:gd name="T4" fmla="*/ 90 w 377"/>
                  <a:gd name="T5" fmla="*/ 13 h 284"/>
                  <a:gd name="T6" fmla="*/ 160 w 377"/>
                  <a:gd name="T7" fmla="*/ 57 h 284"/>
                  <a:gd name="T8" fmla="*/ 220 w 377"/>
                  <a:gd name="T9" fmla="*/ 106 h 284"/>
                  <a:gd name="T10" fmla="*/ 260 w 377"/>
                  <a:gd name="T11" fmla="*/ 129 h 284"/>
                  <a:gd name="T12" fmla="*/ 303 w 377"/>
                  <a:gd name="T13" fmla="*/ 136 h 284"/>
                  <a:gd name="T14" fmla="*/ 351 w 377"/>
                  <a:gd name="T15" fmla="*/ 117 h 284"/>
                  <a:gd name="T16" fmla="*/ 377 w 377"/>
                  <a:gd name="T17" fmla="*/ 96 h 284"/>
                  <a:gd name="T18" fmla="*/ 353 w 377"/>
                  <a:gd name="T19" fmla="*/ 126 h 284"/>
                  <a:gd name="T20" fmla="*/ 343 w 377"/>
                  <a:gd name="T21" fmla="*/ 154 h 284"/>
                  <a:gd name="T22" fmla="*/ 345 w 377"/>
                  <a:gd name="T23" fmla="*/ 169 h 284"/>
                  <a:gd name="T24" fmla="*/ 359 w 377"/>
                  <a:gd name="T25" fmla="*/ 192 h 284"/>
                  <a:gd name="T26" fmla="*/ 372 w 377"/>
                  <a:gd name="T27" fmla="*/ 226 h 284"/>
                  <a:gd name="T28" fmla="*/ 377 w 377"/>
                  <a:gd name="T29" fmla="*/ 261 h 284"/>
                  <a:gd name="T30" fmla="*/ 377 w 377"/>
                  <a:gd name="T31" fmla="*/ 284 h 284"/>
                  <a:gd name="T32" fmla="*/ 360 w 377"/>
                  <a:gd name="T33" fmla="*/ 260 h 284"/>
                  <a:gd name="T34" fmla="*/ 319 w 377"/>
                  <a:gd name="T35" fmla="*/ 218 h 284"/>
                  <a:gd name="T36" fmla="*/ 250 w 377"/>
                  <a:gd name="T37" fmla="*/ 165 h 284"/>
                  <a:gd name="T38" fmla="*/ 146 w 377"/>
                  <a:gd name="T39" fmla="*/ 104 h 284"/>
                  <a:gd name="T40" fmla="*/ 44 w 377"/>
                  <a:gd name="T41" fmla="*/ 40 h 284"/>
                  <a:gd name="T42" fmla="*/ 0 w 377"/>
                  <a:gd name="T43" fmla="*/ 1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7" h="284">
                    <a:moveTo>
                      <a:pt x="0" y="1"/>
                    </a:moveTo>
                    <a:lnTo>
                      <a:pt x="32" y="0"/>
                    </a:lnTo>
                    <a:lnTo>
                      <a:pt x="90" y="13"/>
                    </a:lnTo>
                    <a:lnTo>
                      <a:pt x="160" y="57"/>
                    </a:lnTo>
                    <a:lnTo>
                      <a:pt x="220" y="106"/>
                    </a:lnTo>
                    <a:lnTo>
                      <a:pt x="260" y="129"/>
                    </a:lnTo>
                    <a:lnTo>
                      <a:pt x="303" y="136"/>
                    </a:lnTo>
                    <a:lnTo>
                      <a:pt x="351" y="117"/>
                    </a:lnTo>
                    <a:lnTo>
                      <a:pt x="377" y="96"/>
                    </a:lnTo>
                    <a:lnTo>
                      <a:pt x="353" y="126"/>
                    </a:lnTo>
                    <a:lnTo>
                      <a:pt x="343" y="154"/>
                    </a:lnTo>
                    <a:lnTo>
                      <a:pt x="345" y="169"/>
                    </a:lnTo>
                    <a:lnTo>
                      <a:pt x="359" y="192"/>
                    </a:lnTo>
                    <a:lnTo>
                      <a:pt x="372" y="226"/>
                    </a:lnTo>
                    <a:lnTo>
                      <a:pt x="377" y="261"/>
                    </a:lnTo>
                    <a:lnTo>
                      <a:pt x="377" y="284"/>
                    </a:lnTo>
                    <a:lnTo>
                      <a:pt x="360" y="260"/>
                    </a:lnTo>
                    <a:lnTo>
                      <a:pt x="319" y="218"/>
                    </a:lnTo>
                    <a:lnTo>
                      <a:pt x="250" y="165"/>
                    </a:lnTo>
                    <a:lnTo>
                      <a:pt x="146" y="104"/>
                    </a:lnTo>
                    <a:lnTo>
                      <a:pt x="44" y="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31">
                <a:extLst>
                  <a:ext uri="{FF2B5EF4-FFF2-40B4-BE49-F238E27FC236}">
                    <a16:creationId xmlns:a16="http://schemas.microsoft.com/office/drawing/2014/main" id="{9D6922BA-A869-4B68-86A4-E32D60C84F7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33074" y="-35266"/>
                <a:ext cx="45587" cy="83900"/>
              </a:xfrm>
              <a:custGeom>
                <a:avLst/>
                <a:gdLst>
                  <a:gd name="T0" fmla="*/ 282 w 282"/>
                  <a:gd name="T1" fmla="*/ 0 h 519"/>
                  <a:gd name="T2" fmla="*/ 272 w 282"/>
                  <a:gd name="T3" fmla="*/ 39 h 519"/>
                  <a:gd name="T4" fmla="*/ 242 w 282"/>
                  <a:gd name="T5" fmla="*/ 111 h 519"/>
                  <a:gd name="T6" fmla="*/ 192 w 282"/>
                  <a:gd name="T7" fmla="*/ 210 h 519"/>
                  <a:gd name="T8" fmla="*/ 113 w 282"/>
                  <a:gd name="T9" fmla="*/ 331 h 519"/>
                  <a:gd name="T10" fmla="*/ 35 w 282"/>
                  <a:gd name="T11" fmla="*/ 454 h 519"/>
                  <a:gd name="T12" fmla="*/ 0 w 282"/>
                  <a:gd name="T13" fmla="*/ 519 h 519"/>
                  <a:gd name="T14" fmla="*/ 7 w 282"/>
                  <a:gd name="T15" fmla="*/ 475 h 519"/>
                  <a:gd name="T16" fmla="*/ 29 w 282"/>
                  <a:gd name="T17" fmla="*/ 396 h 519"/>
                  <a:gd name="T18" fmla="*/ 59 w 282"/>
                  <a:gd name="T19" fmla="*/ 327 h 519"/>
                  <a:gd name="T20" fmla="*/ 95 w 282"/>
                  <a:gd name="T21" fmla="*/ 263 h 519"/>
                  <a:gd name="T22" fmla="*/ 157 w 282"/>
                  <a:gd name="T23" fmla="*/ 175 h 519"/>
                  <a:gd name="T24" fmla="*/ 244 w 282"/>
                  <a:gd name="T25" fmla="*/ 60 h 519"/>
                  <a:gd name="T26" fmla="*/ 282 w 282"/>
                  <a:gd name="T27" fmla="*/ 0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2" h="519">
                    <a:moveTo>
                      <a:pt x="282" y="0"/>
                    </a:moveTo>
                    <a:lnTo>
                      <a:pt x="272" y="39"/>
                    </a:lnTo>
                    <a:lnTo>
                      <a:pt x="242" y="111"/>
                    </a:lnTo>
                    <a:lnTo>
                      <a:pt x="192" y="210"/>
                    </a:lnTo>
                    <a:lnTo>
                      <a:pt x="113" y="331"/>
                    </a:lnTo>
                    <a:lnTo>
                      <a:pt x="35" y="454"/>
                    </a:lnTo>
                    <a:lnTo>
                      <a:pt x="0" y="519"/>
                    </a:lnTo>
                    <a:lnTo>
                      <a:pt x="7" y="475"/>
                    </a:lnTo>
                    <a:lnTo>
                      <a:pt x="29" y="396"/>
                    </a:lnTo>
                    <a:lnTo>
                      <a:pt x="59" y="327"/>
                    </a:lnTo>
                    <a:lnTo>
                      <a:pt x="95" y="263"/>
                    </a:lnTo>
                    <a:lnTo>
                      <a:pt x="157" y="175"/>
                    </a:lnTo>
                    <a:lnTo>
                      <a:pt x="244" y="6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32">
                <a:extLst>
                  <a:ext uri="{FF2B5EF4-FFF2-40B4-BE49-F238E27FC236}">
                    <a16:creationId xmlns:a16="http://schemas.microsoft.com/office/drawing/2014/main" id="{4AC29379-8FE6-495D-B84F-14AEB17C0DE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215424" y="208190"/>
                <a:ext cx="38313" cy="91660"/>
              </a:xfrm>
              <a:custGeom>
                <a:avLst/>
                <a:gdLst>
                  <a:gd name="T0" fmla="*/ 0 w 236"/>
                  <a:gd name="T1" fmla="*/ 566 h 566"/>
                  <a:gd name="T2" fmla="*/ 9 w 236"/>
                  <a:gd name="T3" fmla="*/ 495 h 566"/>
                  <a:gd name="T4" fmla="*/ 25 w 236"/>
                  <a:gd name="T5" fmla="*/ 333 h 566"/>
                  <a:gd name="T6" fmla="*/ 54 w 236"/>
                  <a:gd name="T7" fmla="*/ 211 h 566"/>
                  <a:gd name="T8" fmla="*/ 85 w 236"/>
                  <a:gd name="T9" fmla="*/ 137 h 566"/>
                  <a:gd name="T10" fmla="*/ 130 w 236"/>
                  <a:gd name="T11" fmla="*/ 71 h 566"/>
                  <a:gd name="T12" fmla="*/ 177 w 236"/>
                  <a:gd name="T13" fmla="*/ 32 h 566"/>
                  <a:gd name="T14" fmla="*/ 214 w 236"/>
                  <a:gd name="T15" fmla="*/ 9 h 566"/>
                  <a:gd name="T16" fmla="*/ 236 w 236"/>
                  <a:gd name="T17" fmla="*/ 0 h 566"/>
                  <a:gd name="T18" fmla="*/ 217 w 236"/>
                  <a:gd name="T19" fmla="*/ 13 h 566"/>
                  <a:gd name="T20" fmla="*/ 185 w 236"/>
                  <a:gd name="T21" fmla="*/ 44 h 566"/>
                  <a:gd name="T22" fmla="*/ 148 w 236"/>
                  <a:gd name="T23" fmla="*/ 93 h 566"/>
                  <a:gd name="T24" fmla="*/ 116 w 236"/>
                  <a:gd name="T25" fmla="*/ 169 h 566"/>
                  <a:gd name="T26" fmla="*/ 96 w 236"/>
                  <a:gd name="T27" fmla="*/ 249 h 566"/>
                  <a:gd name="T28" fmla="*/ 78 w 236"/>
                  <a:gd name="T29" fmla="*/ 373 h 566"/>
                  <a:gd name="T30" fmla="*/ 53 w 236"/>
                  <a:gd name="T31" fmla="*/ 482 h 566"/>
                  <a:gd name="T32" fmla="*/ 22 w 236"/>
                  <a:gd name="T33" fmla="*/ 542 h 566"/>
                  <a:gd name="T34" fmla="*/ 0 w 236"/>
                  <a:gd name="T35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6" h="566">
                    <a:moveTo>
                      <a:pt x="0" y="566"/>
                    </a:moveTo>
                    <a:lnTo>
                      <a:pt x="9" y="495"/>
                    </a:lnTo>
                    <a:lnTo>
                      <a:pt x="25" y="333"/>
                    </a:lnTo>
                    <a:lnTo>
                      <a:pt x="54" y="211"/>
                    </a:lnTo>
                    <a:lnTo>
                      <a:pt x="85" y="137"/>
                    </a:lnTo>
                    <a:lnTo>
                      <a:pt x="130" y="71"/>
                    </a:lnTo>
                    <a:lnTo>
                      <a:pt x="177" y="32"/>
                    </a:lnTo>
                    <a:lnTo>
                      <a:pt x="214" y="9"/>
                    </a:lnTo>
                    <a:lnTo>
                      <a:pt x="236" y="0"/>
                    </a:lnTo>
                    <a:lnTo>
                      <a:pt x="217" y="13"/>
                    </a:lnTo>
                    <a:lnTo>
                      <a:pt x="185" y="44"/>
                    </a:lnTo>
                    <a:lnTo>
                      <a:pt x="148" y="93"/>
                    </a:lnTo>
                    <a:lnTo>
                      <a:pt x="116" y="169"/>
                    </a:lnTo>
                    <a:lnTo>
                      <a:pt x="96" y="249"/>
                    </a:lnTo>
                    <a:lnTo>
                      <a:pt x="78" y="373"/>
                    </a:lnTo>
                    <a:lnTo>
                      <a:pt x="53" y="482"/>
                    </a:lnTo>
                    <a:lnTo>
                      <a:pt x="22" y="542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>
                <a:extLst>
                  <a:ext uri="{FF2B5EF4-FFF2-40B4-BE49-F238E27FC236}">
                    <a16:creationId xmlns:a16="http://schemas.microsoft.com/office/drawing/2014/main" id="{5955D9D1-49B5-41C0-9A6D-BF854A1553A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45114" y="117015"/>
                <a:ext cx="32008" cy="53347"/>
              </a:xfrm>
              <a:custGeom>
                <a:avLst/>
                <a:gdLst>
                  <a:gd name="T0" fmla="*/ 198 w 198"/>
                  <a:gd name="T1" fmla="*/ 46 h 330"/>
                  <a:gd name="T2" fmla="*/ 176 w 198"/>
                  <a:gd name="T3" fmla="*/ 45 h 330"/>
                  <a:gd name="T4" fmla="*/ 154 w 198"/>
                  <a:gd name="T5" fmla="*/ 32 h 330"/>
                  <a:gd name="T6" fmla="*/ 148 w 198"/>
                  <a:gd name="T7" fmla="*/ 14 h 330"/>
                  <a:gd name="T8" fmla="*/ 150 w 198"/>
                  <a:gd name="T9" fmla="*/ 0 h 330"/>
                  <a:gd name="T10" fmla="*/ 56 w 198"/>
                  <a:gd name="T11" fmla="*/ 0 h 330"/>
                  <a:gd name="T12" fmla="*/ 62 w 198"/>
                  <a:gd name="T13" fmla="*/ 22 h 330"/>
                  <a:gd name="T14" fmla="*/ 59 w 198"/>
                  <a:gd name="T15" fmla="*/ 70 h 330"/>
                  <a:gd name="T16" fmla="*/ 36 w 198"/>
                  <a:gd name="T17" fmla="*/ 139 h 330"/>
                  <a:gd name="T18" fmla="*/ 10 w 198"/>
                  <a:gd name="T19" fmla="*/ 206 h 330"/>
                  <a:gd name="T20" fmla="*/ 0 w 198"/>
                  <a:gd name="T21" fmla="*/ 246 h 330"/>
                  <a:gd name="T22" fmla="*/ 6 w 198"/>
                  <a:gd name="T23" fmla="*/ 283 h 330"/>
                  <a:gd name="T24" fmla="*/ 32 w 198"/>
                  <a:gd name="T25" fmla="*/ 315 h 330"/>
                  <a:gd name="T26" fmla="*/ 56 w 198"/>
                  <a:gd name="T27" fmla="*/ 330 h 330"/>
                  <a:gd name="T28" fmla="*/ 59 w 198"/>
                  <a:gd name="T29" fmla="*/ 285 h 330"/>
                  <a:gd name="T30" fmla="*/ 70 w 198"/>
                  <a:gd name="T31" fmla="*/ 202 h 330"/>
                  <a:gd name="T32" fmla="*/ 91 w 198"/>
                  <a:gd name="T33" fmla="*/ 129 h 330"/>
                  <a:gd name="T34" fmla="*/ 127 w 198"/>
                  <a:gd name="T35" fmla="*/ 70 h 330"/>
                  <a:gd name="T36" fmla="*/ 150 w 198"/>
                  <a:gd name="T37" fmla="*/ 46 h 330"/>
                  <a:gd name="T38" fmla="*/ 151 w 198"/>
                  <a:gd name="T39" fmla="*/ 57 h 330"/>
                  <a:gd name="T40" fmla="*/ 163 w 198"/>
                  <a:gd name="T41" fmla="*/ 73 h 330"/>
                  <a:gd name="T42" fmla="*/ 179 w 198"/>
                  <a:gd name="T43" fmla="*/ 78 h 330"/>
                  <a:gd name="T44" fmla="*/ 194 w 198"/>
                  <a:gd name="T45" fmla="*/ 65 h 330"/>
                  <a:gd name="T46" fmla="*/ 198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98" y="46"/>
                    </a:moveTo>
                    <a:lnTo>
                      <a:pt x="176" y="45"/>
                    </a:lnTo>
                    <a:lnTo>
                      <a:pt x="154" y="32"/>
                    </a:lnTo>
                    <a:lnTo>
                      <a:pt x="148" y="14"/>
                    </a:lnTo>
                    <a:lnTo>
                      <a:pt x="150" y="0"/>
                    </a:lnTo>
                    <a:lnTo>
                      <a:pt x="56" y="0"/>
                    </a:lnTo>
                    <a:lnTo>
                      <a:pt x="62" y="22"/>
                    </a:lnTo>
                    <a:lnTo>
                      <a:pt x="59" y="70"/>
                    </a:lnTo>
                    <a:lnTo>
                      <a:pt x="36" y="139"/>
                    </a:lnTo>
                    <a:lnTo>
                      <a:pt x="10" y="206"/>
                    </a:lnTo>
                    <a:lnTo>
                      <a:pt x="0" y="246"/>
                    </a:lnTo>
                    <a:lnTo>
                      <a:pt x="6" y="283"/>
                    </a:lnTo>
                    <a:lnTo>
                      <a:pt x="32" y="315"/>
                    </a:lnTo>
                    <a:lnTo>
                      <a:pt x="56" y="330"/>
                    </a:lnTo>
                    <a:lnTo>
                      <a:pt x="59" y="285"/>
                    </a:lnTo>
                    <a:lnTo>
                      <a:pt x="70" y="202"/>
                    </a:lnTo>
                    <a:lnTo>
                      <a:pt x="91" y="129"/>
                    </a:lnTo>
                    <a:lnTo>
                      <a:pt x="127" y="70"/>
                    </a:lnTo>
                    <a:lnTo>
                      <a:pt x="150" y="46"/>
                    </a:lnTo>
                    <a:lnTo>
                      <a:pt x="151" y="57"/>
                    </a:lnTo>
                    <a:lnTo>
                      <a:pt x="163" y="73"/>
                    </a:lnTo>
                    <a:lnTo>
                      <a:pt x="179" y="78"/>
                    </a:lnTo>
                    <a:lnTo>
                      <a:pt x="194" y="65"/>
                    </a:lnTo>
                    <a:lnTo>
                      <a:pt x="198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4">
                <a:extLst>
                  <a:ext uri="{FF2B5EF4-FFF2-40B4-BE49-F238E27FC236}">
                    <a16:creationId xmlns:a16="http://schemas.microsoft.com/office/drawing/2014/main" id="{DDCA7416-0EF1-4C54-AC5B-A2825452B8A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37354" y="63668"/>
                <a:ext cx="38313" cy="53347"/>
              </a:xfrm>
              <a:custGeom>
                <a:avLst/>
                <a:gdLst>
                  <a:gd name="T0" fmla="*/ 236 w 236"/>
                  <a:gd name="T1" fmla="*/ 330 h 330"/>
                  <a:gd name="T2" fmla="*/ 215 w 236"/>
                  <a:gd name="T3" fmla="*/ 280 h 330"/>
                  <a:gd name="T4" fmla="*/ 175 w 236"/>
                  <a:gd name="T5" fmla="*/ 179 h 330"/>
                  <a:gd name="T6" fmla="*/ 139 w 236"/>
                  <a:gd name="T7" fmla="*/ 108 h 330"/>
                  <a:gd name="T8" fmla="*/ 110 w 236"/>
                  <a:gd name="T9" fmla="*/ 67 h 330"/>
                  <a:gd name="T10" fmla="*/ 74 w 236"/>
                  <a:gd name="T11" fmla="*/ 34 h 330"/>
                  <a:gd name="T12" fmla="*/ 28 w 236"/>
                  <a:gd name="T13" fmla="*/ 8 h 330"/>
                  <a:gd name="T14" fmla="*/ 0 w 236"/>
                  <a:gd name="T15" fmla="*/ 0 h 330"/>
                  <a:gd name="T16" fmla="*/ 8 w 236"/>
                  <a:gd name="T17" fmla="*/ 27 h 330"/>
                  <a:gd name="T18" fmla="*/ 28 w 236"/>
                  <a:gd name="T19" fmla="*/ 78 h 330"/>
                  <a:gd name="T20" fmla="*/ 66 w 236"/>
                  <a:gd name="T21" fmla="*/ 147 h 330"/>
                  <a:gd name="T22" fmla="*/ 128 w 236"/>
                  <a:gd name="T23" fmla="*/ 226 h 330"/>
                  <a:gd name="T24" fmla="*/ 200 w 236"/>
                  <a:gd name="T25" fmla="*/ 296 h 330"/>
                  <a:gd name="T26" fmla="*/ 236 w 236"/>
                  <a:gd name="T27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236" y="330"/>
                    </a:moveTo>
                    <a:lnTo>
                      <a:pt x="215" y="280"/>
                    </a:lnTo>
                    <a:lnTo>
                      <a:pt x="175" y="179"/>
                    </a:lnTo>
                    <a:lnTo>
                      <a:pt x="139" y="108"/>
                    </a:lnTo>
                    <a:lnTo>
                      <a:pt x="110" y="67"/>
                    </a:lnTo>
                    <a:lnTo>
                      <a:pt x="74" y="34"/>
                    </a:lnTo>
                    <a:lnTo>
                      <a:pt x="28" y="8"/>
                    </a:lnTo>
                    <a:lnTo>
                      <a:pt x="0" y="0"/>
                    </a:lnTo>
                    <a:lnTo>
                      <a:pt x="8" y="27"/>
                    </a:lnTo>
                    <a:lnTo>
                      <a:pt x="28" y="78"/>
                    </a:lnTo>
                    <a:lnTo>
                      <a:pt x="66" y="147"/>
                    </a:lnTo>
                    <a:lnTo>
                      <a:pt x="128" y="226"/>
                    </a:lnTo>
                    <a:lnTo>
                      <a:pt x="200" y="296"/>
                    </a:lnTo>
                    <a:lnTo>
                      <a:pt x="236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5">
                <a:extLst>
                  <a:ext uri="{FF2B5EF4-FFF2-40B4-BE49-F238E27FC236}">
                    <a16:creationId xmlns:a16="http://schemas.microsoft.com/office/drawing/2014/main" id="{45E55E8B-841B-496D-B6DB-2DAF0B3E2A6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85073" y="-5198"/>
                <a:ext cx="472362" cy="269159"/>
              </a:xfrm>
              <a:custGeom>
                <a:avLst/>
                <a:gdLst>
                  <a:gd name="T0" fmla="*/ 2836 w 2922"/>
                  <a:gd name="T1" fmla="*/ 717 h 1665"/>
                  <a:gd name="T2" fmla="*/ 2734 w 2922"/>
                  <a:gd name="T3" fmla="*/ 827 h 1665"/>
                  <a:gd name="T4" fmla="*/ 2699 w 2922"/>
                  <a:gd name="T5" fmla="*/ 886 h 1665"/>
                  <a:gd name="T6" fmla="*/ 2718 w 2922"/>
                  <a:gd name="T7" fmla="*/ 763 h 1665"/>
                  <a:gd name="T8" fmla="*/ 2776 w 2922"/>
                  <a:gd name="T9" fmla="*/ 696 h 1665"/>
                  <a:gd name="T10" fmla="*/ 2591 w 2922"/>
                  <a:gd name="T11" fmla="*/ 660 h 1665"/>
                  <a:gd name="T12" fmla="*/ 2498 w 2922"/>
                  <a:gd name="T13" fmla="*/ 753 h 1665"/>
                  <a:gd name="T14" fmla="*/ 2419 w 2922"/>
                  <a:gd name="T15" fmla="*/ 936 h 1665"/>
                  <a:gd name="T16" fmla="*/ 2382 w 2922"/>
                  <a:gd name="T17" fmla="*/ 825 h 1665"/>
                  <a:gd name="T18" fmla="*/ 2490 w 2922"/>
                  <a:gd name="T19" fmla="*/ 601 h 1665"/>
                  <a:gd name="T20" fmla="*/ 2363 w 2922"/>
                  <a:gd name="T21" fmla="*/ 629 h 1665"/>
                  <a:gd name="T22" fmla="*/ 2402 w 2922"/>
                  <a:gd name="T23" fmla="*/ 519 h 1665"/>
                  <a:gd name="T24" fmla="*/ 2285 w 2922"/>
                  <a:gd name="T25" fmla="*/ 587 h 1665"/>
                  <a:gd name="T26" fmla="*/ 2289 w 2922"/>
                  <a:gd name="T27" fmla="*/ 767 h 1665"/>
                  <a:gd name="T28" fmla="*/ 2337 w 2922"/>
                  <a:gd name="T29" fmla="*/ 779 h 1665"/>
                  <a:gd name="T30" fmla="*/ 2355 w 2922"/>
                  <a:gd name="T31" fmla="*/ 1085 h 1665"/>
                  <a:gd name="T32" fmla="*/ 2262 w 2922"/>
                  <a:gd name="T33" fmla="*/ 1054 h 1665"/>
                  <a:gd name="T34" fmla="*/ 2246 w 2922"/>
                  <a:gd name="T35" fmla="*/ 900 h 1665"/>
                  <a:gd name="T36" fmla="*/ 2186 w 2922"/>
                  <a:gd name="T37" fmla="*/ 978 h 1665"/>
                  <a:gd name="T38" fmla="*/ 2259 w 2922"/>
                  <a:gd name="T39" fmla="*/ 1293 h 1665"/>
                  <a:gd name="T40" fmla="*/ 2033 w 2922"/>
                  <a:gd name="T41" fmla="*/ 1340 h 1665"/>
                  <a:gd name="T42" fmla="*/ 1649 w 2922"/>
                  <a:gd name="T43" fmla="*/ 1368 h 1665"/>
                  <a:gd name="T44" fmla="*/ 1652 w 2922"/>
                  <a:gd name="T45" fmla="*/ 1591 h 1665"/>
                  <a:gd name="T46" fmla="*/ 1569 w 2922"/>
                  <a:gd name="T47" fmla="*/ 1645 h 1665"/>
                  <a:gd name="T48" fmla="*/ 1516 w 2922"/>
                  <a:gd name="T49" fmla="*/ 1577 h 1665"/>
                  <a:gd name="T50" fmla="*/ 1477 w 2922"/>
                  <a:gd name="T51" fmla="*/ 1499 h 1665"/>
                  <a:gd name="T52" fmla="*/ 1591 w 2922"/>
                  <a:gd name="T53" fmla="*/ 1077 h 1665"/>
                  <a:gd name="T54" fmla="*/ 1579 w 2922"/>
                  <a:gd name="T55" fmla="*/ 1008 h 1665"/>
                  <a:gd name="T56" fmla="*/ 1412 w 2922"/>
                  <a:gd name="T57" fmla="*/ 1086 h 1665"/>
                  <a:gd name="T58" fmla="*/ 1361 w 2922"/>
                  <a:gd name="T59" fmla="*/ 1008 h 1665"/>
                  <a:gd name="T60" fmla="*/ 1321 w 2922"/>
                  <a:gd name="T61" fmla="*/ 976 h 1665"/>
                  <a:gd name="T62" fmla="*/ 1363 w 2922"/>
                  <a:gd name="T63" fmla="*/ 1117 h 1665"/>
                  <a:gd name="T64" fmla="*/ 1447 w 2922"/>
                  <a:gd name="T65" fmla="*/ 1145 h 1665"/>
                  <a:gd name="T66" fmla="*/ 1337 w 2922"/>
                  <a:gd name="T67" fmla="*/ 1149 h 1665"/>
                  <a:gd name="T68" fmla="*/ 1225 w 2922"/>
                  <a:gd name="T69" fmla="*/ 932 h 1665"/>
                  <a:gd name="T70" fmla="*/ 1272 w 2922"/>
                  <a:gd name="T71" fmla="*/ 755 h 1665"/>
                  <a:gd name="T72" fmla="*/ 1309 w 2922"/>
                  <a:gd name="T73" fmla="*/ 808 h 1665"/>
                  <a:gd name="T74" fmla="*/ 1297 w 2922"/>
                  <a:gd name="T75" fmla="*/ 889 h 1665"/>
                  <a:gd name="T76" fmla="*/ 1349 w 2922"/>
                  <a:gd name="T77" fmla="*/ 776 h 1665"/>
                  <a:gd name="T78" fmla="*/ 1395 w 2922"/>
                  <a:gd name="T79" fmla="*/ 664 h 1665"/>
                  <a:gd name="T80" fmla="*/ 1461 w 2922"/>
                  <a:gd name="T81" fmla="*/ 889 h 1665"/>
                  <a:gd name="T82" fmla="*/ 1528 w 2922"/>
                  <a:gd name="T83" fmla="*/ 864 h 1665"/>
                  <a:gd name="T84" fmla="*/ 1591 w 2922"/>
                  <a:gd name="T85" fmla="*/ 785 h 1665"/>
                  <a:gd name="T86" fmla="*/ 1649 w 2922"/>
                  <a:gd name="T87" fmla="*/ 519 h 1665"/>
                  <a:gd name="T88" fmla="*/ 1512 w 2922"/>
                  <a:gd name="T89" fmla="*/ 417 h 1665"/>
                  <a:gd name="T90" fmla="*/ 1365 w 2922"/>
                  <a:gd name="T91" fmla="*/ 377 h 1665"/>
                  <a:gd name="T92" fmla="*/ 1345 w 2922"/>
                  <a:gd name="T93" fmla="*/ 188 h 1665"/>
                  <a:gd name="T94" fmla="*/ 1223 w 2922"/>
                  <a:gd name="T95" fmla="*/ 146 h 1665"/>
                  <a:gd name="T96" fmla="*/ 538 w 2922"/>
                  <a:gd name="T97" fmla="*/ 443 h 1665"/>
                  <a:gd name="T98" fmla="*/ 44 w 2922"/>
                  <a:gd name="T99" fmla="*/ 575 h 1665"/>
                  <a:gd name="T100" fmla="*/ 916 w 2922"/>
                  <a:gd name="T101" fmla="*/ 207 h 1665"/>
                  <a:gd name="T102" fmla="*/ 1428 w 2922"/>
                  <a:gd name="T103" fmla="*/ 71 h 1665"/>
                  <a:gd name="T104" fmla="*/ 1857 w 2922"/>
                  <a:gd name="T105" fmla="*/ 385 h 1665"/>
                  <a:gd name="T106" fmla="*/ 2215 w 2922"/>
                  <a:gd name="T107" fmla="*/ 495 h 1665"/>
                  <a:gd name="T108" fmla="*/ 2564 w 2922"/>
                  <a:gd name="T109" fmla="*/ 447 h 1665"/>
                  <a:gd name="T110" fmla="*/ 2732 w 2922"/>
                  <a:gd name="T111" fmla="*/ 525 h 1665"/>
                  <a:gd name="T112" fmla="*/ 2891 w 2922"/>
                  <a:gd name="T113" fmla="*/ 659 h 1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22" h="1665">
                    <a:moveTo>
                      <a:pt x="2922" y="660"/>
                    </a:moveTo>
                    <a:lnTo>
                      <a:pt x="2910" y="673"/>
                    </a:lnTo>
                    <a:lnTo>
                      <a:pt x="2883" y="692"/>
                    </a:lnTo>
                    <a:lnTo>
                      <a:pt x="2836" y="717"/>
                    </a:lnTo>
                    <a:lnTo>
                      <a:pt x="2791" y="743"/>
                    </a:lnTo>
                    <a:lnTo>
                      <a:pt x="2764" y="763"/>
                    </a:lnTo>
                    <a:lnTo>
                      <a:pt x="2744" y="791"/>
                    </a:lnTo>
                    <a:lnTo>
                      <a:pt x="2734" y="827"/>
                    </a:lnTo>
                    <a:lnTo>
                      <a:pt x="2732" y="849"/>
                    </a:lnTo>
                    <a:lnTo>
                      <a:pt x="2719" y="872"/>
                    </a:lnTo>
                    <a:lnTo>
                      <a:pt x="2706" y="886"/>
                    </a:lnTo>
                    <a:lnTo>
                      <a:pt x="2699" y="886"/>
                    </a:lnTo>
                    <a:lnTo>
                      <a:pt x="2694" y="876"/>
                    </a:lnTo>
                    <a:lnTo>
                      <a:pt x="2694" y="846"/>
                    </a:lnTo>
                    <a:lnTo>
                      <a:pt x="2702" y="805"/>
                    </a:lnTo>
                    <a:lnTo>
                      <a:pt x="2718" y="763"/>
                    </a:lnTo>
                    <a:lnTo>
                      <a:pt x="2738" y="727"/>
                    </a:lnTo>
                    <a:lnTo>
                      <a:pt x="2764" y="708"/>
                    </a:lnTo>
                    <a:lnTo>
                      <a:pt x="2779" y="708"/>
                    </a:lnTo>
                    <a:lnTo>
                      <a:pt x="2776" y="696"/>
                    </a:lnTo>
                    <a:lnTo>
                      <a:pt x="2763" y="680"/>
                    </a:lnTo>
                    <a:lnTo>
                      <a:pt x="2732" y="667"/>
                    </a:lnTo>
                    <a:lnTo>
                      <a:pt x="2648" y="663"/>
                    </a:lnTo>
                    <a:lnTo>
                      <a:pt x="2591" y="660"/>
                    </a:lnTo>
                    <a:lnTo>
                      <a:pt x="2571" y="667"/>
                    </a:lnTo>
                    <a:lnTo>
                      <a:pt x="2538" y="688"/>
                    </a:lnTo>
                    <a:lnTo>
                      <a:pt x="2515" y="717"/>
                    </a:lnTo>
                    <a:lnTo>
                      <a:pt x="2498" y="753"/>
                    </a:lnTo>
                    <a:lnTo>
                      <a:pt x="2481" y="815"/>
                    </a:lnTo>
                    <a:lnTo>
                      <a:pt x="2462" y="902"/>
                    </a:lnTo>
                    <a:lnTo>
                      <a:pt x="2450" y="944"/>
                    </a:lnTo>
                    <a:lnTo>
                      <a:pt x="2419" y="936"/>
                    </a:lnTo>
                    <a:lnTo>
                      <a:pt x="2391" y="916"/>
                    </a:lnTo>
                    <a:lnTo>
                      <a:pt x="2381" y="900"/>
                    </a:lnTo>
                    <a:lnTo>
                      <a:pt x="2374" y="870"/>
                    </a:lnTo>
                    <a:lnTo>
                      <a:pt x="2382" y="825"/>
                    </a:lnTo>
                    <a:lnTo>
                      <a:pt x="2417" y="751"/>
                    </a:lnTo>
                    <a:lnTo>
                      <a:pt x="2477" y="652"/>
                    </a:lnTo>
                    <a:lnTo>
                      <a:pt x="2497" y="613"/>
                    </a:lnTo>
                    <a:lnTo>
                      <a:pt x="2490" y="601"/>
                    </a:lnTo>
                    <a:lnTo>
                      <a:pt x="2465" y="596"/>
                    </a:lnTo>
                    <a:lnTo>
                      <a:pt x="2418" y="611"/>
                    </a:lnTo>
                    <a:lnTo>
                      <a:pt x="2377" y="629"/>
                    </a:lnTo>
                    <a:lnTo>
                      <a:pt x="2363" y="629"/>
                    </a:lnTo>
                    <a:lnTo>
                      <a:pt x="2359" y="625"/>
                    </a:lnTo>
                    <a:lnTo>
                      <a:pt x="2361" y="608"/>
                    </a:lnTo>
                    <a:lnTo>
                      <a:pt x="2381" y="559"/>
                    </a:lnTo>
                    <a:lnTo>
                      <a:pt x="2402" y="519"/>
                    </a:lnTo>
                    <a:lnTo>
                      <a:pt x="2377" y="520"/>
                    </a:lnTo>
                    <a:lnTo>
                      <a:pt x="2335" y="531"/>
                    </a:lnTo>
                    <a:lnTo>
                      <a:pt x="2305" y="555"/>
                    </a:lnTo>
                    <a:lnTo>
                      <a:pt x="2285" y="587"/>
                    </a:lnTo>
                    <a:lnTo>
                      <a:pt x="2267" y="649"/>
                    </a:lnTo>
                    <a:lnTo>
                      <a:pt x="2262" y="749"/>
                    </a:lnTo>
                    <a:lnTo>
                      <a:pt x="2261" y="801"/>
                    </a:lnTo>
                    <a:lnTo>
                      <a:pt x="2289" y="767"/>
                    </a:lnTo>
                    <a:lnTo>
                      <a:pt x="2315" y="741"/>
                    </a:lnTo>
                    <a:lnTo>
                      <a:pt x="2327" y="736"/>
                    </a:lnTo>
                    <a:lnTo>
                      <a:pt x="2337" y="743"/>
                    </a:lnTo>
                    <a:lnTo>
                      <a:pt x="2337" y="779"/>
                    </a:lnTo>
                    <a:lnTo>
                      <a:pt x="2327" y="870"/>
                    </a:lnTo>
                    <a:lnTo>
                      <a:pt x="2326" y="982"/>
                    </a:lnTo>
                    <a:lnTo>
                      <a:pt x="2341" y="1054"/>
                    </a:lnTo>
                    <a:lnTo>
                      <a:pt x="2355" y="1085"/>
                    </a:lnTo>
                    <a:lnTo>
                      <a:pt x="2330" y="1092"/>
                    </a:lnTo>
                    <a:lnTo>
                      <a:pt x="2294" y="1093"/>
                    </a:lnTo>
                    <a:lnTo>
                      <a:pt x="2273" y="1080"/>
                    </a:lnTo>
                    <a:lnTo>
                      <a:pt x="2262" y="1054"/>
                    </a:lnTo>
                    <a:lnTo>
                      <a:pt x="2258" y="1005"/>
                    </a:lnTo>
                    <a:lnTo>
                      <a:pt x="2263" y="929"/>
                    </a:lnTo>
                    <a:lnTo>
                      <a:pt x="2261" y="896"/>
                    </a:lnTo>
                    <a:lnTo>
                      <a:pt x="2246" y="900"/>
                    </a:lnTo>
                    <a:lnTo>
                      <a:pt x="2222" y="910"/>
                    </a:lnTo>
                    <a:lnTo>
                      <a:pt x="2205" y="925"/>
                    </a:lnTo>
                    <a:lnTo>
                      <a:pt x="2194" y="944"/>
                    </a:lnTo>
                    <a:lnTo>
                      <a:pt x="2186" y="978"/>
                    </a:lnTo>
                    <a:lnTo>
                      <a:pt x="2190" y="1034"/>
                    </a:lnTo>
                    <a:lnTo>
                      <a:pt x="2215" y="1130"/>
                    </a:lnTo>
                    <a:lnTo>
                      <a:pt x="2246" y="1230"/>
                    </a:lnTo>
                    <a:lnTo>
                      <a:pt x="2259" y="1293"/>
                    </a:lnTo>
                    <a:lnTo>
                      <a:pt x="2261" y="1320"/>
                    </a:lnTo>
                    <a:lnTo>
                      <a:pt x="2219" y="1320"/>
                    </a:lnTo>
                    <a:lnTo>
                      <a:pt x="2141" y="1324"/>
                    </a:lnTo>
                    <a:lnTo>
                      <a:pt x="2033" y="1340"/>
                    </a:lnTo>
                    <a:lnTo>
                      <a:pt x="1894" y="1366"/>
                    </a:lnTo>
                    <a:lnTo>
                      <a:pt x="1781" y="1376"/>
                    </a:lnTo>
                    <a:lnTo>
                      <a:pt x="1696" y="1373"/>
                    </a:lnTo>
                    <a:lnTo>
                      <a:pt x="1649" y="1368"/>
                    </a:lnTo>
                    <a:lnTo>
                      <a:pt x="1665" y="1417"/>
                    </a:lnTo>
                    <a:lnTo>
                      <a:pt x="1673" y="1477"/>
                    </a:lnTo>
                    <a:lnTo>
                      <a:pt x="1665" y="1521"/>
                    </a:lnTo>
                    <a:lnTo>
                      <a:pt x="1652" y="1591"/>
                    </a:lnTo>
                    <a:lnTo>
                      <a:pt x="1649" y="1650"/>
                    </a:lnTo>
                    <a:lnTo>
                      <a:pt x="1627" y="1663"/>
                    </a:lnTo>
                    <a:lnTo>
                      <a:pt x="1592" y="1665"/>
                    </a:lnTo>
                    <a:lnTo>
                      <a:pt x="1569" y="1645"/>
                    </a:lnTo>
                    <a:lnTo>
                      <a:pt x="1555" y="1614"/>
                    </a:lnTo>
                    <a:lnTo>
                      <a:pt x="1541" y="1567"/>
                    </a:lnTo>
                    <a:lnTo>
                      <a:pt x="1528" y="1554"/>
                    </a:lnTo>
                    <a:lnTo>
                      <a:pt x="1516" y="1577"/>
                    </a:lnTo>
                    <a:lnTo>
                      <a:pt x="1508" y="1603"/>
                    </a:lnTo>
                    <a:lnTo>
                      <a:pt x="1499" y="1587"/>
                    </a:lnTo>
                    <a:lnTo>
                      <a:pt x="1485" y="1553"/>
                    </a:lnTo>
                    <a:lnTo>
                      <a:pt x="1477" y="1499"/>
                    </a:lnTo>
                    <a:lnTo>
                      <a:pt x="1485" y="1422"/>
                    </a:lnTo>
                    <a:lnTo>
                      <a:pt x="1507" y="1341"/>
                    </a:lnTo>
                    <a:lnTo>
                      <a:pt x="1551" y="1212"/>
                    </a:lnTo>
                    <a:lnTo>
                      <a:pt x="1591" y="1077"/>
                    </a:lnTo>
                    <a:lnTo>
                      <a:pt x="1603" y="988"/>
                    </a:lnTo>
                    <a:lnTo>
                      <a:pt x="1601" y="944"/>
                    </a:lnTo>
                    <a:lnTo>
                      <a:pt x="1600" y="965"/>
                    </a:lnTo>
                    <a:lnTo>
                      <a:pt x="1579" y="1008"/>
                    </a:lnTo>
                    <a:lnTo>
                      <a:pt x="1541" y="1046"/>
                    </a:lnTo>
                    <a:lnTo>
                      <a:pt x="1495" y="1076"/>
                    </a:lnTo>
                    <a:lnTo>
                      <a:pt x="1445" y="1090"/>
                    </a:lnTo>
                    <a:lnTo>
                      <a:pt x="1412" y="1086"/>
                    </a:lnTo>
                    <a:lnTo>
                      <a:pt x="1393" y="1078"/>
                    </a:lnTo>
                    <a:lnTo>
                      <a:pt x="1379" y="1062"/>
                    </a:lnTo>
                    <a:lnTo>
                      <a:pt x="1367" y="1038"/>
                    </a:lnTo>
                    <a:lnTo>
                      <a:pt x="1361" y="1008"/>
                    </a:lnTo>
                    <a:lnTo>
                      <a:pt x="1363" y="968"/>
                    </a:lnTo>
                    <a:lnTo>
                      <a:pt x="1365" y="944"/>
                    </a:lnTo>
                    <a:lnTo>
                      <a:pt x="1347" y="950"/>
                    </a:lnTo>
                    <a:lnTo>
                      <a:pt x="1321" y="976"/>
                    </a:lnTo>
                    <a:lnTo>
                      <a:pt x="1312" y="1010"/>
                    </a:lnTo>
                    <a:lnTo>
                      <a:pt x="1317" y="1048"/>
                    </a:lnTo>
                    <a:lnTo>
                      <a:pt x="1335" y="1085"/>
                    </a:lnTo>
                    <a:lnTo>
                      <a:pt x="1363" y="1117"/>
                    </a:lnTo>
                    <a:lnTo>
                      <a:pt x="1397" y="1136"/>
                    </a:lnTo>
                    <a:lnTo>
                      <a:pt x="1439" y="1140"/>
                    </a:lnTo>
                    <a:lnTo>
                      <a:pt x="1460" y="1132"/>
                    </a:lnTo>
                    <a:lnTo>
                      <a:pt x="1447" y="1145"/>
                    </a:lnTo>
                    <a:lnTo>
                      <a:pt x="1419" y="1162"/>
                    </a:lnTo>
                    <a:lnTo>
                      <a:pt x="1391" y="1168"/>
                    </a:lnTo>
                    <a:lnTo>
                      <a:pt x="1364" y="1164"/>
                    </a:lnTo>
                    <a:lnTo>
                      <a:pt x="1337" y="1149"/>
                    </a:lnTo>
                    <a:lnTo>
                      <a:pt x="1312" y="1129"/>
                    </a:lnTo>
                    <a:lnTo>
                      <a:pt x="1279" y="1086"/>
                    </a:lnTo>
                    <a:lnTo>
                      <a:pt x="1245" y="1013"/>
                    </a:lnTo>
                    <a:lnTo>
                      <a:pt x="1225" y="932"/>
                    </a:lnTo>
                    <a:lnTo>
                      <a:pt x="1225" y="850"/>
                    </a:lnTo>
                    <a:lnTo>
                      <a:pt x="1241" y="797"/>
                    </a:lnTo>
                    <a:lnTo>
                      <a:pt x="1260" y="768"/>
                    </a:lnTo>
                    <a:lnTo>
                      <a:pt x="1272" y="755"/>
                    </a:lnTo>
                    <a:lnTo>
                      <a:pt x="1287" y="761"/>
                    </a:lnTo>
                    <a:lnTo>
                      <a:pt x="1304" y="776"/>
                    </a:lnTo>
                    <a:lnTo>
                      <a:pt x="1311" y="792"/>
                    </a:lnTo>
                    <a:lnTo>
                      <a:pt x="1309" y="808"/>
                    </a:lnTo>
                    <a:lnTo>
                      <a:pt x="1297" y="836"/>
                    </a:lnTo>
                    <a:lnTo>
                      <a:pt x="1276" y="876"/>
                    </a:lnTo>
                    <a:lnTo>
                      <a:pt x="1272" y="896"/>
                    </a:lnTo>
                    <a:lnTo>
                      <a:pt x="1297" y="889"/>
                    </a:lnTo>
                    <a:lnTo>
                      <a:pt x="1333" y="872"/>
                    </a:lnTo>
                    <a:lnTo>
                      <a:pt x="1352" y="849"/>
                    </a:lnTo>
                    <a:lnTo>
                      <a:pt x="1357" y="823"/>
                    </a:lnTo>
                    <a:lnTo>
                      <a:pt x="1349" y="776"/>
                    </a:lnTo>
                    <a:lnTo>
                      <a:pt x="1327" y="701"/>
                    </a:lnTo>
                    <a:lnTo>
                      <a:pt x="1319" y="660"/>
                    </a:lnTo>
                    <a:lnTo>
                      <a:pt x="1349" y="657"/>
                    </a:lnTo>
                    <a:lnTo>
                      <a:pt x="1395" y="664"/>
                    </a:lnTo>
                    <a:lnTo>
                      <a:pt x="1427" y="684"/>
                    </a:lnTo>
                    <a:lnTo>
                      <a:pt x="1448" y="717"/>
                    </a:lnTo>
                    <a:lnTo>
                      <a:pt x="1461" y="783"/>
                    </a:lnTo>
                    <a:lnTo>
                      <a:pt x="1461" y="889"/>
                    </a:lnTo>
                    <a:lnTo>
                      <a:pt x="1460" y="944"/>
                    </a:lnTo>
                    <a:lnTo>
                      <a:pt x="1477" y="930"/>
                    </a:lnTo>
                    <a:lnTo>
                      <a:pt x="1501" y="896"/>
                    </a:lnTo>
                    <a:lnTo>
                      <a:pt x="1528" y="864"/>
                    </a:lnTo>
                    <a:lnTo>
                      <a:pt x="1559" y="849"/>
                    </a:lnTo>
                    <a:lnTo>
                      <a:pt x="1585" y="846"/>
                    </a:lnTo>
                    <a:lnTo>
                      <a:pt x="1601" y="849"/>
                    </a:lnTo>
                    <a:lnTo>
                      <a:pt x="1591" y="785"/>
                    </a:lnTo>
                    <a:lnTo>
                      <a:pt x="1580" y="699"/>
                    </a:lnTo>
                    <a:lnTo>
                      <a:pt x="1587" y="635"/>
                    </a:lnTo>
                    <a:lnTo>
                      <a:pt x="1620" y="567"/>
                    </a:lnTo>
                    <a:lnTo>
                      <a:pt x="1649" y="519"/>
                    </a:lnTo>
                    <a:lnTo>
                      <a:pt x="1629" y="512"/>
                    </a:lnTo>
                    <a:lnTo>
                      <a:pt x="1597" y="491"/>
                    </a:lnTo>
                    <a:lnTo>
                      <a:pt x="1555" y="455"/>
                    </a:lnTo>
                    <a:lnTo>
                      <a:pt x="1512" y="417"/>
                    </a:lnTo>
                    <a:lnTo>
                      <a:pt x="1480" y="396"/>
                    </a:lnTo>
                    <a:lnTo>
                      <a:pt x="1441" y="381"/>
                    </a:lnTo>
                    <a:lnTo>
                      <a:pt x="1395" y="376"/>
                    </a:lnTo>
                    <a:lnTo>
                      <a:pt x="1365" y="377"/>
                    </a:lnTo>
                    <a:lnTo>
                      <a:pt x="1373" y="319"/>
                    </a:lnTo>
                    <a:lnTo>
                      <a:pt x="1369" y="251"/>
                    </a:lnTo>
                    <a:lnTo>
                      <a:pt x="1360" y="216"/>
                    </a:lnTo>
                    <a:lnTo>
                      <a:pt x="1345" y="188"/>
                    </a:lnTo>
                    <a:lnTo>
                      <a:pt x="1327" y="168"/>
                    </a:lnTo>
                    <a:lnTo>
                      <a:pt x="1303" y="155"/>
                    </a:lnTo>
                    <a:lnTo>
                      <a:pt x="1273" y="147"/>
                    </a:lnTo>
                    <a:lnTo>
                      <a:pt x="1223" y="146"/>
                    </a:lnTo>
                    <a:lnTo>
                      <a:pt x="1143" y="163"/>
                    </a:lnTo>
                    <a:lnTo>
                      <a:pt x="999" y="218"/>
                    </a:lnTo>
                    <a:lnTo>
                      <a:pt x="778" y="325"/>
                    </a:lnTo>
                    <a:lnTo>
                      <a:pt x="538" y="443"/>
                    </a:lnTo>
                    <a:lnTo>
                      <a:pt x="361" y="517"/>
                    </a:lnTo>
                    <a:lnTo>
                      <a:pt x="248" y="553"/>
                    </a:lnTo>
                    <a:lnTo>
                      <a:pt x="141" y="573"/>
                    </a:lnTo>
                    <a:lnTo>
                      <a:pt x="44" y="575"/>
                    </a:lnTo>
                    <a:lnTo>
                      <a:pt x="0" y="567"/>
                    </a:lnTo>
                    <a:lnTo>
                      <a:pt x="172" y="493"/>
                    </a:lnTo>
                    <a:lnTo>
                      <a:pt x="545" y="349"/>
                    </a:lnTo>
                    <a:lnTo>
                      <a:pt x="916" y="207"/>
                    </a:lnTo>
                    <a:lnTo>
                      <a:pt x="1163" y="103"/>
                    </a:lnTo>
                    <a:lnTo>
                      <a:pt x="1305" y="34"/>
                    </a:lnTo>
                    <a:lnTo>
                      <a:pt x="1365" y="0"/>
                    </a:lnTo>
                    <a:lnTo>
                      <a:pt x="1428" y="71"/>
                    </a:lnTo>
                    <a:lnTo>
                      <a:pt x="1569" y="202"/>
                    </a:lnTo>
                    <a:lnTo>
                      <a:pt x="1688" y="288"/>
                    </a:lnTo>
                    <a:lnTo>
                      <a:pt x="1772" y="340"/>
                    </a:lnTo>
                    <a:lnTo>
                      <a:pt x="1857" y="385"/>
                    </a:lnTo>
                    <a:lnTo>
                      <a:pt x="1945" y="425"/>
                    </a:lnTo>
                    <a:lnTo>
                      <a:pt x="2034" y="456"/>
                    </a:lnTo>
                    <a:lnTo>
                      <a:pt x="2125" y="480"/>
                    </a:lnTo>
                    <a:lnTo>
                      <a:pt x="2215" y="495"/>
                    </a:lnTo>
                    <a:lnTo>
                      <a:pt x="2305" y="499"/>
                    </a:lnTo>
                    <a:lnTo>
                      <a:pt x="2394" y="492"/>
                    </a:lnTo>
                    <a:lnTo>
                      <a:pt x="2481" y="476"/>
                    </a:lnTo>
                    <a:lnTo>
                      <a:pt x="2564" y="447"/>
                    </a:lnTo>
                    <a:lnTo>
                      <a:pt x="2646" y="404"/>
                    </a:lnTo>
                    <a:lnTo>
                      <a:pt x="2686" y="377"/>
                    </a:lnTo>
                    <a:lnTo>
                      <a:pt x="2700" y="428"/>
                    </a:lnTo>
                    <a:lnTo>
                      <a:pt x="2732" y="525"/>
                    </a:lnTo>
                    <a:lnTo>
                      <a:pt x="2768" y="587"/>
                    </a:lnTo>
                    <a:lnTo>
                      <a:pt x="2800" y="620"/>
                    </a:lnTo>
                    <a:lnTo>
                      <a:pt x="2840" y="644"/>
                    </a:lnTo>
                    <a:lnTo>
                      <a:pt x="2891" y="659"/>
                    </a:lnTo>
                    <a:lnTo>
                      <a:pt x="2922" y="660"/>
                    </a:ln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6">
                <a:extLst>
                  <a:ext uri="{FF2B5EF4-FFF2-40B4-BE49-F238E27FC236}">
                    <a16:creationId xmlns:a16="http://schemas.microsoft.com/office/drawing/2014/main" id="{36052CAF-6D25-4904-82F5-88978DEAD15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533576" y="109256"/>
                <a:ext cx="83900" cy="68866"/>
              </a:xfrm>
              <a:custGeom>
                <a:avLst/>
                <a:gdLst>
                  <a:gd name="T0" fmla="*/ 0 w 518"/>
                  <a:gd name="T1" fmla="*/ 424 h 424"/>
                  <a:gd name="T2" fmla="*/ 24 w 518"/>
                  <a:gd name="T3" fmla="*/ 417 h 424"/>
                  <a:gd name="T4" fmla="*/ 65 w 518"/>
                  <a:gd name="T5" fmla="*/ 401 h 424"/>
                  <a:gd name="T6" fmla="*/ 120 w 518"/>
                  <a:gd name="T7" fmla="*/ 368 h 424"/>
                  <a:gd name="T8" fmla="*/ 181 w 518"/>
                  <a:gd name="T9" fmla="*/ 309 h 424"/>
                  <a:gd name="T10" fmla="*/ 232 w 518"/>
                  <a:gd name="T11" fmla="*/ 244 h 424"/>
                  <a:gd name="T12" fmla="*/ 281 w 518"/>
                  <a:gd name="T13" fmla="*/ 174 h 424"/>
                  <a:gd name="T14" fmla="*/ 333 w 518"/>
                  <a:gd name="T15" fmla="*/ 109 h 424"/>
                  <a:gd name="T16" fmla="*/ 394 w 518"/>
                  <a:gd name="T17" fmla="*/ 53 h 424"/>
                  <a:gd name="T18" fmla="*/ 451 w 518"/>
                  <a:gd name="T19" fmla="*/ 21 h 424"/>
                  <a:gd name="T20" fmla="*/ 494 w 518"/>
                  <a:gd name="T21" fmla="*/ 5 h 424"/>
                  <a:gd name="T22" fmla="*/ 518 w 518"/>
                  <a:gd name="T23" fmla="*/ 0 h 424"/>
                  <a:gd name="T24" fmla="*/ 489 w 518"/>
                  <a:gd name="T25" fmla="*/ 29 h 424"/>
                  <a:gd name="T26" fmla="*/ 434 w 518"/>
                  <a:gd name="T27" fmla="*/ 92 h 424"/>
                  <a:gd name="T28" fmla="*/ 357 w 518"/>
                  <a:gd name="T29" fmla="*/ 192 h 424"/>
                  <a:gd name="T30" fmla="*/ 274 w 518"/>
                  <a:gd name="T31" fmla="*/ 285 h 424"/>
                  <a:gd name="T32" fmla="*/ 212 w 518"/>
                  <a:gd name="T33" fmla="*/ 340 h 424"/>
                  <a:gd name="T34" fmla="*/ 137 w 518"/>
                  <a:gd name="T35" fmla="*/ 385 h 424"/>
                  <a:gd name="T36" fmla="*/ 50 w 518"/>
                  <a:gd name="T37" fmla="*/ 416 h 424"/>
                  <a:gd name="T38" fmla="*/ 0 w 518"/>
                  <a:gd name="T39" fmla="*/ 424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18" h="424">
                    <a:moveTo>
                      <a:pt x="0" y="424"/>
                    </a:moveTo>
                    <a:lnTo>
                      <a:pt x="24" y="417"/>
                    </a:lnTo>
                    <a:lnTo>
                      <a:pt x="65" y="401"/>
                    </a:lnTo>
                    <a:lnTo>
                      <a:pt x="120" y="368"/>
                    </a:lnTo>
                    <a:lnTo>
                      <a:pt x="181" y="309"/>
                    </a:lnTo>
                    <a:lnTo>
                      <a:pt x="232" y="244"/>
                    </a:lnTo>
                    <a:lnTo>
                      <a:pt x="281" y="174"/>
                    </a:lnTo>
                    <a:lnTo>
                      <a:pt x="333" y="109"/>
                    </a:lnTo>
                    <a:lnTo>
                      <a:pt x="394" y="53"/>
                    </a:lnTo>
                    <a:lnTo>
                      <a:pt x="451" y="21"/>
                    </a:lnTo>
                    <a:lnTo>
                      <a:pt x="494" y="5"/>
                    </a:lnTo>
                    <a:lnTo>
                      <a:pt x="518" y="0"/>
                    </a:lnTo>
                    <a:lnTo>
                      <a:pt x="489" y="29"/>
                    </a:lnTo>
                    <a:lnTo>
                      <a:pt x="434" y="92"/>
                    </a:lnTo>
                    <a:lnTo>
                      <a:pt x="357" y="192"/>
                    </a:lnTo>
                    <a:lnTo>
                      <a:pt x="274" y="285"/>
                    </a:lnTo>
                    <a:lnTo>
                      <a:pt x="212" y="340"/>
                    </a:lnTo>
                    <a:lnTo>
                      <a:pt x="137" y="385"/>
                    </a:lnTo>
                    <a:lnTo>
                      <a:pt x="50" y="416"/>
                    </a:lnTo>
                    <a:lnTo>
                      <a:pt x="0" y="42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7">
                <a:extLst>
                  <a:ext uri="{FF2B5EF4-FFF2-40B4-BE49-F238E27FC236}">
                    <a16:creationId xmlns:a16="http://schemas.microsoft.com/office/drawing/2014/main" id="{4969488E-898B-4997-94BA-044695A619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17476" y="185396"/>
                <a:ext cx="91175" cy="76140"/>
              </a:xfrm>
              <a:custGeom>
                <a:avLst/>
                <a:gdLst>
                  <a:gd name="T0" fmla="*/ 0 w 565"/>
                  <a:gd name="T1" fmla="*/ 472 h 472"/>
                  <a:gd name="T2" fmla="*/ 49 w 565"/>
                  <a:gd name="T3" fmla="*/ 456 h 472"/>
                  <a:gd name="T4" fmla="*/ 136 w 565"/>
                  <a:gd name="T5" fmla="*/ 415 h 472"/>
                  <a:gd name="T6" fmla="*/ 213 w 565"/>
                  <a:gd name="T7" fmla="*/ 361 h 472"/>
                  <a:gd name="T8" fmla="*/ 281 w 565"/>
                  <a:gd name="T9" fmla="*/ 300 h 472"/>
                  <a:gd name="T10" fmla="*/ 376 w 565"/>
                  <a:gd name="T11" fmla="*/ 200 h 472"/>
                  <a:gd name="T12" fmla="*/ 498 w 565"/>
                  <a:gd name="T13" fmla="*/ 63 h 472"/>
                  <a:gd name="T14" fmla="*/ 565 w 565"/>
                  <a:gd name="T15" fmla="*/ 0 h 472"/>
                  <a:gd name="T16" fmla="*/ 510 w 565"/>
                  <a:gd name="T17" fmla="*/ 76 h 472"/>
                  <a:gd name="T18" fmla="*/ 433 w 565"/>
                  <a:gd name="T19" fmla="*/ 192 h 472"/>
                  <a:gd name="T20" fmla="*/ 377 w 565"/>
                  <a:gd name="T21" fmla="*/ 267 h 472"/>
                  <a:gd name="T22" fmla="*/ 316 w 565"/>
                  <a:gd name="T23" fmla="*/ 335 h 472"/>
                  <a:gd name="T24" fmla="*/ 245 w 565"/>
                  <a:gd name="T25" fmla="*/ 393 h 472"/>
                  <a:gd name="T26" fmla="*/ 160 w 565"/>
                  <a:gd name="T27" fmla="*/ 439 h 472"/>
                  <a:gd name="T28" fmla="*/ 59 w 565"/>
                  <a:gd name="T29" fmla="*/ 467 h 472"/>
                  <a:gd name="T30" fmla="*/ 0 w 565"/>
                  <a:gd name="T31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5" h="472">
                    <a:moveTo>
                      <a:pt x="0" y="472"/>
                    </a:moveTo>
                    <a:lnTo>
                      <a:pt x="49" y="456"/>
                    </a:lnTo>
                    <a:lnTo>
                      <a:pt x="136" y="415"/>
                    </a:lnTo>
                    <a:lnTo>
                      <a:pt x="213" y="361"/>
                    </a:lnTo>
                    <a:lnTo>
                      <a:pt x="281" y="300"/>
                    </a:lnTo>
                    <a:lnTo>
                      <a:pt x="376" y="200"/>
                    </a:lnTo>
                    <a:lnTo>
                      <a:pt x="498" y="63"/>
                    </a:lnTo>
                    <a:lnTo>
                      <a:pt x="565" y="0"/>
                    </a:lnTo>
                    <a:lnTo>
                      <a:pt x="510" y="76"/>
                    </a:lnTo>
                    <a:lnTo>
                      <a:pt x="433" y="192"/>
                    </a:lnTo>
                    <a:lnTo>
                      <a:pt x="377" y="267"/>
                    </a:lnTo>
                    <a:lnTo>
                      <a:pt x="316" y="335"/>
                    </a:lnTo>
                    <a:lnTo>
                      <a:pt x="245" y="393"/>
                    </a:lnTo>
                    <a:lnTo>
                      <a:pt x="160" y="439"/>
                    </a:lnTo>
                    <a:lnTo>
                      <a:pt x="59" y="467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8">
                <a:extLst>
                  <a:ext uri="{FF2B5EF4-FFF2-40B4-BE49-F238E27FC236}">
                    <a16:creationId xmlns:a16="http://schemas.microsoft.com/office/drawing/2014/main" id="{51EA4718-D865-4B42-8C77-88575741333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14059" y="299849"/>
                <a:ext cx="30553" cy="76140"/>
              </a:xfrm>
              <a:custGeom>
                <a:avLst/>
                <a:gdLst>
                  <a:gd name="T0" fmla="*/ 0 w 189"/>
                  <a:gd name="T1" fmla="*/ 424 h 472"/>
                  <a:gd name="T2" fmla="*/ 24 w 189"/>
                  <a:gd name="T3" fmla="*/ 424 h 472"/>
                  <a:gd name="T4" fmla="*/ 64 w 189"/>
                  <a:gd name="T5" fmla="*/ 417 h 472"/>
                  <a:gd name="T6" fmla="*/ 113 w 189"/>
                  <a:gd name="T7" fmla="*/ 396 h 472"/>
                  <a:gd name="T8" fmla="*/ 141 w 189"/>
                  <a:gd name="T9" fmla="*/ 377 h 472"/>
                  <a:gd name="T10" fmla="*/ 147 w 189"/>
                  <a:gd name="T11" fmla="*/ 406 h 472"/>
                  <a:gd name="T12" fmla="*/ 156 w 189"/>
                  <a:gd name="T13" fmla="*/ 450 h 472"/>
                  <a:gd name="T14" fmla="*/ 173 w 189"/>
                  <a:gd name="T15" fmla="*/ 469 h 472"/>
                  <a:gd name="T16" fmla="*/ 189 w 189"/>
                  <a:gd name="T17" fmla="*/ 472 h 472"/>
                  <a:gd name="T18" fmla="*/ 176 w 189"/>
                  <a:gd name="T19" fmla="*/ 333 h 472"/>
                  <a:gd name="T20" fmla="*/ 176 w 189"/>
                  <a:gd name="T21" fmla="*/ 184 h 472"/>
                  <a:gd name="T22" fmla="*/ 189 w 189"/>
                  <a:gd name="T23" fmla="*/ 46 h 472"/>
                  <a:gd name="T24" fmla="*/ 165 w 189"/>
                  <a:gd name="T25" fmla="*/ 46 h 472"/>
                  <a:gd name="T26" fmla="*/ 125 w 189"/>
                  <a:gd name="T27" fmla="*/ 40 h 472"/>
                  <a:gd name="T28" fmla="*/ 76 w 189"/>
                  <a:gd name="T29" fmla="*/ 19 h 472"/>
                  <a:gd name="T30" fmla="*/ 47 w 189"/>
                  <a:gd name="T31" fmla="*/ 0 h 472"/>
                  <a:gd name="T32" fmla="*/ 73 w 189"/>
                  <a:gd name="T33" fmla="*/ 28 h 472"/>
                  <a:gd name="T34" fmla="*/ 103 w 189"/>
                  <a:gd name="T35" fmla="*/ 80 h 472"/>
                  <a:gd name="T36" fmla="*/ 111 w 189"/>
                  <a:gd name="T37" fmla="*/ 125 h 472"/>
                  <a:gd name="T38" fmla="*/ 103 w 189"/>
                  <a:gd name="T39" fmla="*/ 169 h 472"/>
                  <a:gd name="T40" fmla="*/ 71 w 189"/>
                  <a:gd name="T41" fmla="*/ 237 h 472"/>
                  <a:gd name="T42" fmla="*/ 29 w 189"/>
                  <a:gd name="T43" fmla="*/ 320 h 472"/>
                  <a:gd name="T44" fmla="*/ 7 w 189"/>
                  <a:gd name="T45" fmla="*/ 385 h 472"/>
                  <a:gd name="T46" fmla="*/ 0 w 189"/>
                  <a:gd name="T47" fmla="*/ 424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9" h="472">
                    <a:moveTo>
                      <a:pt x="0" y="424"/>
                    </a:moveTo>
                    <a:lnTo>
                      <a:pt x="24" y="424"/>
                    </a:lnTo>
                    <a:lnTo>
                      <a:pt x="64" y="417"/>
                    </a:lnTo>
                    <a:lnTo>
                      <a:pt x="113" y="396"/>
                    </a:lnTo>
                    <a:lnTo>
                      <a:pt x="141" y="377"/>
                    </a:lnTo>
                    <a:lnTo>
                      <a:pt x="147" y="406"/>
                    </a:lnTo>
                    <a:lnTo>
                      <a:pt x="156" y="450"/>
                    </a:lnTo>
                    <a:lnTo>
                      <a:pt x="173" y="469"/>
                    </a:lnTo>
                    <a:lnTo>
                      <a:pt x="189" y="472"/>
                    </a:lnTo>
                    <a:lnTo>
                      <a:pt x="176" y="333"/>
                    </a:lnTo>
                    <a:lnTo>
                      <a:pt x="176" y="184"/>
                    </a:lnTo>
                    <a:lnTo>
                      <a:pt x="189" y="46"/>
                    </a:lnTo>
                    <a:lnTo>
                      <a:pt x="165" y="46"/>
                    </a:lnTo>
                    <a:lnTo>
                      <a:pt x="125" y="40"/>
                    </a:lnTo>
                    <a:lnTo>
                      <a:pt x="76" y="19"/>
                    </a:lnTo>
                    <a:lnTo>
                      <a:pt x="47" y="0"/>
                    </a:lnTo>
                    <a:lnTo>
                      <a:pt x="73" y="28"/>
                    </a:lnTo>
                    <a:lnTo>
                      <a:pt x="103" y="80"/>
                    </a:lnTo>
                    <a:lnTo>
                      <a:pt x="111" y="125"/>
                    </a:lnTo>
                    <a:lnTo>
                      <a:pt x="103" y="169"/>
                    </a:lnTo>
                    <a:lnTo>
                      <a:pt x="71" y="237"/>
                    </a:lnTo>
                    <a:lnTo>
                      <a:pt x="29" y="320"/>
                    </a:lnTo>
                    <a:lnTo>
                      <a:pt x="7" y="385"/>
                    </a:lnTo>
                    <a:lnTo>
                      <a:pt x="0" y="42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9">
                <a:extLst>
                  <a:ext uri="{FF2B5EF4-FFF2-40B4-BE49-F238E27FC236}">
                    <a16:creationId xmlns:a16="http://schemas.microsoft.com/office/drawing/2014/main" id="{FCF66F26-3D29-492E-BCEF-0B90FD8D5F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97474" y="94221"/>
                <a:ext cx="61106" cy="31038"/>
              </a:xfrm>
              <a:custGeom>
                <a:avLst/>
                <a:gdLst>
                  <a:gd name="T0" fmla="*/ 377 w 377"/>
                  <a:gd name="T1" fmla="*/ 186 h 190"/>
                  <a:gd name="T2" fmla="*/ 377 w 377"/>
                  <a:gd name="T3" fmla="*/ 45 h 190"/>
                  <a:gd name="T4" fmla="*/ 345 w 377"/>
                  <a:gd name="T5" fmla="*/ 56 h 190"/>
                  <a:gd name="T6" fmla="*/ 286 w 377"/>
                  <a:gd name="T7" fmla="*/ 60 h 190"/>
                  <a:gd name="T8" fmla="*/ 204 w 377"/>
                  <a:gd name="T9" fmla="*/ 41 h 190"/>
                  <a:gd name="T10" fmla="*/ 130 w 377"/>
                  <a:gd name="T11" fmla="*/ 12 h 190"/>
                  <a:gd name="T12" fmla="*/ 86 w 377"/>
                  <a:gd name="T13" fmla="*/ 0 h 190"/>
                  <a:gd name="T14" fmla="*/ 48 w 377"/>
                  <a:gd name="T15" fmla="*/ 1 h 190"/>
                  <a:gd name="T16" fmla="*/ 15 w 377"/>
                  <a:gd name="T17" fmla="*/ 24 h 190"/>
                  <a:gd name="T18" fmla="*/ 0 w 377"/>
                  <a:gd name="T19" fmla="*/ 45 h 190"/>
                  <a:gd name="T20" fmla="*/ 29 w 377"/>
                  <a:gd name="T21" fmla="*/ 50 h 190"/>
                  <a:gd name="T22" fmla="*/ 73 w 377"/>
                  <a:gd name="T23" fmla="*/ 60 h 190"/>
                  <a:gd name="T24" fmla="*/ 92 w 377"/>
                  <a:gd name="T25" fmla="*/ 77 h 190"/>
                  <a:gd name="T26" fmla="*/ 93 w 377"/>
                  <a:gd name="T27" fmla="*/ 93 h 190"/>
                  <a:gd name="T28" fmla="*/ 81 w 377"/>
                  <a:gd name="T29" fmla="*/ 94 h 190"/>
                  <a:gd name="T30" fmla="*/ 74 w 377"/>
                  <a:gd name="T31" fmla="*/ 104 h 190"/>
                  <a:gd name="T32" fmla="*/ 85 w 377"/>
                  <a:gd name="T33" fmla="*/ 120 h 190"/>
                  <a:gd name="T34" fmla="*/ 112 w 377"/>
                  <a:gd name="T35" fmla="*/ 140 h 190"/>
                  <a:gd name="T36" fmla="*/ 153 w 377"/>
                  <a:gd name="T37" fmla="*/ 160 h 190"/>
                  <a:gd name="T38" fmla="*/ 206 w 377"/>
                  <a:gd name="T39" fmla="*/ 177 h 190"/>
                  <a:gd name="T40" fmla="*/ 269 w 377"/>
                  <a:gd name="T41" fmla="*/ 188 h 190"/>
                  <a:gd name="T42" fmla="*/ 340 w 377"/>
                  <a:gd name="T43" fmla="*/ 190 h 190"/>
                  <a:gd name="T44" fmla="*/ 377 w 377"/>
                  <a:gd name="T45" fmla="*/ 186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7" h="190">
                    <a:moveTo>
                      <a:pt x="377" y="186"/>
                    </a:moveTo>
                    <a:lnTo>
                      <a:pt x="377" y="45"/>
                    </a:lnTo>
                    <a:lnTo>
                      <a:pt x="345" y="56"/>
                    </a:lnTo>
                    <a:lnTo>
                      <a:pt x="286" y="60"/>
                    </a:lnTo>
                    <a:lnTo>
                      <a:pt x="204" y="41"/>
                    </a:lnTo>
                    <a:lnTo>
                      <a:pt x="130" y="12"/>
                    </a:lnTo>
                    <a:lnTo>
                      <a:pt x="86" y="0"/>
                    </a:lnTo>
                    <a:lnTo>
                      <a:pt x="48" y="1"/>
                    </a:lnTo>
                    <a:lnTo>
                      <a:pt x="15" y="24"/>
                    </a:lnTo>
                    <a:lnTo>
                      <a:pt x="0" y="45"/>
                    </a:lnTo>
                    <a:lnTo>
                      <a:pt x="29" y="50"/>
                    </a:lnTo>
                    <a:lnTo>
                      <a:pt x="73" y="60"/>
                    </a:lnTo>
                    <a:lnTo>
                      <a:pt x="92" y="77"/>
                    </a:lnTo>
                    <a:lnTo>
                      <a:pt x="93" y="93"/>
                    </a:lnTo>
                    <a:lnTo>
                      <a:pt x="81" y="94"/>
                    </a:lnTo>
                    <a:lnTo>
                      <a:pt x="74" y="104"/>
                    </a:lnTo>
                    <a:lnTo>
                      <a:pt x="85" y="120"/>
                    </a:lnTo>
                    <a:lnTo>
                      <a:pt x="112" y="140"/>
                    </a:lnTo>
                    <a:lnTo>
                      <a:pt x="153" y="160"/>
                    </a:lnTo>
                    <a:lnTo>
                      <a:pt x="206" y="177"/>
                    </a:lnTo>
                    <a:lnTo>
                      <a:pt x="269" y="188"/>
                    </a:lnTo>
                    <a:lnTo>
                      <a:pt x="340" y="190"/>
                    </a:lnTo>
                    <a:lnTo>
                      <a:pt x="377" y="18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40">
                <a:extLst>
                  <a:ext uri="{FF2B5EF4-FFF2-40B4-BE49-F238E27FC236}">
                    <a16:creationId xmlns:a16="http://schemas.microsoft.com/office/drawing/2014/main" id="{15608A1A-80E6-4AC3-9415-178D44BC103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347325" y="86462"/>
                <a:ext cx="50922" cy="60136"/>
              </a:xfrm>
              <a:custGeom>
                <a:avLst/>
                <a:gdLst>
                  <a:gd name="T0" fmla="*/ 31 w 313"/>
                  <a:gd name="T1" fmla="*/ 188 h 370"/>
                  <a:gd name="T2" fmla="*/ 17 w 313"/>
                  <a:gd name="T3" fmla="*/ 208 h 370"/>
                  <a:gd name="T4" fmla="*/ 3 w 313"/>
                  <a:gd name="T5" fmla="*/ 249 h 370"/>
                  <a:gd name="T6" fmla="*/ 0 w 313"/>
                  <a:gd name="T7" fmla="*/ 290 h 370"/>
                  <a:gd name="T8" fmla="*/ 8 w 313"/>
                  <a:gd name="T9" fmla="*/ 327 h 370"/>
                  <a:gd name="T10" fmla="*/ 25 w 313"/>
                  <a:gd name="T11" fmla="*/ 355 h 370"/>
                  <a:gd name="T12" fmla="*/ 48 w 313"/>
                  <a:gd name="T13" fmla="*/ 370 h 370"/>
                  <a:gd name="T14" fmla="*/ 77 w 313"/>
                  <a:gd name="T15" fmla="*/ 370 h 370"/>
                  <a:gd name="T16" fmla="*/ 108 w 313"/>
                  <a:gd name="T17" fmla="*/ 349 h 370"/>
                  <a:gd name="T18" fmla="*/ 125 w 313"/>
                  <a:gd name="T19" fmla="*/ 329 h 370"/>
                  <a:gd name="T20" fmla="*/ 111 w 313"/>
                  <a:gd name="T21" fmla="*/ 329 h 370"/>
                  <a:gd name="T22" fmla="*/ 103 w 313"/>
                  <a:gd name="T23" fmla="*/ 321 h 370"/>
                  <a:gd name="T24" fmla="*/ 125 w 313"/>
                  <a:gd name="T25" fmla="*/ 299 h 370"/>
                  <a:gd name="T26" fmla="*/ 180 w 313"/>
                  <a:gd name="T27" fmla="*/ 276 h 370"/>
                  <a:gd name="T28" fmla="*/ 223 w 313"/>
                  <a:gd name="T29" fmla="*/ 265 h 370"/>
                  <a:gd name="T30" fmla="*/ 265 w 313"/>
                  <a:gd name="T31" fmla="*/ 262 h 370"/>
                  <a:gd name="T32" fmla="*/ 300 w 313"/>
                  <a:gd name="T33" fmla="*/ 272 h 370"/>
                  <a:gd name="T34" fmla="*/ 313 w 313"/>
                  <a:gd name="T35" fmla="*/ 282 h 370"/>
                  <a:gd name="T36" fmla="*/ 311 w 313"/>
                  <a:gd name="T37" fmla="*/ 222 h 370"/>
                  <a:gd name="T38" fmla="*/ 297 w 313"/>
                  <a:gd name="T39" fmla="*/ 153 h 370"/>
                  <a:gd name="T40" fmla="*/ 289 w 313"/>
                  <a:gd name="T41" fmla="*/ 108 h 370"/>
                  <a:gd name="T42" fmla="*/ 297 w 313"/>
                  <a:gd name="T43" fmla="*/ 49 h 370"/>
                  <a:gd name="T44" fmla="*/ 313 w 313"/>
                  <a:gd name="T45" fmla="*/ 0 h 370"/>
                  <a:gd name="T46" fmla="*/ 297 w 313"/>
                  <a:gd name="T47" fmla="*/ 1 h 370"/>
                  <a:gd name="T48" fmla="*/ 271 w 313"/>
                  <a:gd name="T49" fmla="*/ 12 h 370"/>
                  <a:gd name="T50" fmla="*/ 241 w 313"/>
                  <a:gd name="T51" fmla="*/ 37 h 370"/>
                  <a:gd name="T52" fmla="*/ 211 w 313"/>
                  <a:gd name="T53" fmla="*/ 113 h 370"/>
                  <a:gd name="T54" fmla="*/ 195 w 313"/>
                  <a:gd name="T55" fmla="*/ 192 h 370"/>
                  <a:gd name="T56" fmla="*/ 180 w 313"/>
                  <a:gd name="T57" fmla="*/ 221 h 370"/>
                  <a:gd name="T58" fmla="*/ 167 w 313"/>
                  <a:gd name="T59" fmla="*/ 234 h 370"/>
                  <a:gd name="T60" fmla="*/ 148 w 313"/>
                  <a:gd name="T61" fmla="*/ 240 h 370"/>
                  <a:gd name="T62" fmla="*/ 124 w 313"/>
                  <a:gd name="T63" fmla="*/ 237 h 370"/>
                  <a:gd name="T64" fmla="*/ 76 w 313"/>
                  <a:gd name="T65" fmla="*/ 218 h 370"/>
                  <a:gd name="T66" fmla="*/ 31 w 313"/>
                  <a:gd name="T67" fmla="*/ 188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3" h="370">
                    <a:moveTo>
                      <a:pt x="31" y="188"/>
                    </a:moveTo>
                    <a:lnTo>
                      <a:pt x="17" y="208"/>
                    </a:lnTo>
                    <a:lnTo>
                      <a:pt x="3" y="249"/>
                    </a:lnTo>
                    <a:lnTo>
                      <a:pt x="0" y="290"/>
                    </a:lnTo>
                    <a:lnTo>
                      <a:pt x="8" y="327"/>
                    </a:lnTo>
                    <a:lnTo>
                      <a:pt x="25" y="355"/>
                    </a:lnTo>
                    <a:lnTo>
                      <a:pt x="48" y="370"/>
                    </a:lnTo>
                    <a:lnTo>
                      <a:pt x="77" y="370"/>
                    </a:lnTo>
                    <a:lnTo>
                      <a:pt x="108" y="349"/>
                    </a:lnTo>
                    <a:lnTo>
                      <a:pt x="125" y="329"/>
                    </a:lnTo>
                    <a:lnTo>
                      <a:pt x="111" y="329"/>
                    </a:lnTo>
                    <a:lnTo>
                      <a:pt x="103" y="321"/>
                    </a:lnTo>
                    <a:lnTo>
                      <a:pt x="125" y="299"/>
                    </a:lnTo>
                    <a:lnTo>
                      <a:pt x="180" y="276"/>
                    </a:lnTo>
                    <a:lnTo>
                      <a:pt x="223" y="265"/>
                    </a:lnTo>
                    <a:lnTo>
                      <a:pt x="265" y="262"/>
                    </a:lnTo>
                    <a:lnTo>
                      <a:pt x="300" y="272"/>
                    </a:lnTo>
                    <a:lnTo>
                      <a:pt x="313" y="282"/>
                    </a:lnTo>
                    <a:lnTo>
                      <a:pt x="311" y="222"/>
                    </a:lnTo>
                    <a:lnTo>
                      <a:pt x="297" y="153"/>
                    </a:lnTo>
                    <a:lnTo>
                      <a:pt x="289" y="108"/>
                    </a:lnTo>
                    <a:lnTo>
                      <a:pt x="297" y="49"/>
                    </a:lnTo>
                    <a:lnTo>
                      <a:pt x="313" y="0"/>
                    </a:lnTo>
                    <a:lnTo>
                      <a:pt x="297" y="1"/>
                    </a:lnTo>
                    <a:lnTo>
                      <a:pt x="271" y="12"/>
                    </a:lnTo>
                    <a:lnTo>
                      <a:pt x="241" y="37"/>
                    </a:lnTo>
                    <a:lnTo>
                      <a:pt x="211" y="113"/>
                    </a:lnTo>
                    <a:lnTo>
                      <a:pt x="195" y="192"/>
                    </a:lnTo>
                    <a:lnTo>
                      <a:pt x="180" y="221"/>
                    </a:lnTo>
                    <a:lnTo>
                      <a:pt x="167" y="234"/>
                    </a:lnTo>
                    <a:lnTo>
                      <a:pt x="148" y="240"/>
                    </a:lnTo>
                    <a:lnTo>
                      <a:pt x="124" y="237"/>
                    </a:lnTo>
                    <a:lnTo>
                      <a:pt x="76" y="218"/>
                    </a:lnTo>
                    <a:lnTo>
                      <a:pt x="31" y="18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41">
                <a:extLst>
                  <a:ext uri="{FF2B5EF4-FFF2-40B4-BE49-F238E27FC236}">
                    <a16:creationId xmlns:a16="http://schemas.microsoft.com/office/drawing/2014/main" id="{D3E544C7-7FFE-4CB2-ADA9-CB9466A2B8C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46062" y="-35266"/>
                <a:ext cx="33948" cy="91175"/>
              </a:xfrm>
              <a:custGeom>
                <a:avLst/>
                <a:gdLst>
                  <a:gd name="T0" fmla="*/ 0 w 208"/>
                  <a:gd name="T1" fmla="*/ 519 h 565"/>
                  <a:gd name="T2" fmla="*/ 30 w 208"/>
                  <a:gd name="T3" fmla="*/ 517 h 565"/>
                  <a:gd name="T4" fmla="*/ 85 w 208"/>
                  <a:gd name="T5" fmla="*/ 521 h 565"/>
                  <a:gd name="T6" fmla="*/ 133 w 208"/>
                  <a:gd name="T7" fmla="*/ 533 h 565"/>
                  <a:gd name="T8" fmla="*/ 173 w 208"/>
                  <a:gd name="T9" fmla="*/ 552 h 565"/>
                  <a:gd name="T10" fmla="*/ 189 w 208"/>
                  <a:gd name="T11" fmla="*/ 565 h 565"/>
                  <a:gd name="T12" fmla="*/ 200 w 208"/>
                  <a:gd name="T13" fmla="*/ 525 h 565"/>
                  <a:gd name="T14" fmla="*/ 208 w 208"/>
                  <a:gd name="T15" fmla="*/ 448 h 565"/>
                  <a:gd name="T16" fmla="*/ 202 w 208"/>
                  <a:gd name="T17" fmla="*/ 376 h 565"/>
                  <a:gd name="T18" fmla="*/ 186 w 208"/>
                  <a:gd name="T19" fmla="*/ 307 h 565"/>
                  <a:gd name="T20" fmla="*/ 148 w 208"/>
                  <a:gd name="T21" fmla="*/ 204 h 565"/>
                  <a:gd name="T22" fmla="*/ 81 w 208"/>
                  <a:gd name="T23" fmla="*/ 70 h 565"/>
                  <a:gd name="T24" fmla="*/ 48 w 208"/>
                  <a:gd name="T25" fmla="*/ 0 h 565"/>
                  <a:gd name="T26" fmla="*/ 56 w 208"/>
                  <a:gd name="T27" fmla="*/ 78 h 565"/>
                  <a:gd name="T28" fmla="*/ 65 w 208"/>
                  <a:gd name="T29" fmla="*/ 210 h 565"/>
                  <a:gd name="T30" fmla="*/ 60 w 208"/>
                  <a:gd name="T31" fmla="*/ 327 h 565"/>
                  <a:gd name="T32" fmla="*/ 29 w 208"/>
                  <a:gd name="T33" fmla="*/ 450 h 565"/>
                  <a:gd name="T34" fmla="*/ 0 w 208"/>
                  <a:gd name="T35" fmla="*/ 519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8" h="565">
                    <a:moveTo>
                      <a:pt x="0" y="519"/>
                    </a:moveTo>
                    <a:lnTo>
                      <a:pt x="30" y="517"/>
                    </a:lnTo>
                    <a:lnTo>
                      <a:pt x="85" y="521"/>
                    </a:lnTo>
                    <a:lnTo>
                      <a:pt x="133" y="533"/>
                    </a:lnTo>
                    <a:lnTo>
                      <a:pt x="173" y="552"/>
                    </a:lnTo>
                    <a:lnTo>
                      <a:pt x="189" y="565"/>
                    </a:lnTo>
                    <a:lnTo>
                      <a:pt x="200" y="525"/>
                    </a:lnTo>
                    <a:lnTo>
                      <a:pt x="208" y="448"/>
                    </a:lnTo>
                    <a:lnTo>
                      <a:pt x="202" y="376"/>
                    </a:lnTo>
                    <a:lnTo>
                      <a:pt x="186" y="307"/>
                    </a:lnTo>
                    <a:lnTo>
                      <a:pt x="148" y="204"/>
                    </a:lnTo>
                    <a:lnTo>
                      <a:pt x="81" y="70"/>
                    </a:lnTo>
                    <a:lnTo>
                      <a:pt x="48" y="0"/>
                    </a:lnTo>
                    <a:lnTo>
                      <a:pt x="56" y="78"/>
                    </a:lnTo>
                    <a:lnTo>
                      <a:pt x="65" y="210"/>
                    </a:lnTo>
                    <a:lnTo>
                      <a:pt x="60" y="327"/>
                    </a:lnTo>
                    <a:lnTo>
                      <a:pt x="29" y="450"/>
                    </a:lnTo>
                    <a:lnTo>
                      <a:pt x="0" y="51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42">
                <a:extLst>
                  <a:ext uri="{FF2B5EF4-FFF2-40B4-BE49-F238E27FC236}">
                    <a16:creationId xmlns:a16="http://schemas.microsoft.com/office/drawing/2014/main" id="{D4D87FC2-99FE-428F-869B-8B187115278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65557" y="-58060"/>
                <a:ext cx="53347" cy="52862"/>
              </a:xfrm>
              <a:custGeom>
                <a:avLst/>
                <a:gdLst>
                  <a:gd name="T0" fmla="*/ 94 w 330"/>
                  <a:gd name="T1" fmla="*/ 329 h 329"/>
                  <a:gd name="T2" fmla="*/ 161 w 330"/>
                  <a:gd name="T3" fmla="*/ 313 h 329"/>
                  <a:gd name="T4" fmla="*/ 261 w 330"/>
                  <a:gd name="T5" fmla="*/ 289 h 329"/>
                  <a:gd name="T6" fmla="*/ 301 w 330"/>
                  <a:gd name="T7" fmla="*/ 268 h 329"/>
                  <a:gd name="T8" fmla="*/ 322 w 330"/>
                  <a:gd name="T9" fmla="*/ 248 h 329"/>
                  <a:gd name="T10" fmla="*/ 330 w 330"/>
                  <a:gd name="T11" fmla="*/ 236 h 329"/>
                  <a:gd name="T12" fmla="*/ 312 w 330"/>
                  <a:gd name="T13" fmla="*/ 231 h 329"/>
                  <a:gd name="T14" fmla="*/ 297 w 330"/>
                  <a:gd name="T15" fmla="*/ 212 h 329"/>
                  <a:gd name="T16" fmla="*/ 309 w 330"/>
                  <a:gd name="T17" fmla="*/ 172 h 329"/>
                  <a:gd name="T18" fmla="*/ 330 w 330"/>
                  <a:gd name="T19" fmla="*/ 141 h 329"/>
                  <a:gd name="T20" fmla="*/ 296 w 330"/>
                  <a:gd name="T21" fmla="*/ 88 h 329"/>
                  <a:gd name="T22" fmla="*/ 245 w 330"/>
                  <a:gd name="T23" fmla="*/ 32 h 329"/>
                  <a:gd name="T24" fmla="*/ 220 w 330"/>
                  <a:gd name="T25" fmla="*/ 22 h 329"/>
                  <a:gd name="T26" fmla="*/ 205 w 330"/>
                  <a:gd name="T27" fmla="*/ 23 h 329"/>
                  <a:gd name="T28" fmla="*/ 188 w 330"/>
                  <a:gd name="T29" fmla="*/ 36 h 329"/>
                  <a:gd name="T30" fmla="*/ 166 w 330"/>
                  <a:gd name="T31" fmla="*/ 63 h 329"/>
                  <a:gd name="T32" fmla="*/ 146 w 330"/>
                  <a:gd name="T33" fmla="*/ 80 h 329"/>
                  <a:gd name="T34" fmla="*/ 130 w 330"/>
                  <a:gd name="T35" fmla="*/ 86 h 329"/>
                  <a:gd name="T36" fmla="*/ 110 w 330"/>
                  <a:gd name="T37" fmla="*/ 86 h 329"/>
                  <a:gd name="T38" fmla="*/ 86 w 330"/>
                  <a:gd name="T39" fmla="*/ 76 h 329"/>
                  <a:gd name="T40" fmla="*/ 41 w 330"/>
                  <a:gd name="T41" fmla="*/ 43 h 329"/>
                  <a:gd name="T42" fmla="*/ 0 w 330"/>
                  <a:gd name="T43" fmla="*/ 0 h 329"/>
                  <a:gd name="T44" fmla="*/ 1 w 330"/>
                  <a:gd name="T45" fmla="*/ 26 h 329"/>
                  <a:gd name="T46" fmla="*/ 12 w 330"/>
                  <a:gd name="T47" fmla="*/ 68 h 329"/>
                  <a:gd name="T48" fmla="*/ 43 w 330"/>
                  <a:gd name="T49" fmla="*/ 117 h 329"/>
                  <a:gd name="T50" fmla="*/ 77 w 330"/>
                  <a:gd name="T51" fmla="*/ 161 h 329"/>
                  <a:gd name="T52" fmla="*/ 96 w 330"/>
                  <a:gd name="T53" fmla="*/ 196 h 329"/>
                  <a:gd name="T54" fmla="*/ 106 w 330"/>
                  <a:gd name="T55" fmla="*/ 239 h 329"/>
                  <a:gd name="T56" fmla="*/ 102 w 330"/>
                  <a:gd name="T57" fmla="*/ 295 h 329"/>
                  <a:gd name="T58" fmla="*/ 94 w 330"/>
                  <a:gd name="T59" fmla="*/ 32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30" h="329">
                    <a:moveTo>
                      <a:pt x="94" y="329"/>
                    </a:moveTo>
                    <a:lnTo>
                      <a:pt x="161" y="313"/>
                    </a:lnTo>
                    <a:lnTo>
                      <a:pt x="261" y="289"/>
                    </a:lnTo>
                    <a:lnTo>
                      <a:pt x="301" y="268"/>
                    </a:lnTo>
                    <a:lnTo>
                      <a:pt x="322" y="248"/>
                    </a:lnTo>
                    <a:lnTo>
                      <a:pt x="330" y="236"/>
                    </a:lnTo>
                    <a:lnTo>
                      <a:pt x="312" y="231"/>
                    </a:lnTo>
                    <a:lnTo>
                      <a:pt x="297" y="212"/>
                    </a:lnTo>
                    <a:lnTo>
                      <a:pt x="309" y="172"/>
                    </a:lnTo>
                    <a:lnTo>
                      <a:pt x="330" y="141"/>
                    </a:lnTo>
                    <a:lnTo>
                      <a:pt x="296" y="88"/>
                    </a:lnTo>
                    <a:lnTo>
                      <a:pt x="245" y="32"/>
                    </a:lnTo>
                    <a:lnTo>
                      <a:pt x="220" y="22"/>
                    </a:lnTo>
                    <a:lnTo>
                      <a:pt x="205" y="23"/>
                    </a:lnTo>
                    <a:lnTo>
                      <a:pt x="188" y="36"/>
                    </a:lnTo>
                    <a:lnTo>
                      <a:pt x="166" y="63"/>
                    </a:lnTo>
                    <a:lnTo>
                      <a:pt x="146" y="80"/>
                    </a:lnTo>
                    <a:lnTo>
                      <a:pt x="130" y="86"/>
                    </a:lnTo>
                    <a:lnTo>
                      <a:pt x="110" y="86"/>
                    </a:lnTo>
                    <a:lnTo>
                      <a:pt x="86" y="76"/>
                    </a:lnTo>
                    <a:lnTo>
                      <a:pt x="41" y="43"/>
                    </a:lnTo>
                    <a:lnTo>
                      <a:pt x="0" y="0"/>
                    </a:lnTo>
                    <a:lnTo>
                      <a:pt x="1" y="26"/>
                    </a:lnTo>
                    <a:lnTo>
                      <a:pt x="12" y="68"/>
                    </a:lnTo>
                    <a:lnTo>
                      <a:pt x="43" y="117"/>
                    </a:lnTo>
                    <a:lnTo>
                      <a:pt x="77" y="161"/>
                    </a:lnTo>
                    <a:lnTo>
                      <a:pt x="96" y="196"/>
                    </a:lnTo>
                    <a:lnTo>
                      <a:pt x="106" y="239"/>
                    </a:lnTo>
                    <a:lnTo>
                      <a:pt x="102" y="295"/>
                    </a:lnTo>
                    <a:lnTo>
                      <a:pt x="94" y="32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43">
                <a:extLst>
                  <a:ext uri="{FF2B5EF4-FFF2-40B4-BE49-F238E27FC236}">
                    <a16:creationId xmlns:a16="http://schemas.microsoft.com/office/drawing/2014/main" id="{CBE43B6B-ADDE-45CD-B6C5-E4595B62661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32872" y="-80368"/>
                <a:ext cx="53832" cy="38798"/>
              </a:xfrm>
              <a:custGeom>
                <a:avLst/>
                <a:gdLst>
                  <a:gd name="T0" fmla="*/ 331 w 331"/>
                  <a:gd name="T1" fmla="*/ 232 h 241"/>
                  <a:gd name="T2" fmla="*/ 312 w 331"/>
                  <a:gd name="T3" fmla="*/ 228 h 241"/>
                  <a:gd name="T4" fmla="*/ 283 w 331"/>
                  <a:gd name="T5" fmla="*/ 209 h 241"/>
                  <a:gd name="T6" fmla="*/ 252 w 331"/>
                  <a:gd name="T7" fmla="*/ 169 h 241"/>
                  <a:gd name="T8" fmla="*/ 236 w 331"/>
                  <a:gd name="T9" fmla="*/ 138 h 241"/>
                  <a:gd name="T10" fmla="*/ 249 w 331"/>
                  <a:gd name="T11" fmla="*/ 133 h 241"/>
                  <a:gd name="T12" fmla="*/ 269 w 331"/>
                  <a:gd name="T13" fmla="*/ 118 h 241"/>
                  <a:gd name="T14" fmla="*/ 281 w 331"/>
                  <a:gd name="T15" fmla="*/ 96 h 241"/>
                  <a:gd name="T16" fmla="*/ 285 w 331"/>
                  <a:gd name="T17" fmla="*/ 64 h 241"/>
                  <a:gd name="T18" fmla="*/ 283 w 331"/>
                  <a:gd name="T19" fmla="*/ 44 h 241"/>
                  <a:gd name="T20" fmla="*/ 243 w 331"/>
                  <a:gd name="T21" fmla="*/ 34 h 241"/>
                  <a:gd name="T22" fmla="*/ 155 w 331"/>
                  <a:gd name="T23" fmla="*/ 8 h 241"/>
                  <a:gd name="T24" fmla="*/ 94 w 331"/>
                  <a:gd name="T25" fmla="*/ 0 h 241"/>
                  <a:gd name="T26" fmla="*/ 58 w 331"/>
                  <a:gd name="T27" fmla="*/ 6 h 241"/>
                  <a:gd name="T28" fmla="*/ 27 w 331"/>
                  <a:gd name="T29" fmla="*/ 26 h 241"/>
                  <a:gd name="T30" fmla="*/ 7 w 331"/>
                  <a:gd name="T31" fmla="*/ 64 h 241"/>
                  <a:gd name="T32" fmla="*/ 0 w 331"/>
                  <a:gd name="T33" fmla="*/ 90 h 241"/>
                  <a:gd name="T34" fmla="*/ 44 w 331"/>
                  <a:gd name="T35" fmla="*/ 82 h 241"/>
                  <a:gd name="T36" fmla="*/ 106 w 331"/>
                  <a:gd name="T37" fmla="*/ 88 h 241"/>
                  <a:gd name="T38" fmla="*/ 144 w 331"/>
                  <a:gd name="T39" fmla="*/ 112 h 241"/>
                  <a:gd name="T40" fmla="*/ 170 w 331"/>
                  <a:gd name="T41" fmla="*/ 146 h 241"/>
                  <a:gd name="T42" fmla="*/ 188 w 331"/>
                  <a:gd name="T43" fmla="*/ 184 h 241"/>
                  <a:gd name="T44" fmla="*/ 209 w 331"/>
                  <a:gd name="T45" fmla="*/ 217 h 241"/>
                  <a:gd name="T46" fmla="*/ 243 w 331"/>
                  <a:gd name="T47" fmla="*/ 238 h 241"/>
                  <a:gd name="T48" fmla="*/ 293 w 331"/>
                  <a:gd name="T49" fmla="*/ 241 h 241"/>
                  <a:gd name="T50" fmla="*/ 331 w 331"/>
                  <a:gd name="T51" fmla="*/ 232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1" h="241">
                    <a:moveTo>
                      <a:pt x="331" y="232"/>
                    </a:moveTo>
                    <a:lnTo>
                      <a:pt x="312" y="228"/>
                    </a:lnTo>
                    <a:lnTo>
                      <a:pt x="283" y="209"/>
                    </a:lnTo>
                    <a:lnTo>
                      <a:pt x="252" y="169"/>
                    </a:lnTo>
                    <a:lnTo>
                      <a:pt x="236" y="138"/>
                    </a:lnTo>
                    <a:lnTo>
                      <a:pt x="249" y="133"/>
                    </a:lnTo>
                    <a:lnTo>
                      <a:pt x="269" y="118"/>
                    </a:lnTo>
                    <a:lnTo>
                      <a:pt x="281" y="96"/>
                    </a:lnTo>
                    <a:lnTo>
                      <a:pt x="285" y="64"/>
                    </a:lnTo>
                    <a:lnTo>
                      <a:pt x="283" y="44"/>
                    </a:lnTo>
                    <a:lnTo>
                      <a:pt x="243" y="34"/>
                    </a:lnTo>
                    <a:lnTo>
                      <a:pt x="155" y="8"/>
                    </a:lnTo>
                    <a:lnTo>
                      <a:pt x="94" y="0"/>
                    </a:lnTo>
                    <a:lnTo>
                      <a:pt x="58" y="6"/>
                    </a:lnTo>
                    <a:lnTo>
                      <a:pt x="27" y="26"/>
                    </a:lnTo>
                    <a:lnTo>
                      <a:pt x="7" y="64"/>
                    </a:lnTo>
                    <a:lnTo>
                      <a:pt x="0" y="90"/>
                    </a:lnTo>
                    <a:lnTo>
                      <a:pt x="44" y="82"/>
                    </a:lnTo>
                    <a:lnTo>
                      <a:pt x="106" y="88"/>
                    </a:lnTo>
                    <a:lnTo>
                      <a:pt x="144" y="112"/>
                    </a:lnTo>
                    <a:lnTo>
                      <a:pt x="170" y="146"/>
                    </a:lnTo>
                    <a:lnTo>
                      <a:pt x="188" y="184"/>
                    </a:lnTo>
                    <a:lnTo>
                      <a:pt x="209" y="217"/>
                    </a:lnTo>
                    <a:lnTo>
                      <a:pt x="243" y="238"/>
                    </a:lnTo>
                    <a:lnTo>
                      <a:pt x="293" y="241"/>
                    </a:lnTo>
                    <a:lnTo>
                      <a:pt x="331" y="23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4">
                <a:extLst>
                  <a:ext uri="{FF2B5EF4-FFF2-40B4-BE49-F238E27FC236}">
                    <a16:creationId xmlns:a16="http://schemas.microsoft.com/office/drawing/2014/main" id="{0B0E6FE3-DDB9-4F84-8ECB-4EA04BABC1F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35787" y="-233619"/>
                <a:ext cx="69351" cy="106694"/>
              </a:xfrm>
              <a:custGeom>
                <a:avLst/>
                <a:gdLst>
                  <a:gd name="T0" fmla="*/ 98 w 428"/>
                  <a:gd name="T1" fmla="*/ 425 h 659"/>
                  <a:gd name="T2" fmla="*/ 100 w 428"/>
                  <a:gd name="T3" fmla="*/ 374 h 659"/>
                  <a:gd name="T4" fmla="*/ 119 w 428"/>
                  <a:gd name="T5" fmla="*/ 249 h 659"/>
                  <a:gd name="T6" fmla="*/ 122 w 428"/>
                  <a:gd name="T7" fmla="*/ 153 h 659"/>
                  <a:gd name="T8" fmla="*/ 111 w 428"/>
                  <a:gd name="T9" fmla="*/ 94 h 659"/>
                  <a:gd name="T10" fmla="*/ 84 w 428"/>
                  <a:gd name="T11" fmla="*/ 45 h 659"/>
                  <a:gd name="T12" fmla="*/ 50 w 428"/>
                  <a:gd name="T13" fmla="*/ 18 h 659"/>
                  <a:gd name="T14" fmla="*/ 20 w 428"/>
                  <a:gd name="T15" fmla="*/ 5 h 659"/>
                  <a:gd name="T16" fmla="*/ 3 w 428"/>
                  <a:gd name="T17" fmla="*/ 0 h 659"/>
                  <a:gd name="T18" fmla="*/ 0 w 428"/>
                  <a:gd name="T19" fmla="*/ 33 h 659"/>
                  <a:gd name="T20" fmla="*/ 0 w 428"/>
                  <a:gd name="T21" fmla="*/ 115 h 659"/>
                  <a:gd name="T22" fmla="*/ 11 w 428"/>
                  <a:gd name="T23" fmla="*/ 214 h 659"/>
                  <a:gd name="T24" fmla="*/ 32 w 428"/>
                  <a:gd name="T25" fmla="*/ 317 h 659"/>
                  <a:gd name="T26" fmla="*/ 66 w 428"/>
                  <a:gd name="T27" fmla="*/ 419 h 659"/>
                  <a:gd name="T28" fmla="*/ 112 w 428"/>
                  <a:gd name="T29" fmla="*/ 514 h 659"/>
                  <a:gd name="T30" fmla="*/ 155 w 428"/>
                  <a:gd name="T31" fmla="*/ 574 h 659"/>
                  <a:gd name="T32" fmla="*/ 188 w 428"/>
                  <a:gd name="T33" fmla="*/ 607 h 659"/>
                  <a:gd name="T34" fmla="*/ 224 w 428"/>
                  <a:gd name="T35" fmla="*/ 634 h 659"/>
                  <a:gd name="T36" fmla="*/ 264 w 428"/>
                  <a:gd name="T37" fmla="*/ 654 h 659"/>
                  <a:gd name="T38" fmla="*/ 287 w 428"/>
                  <a:gd name="T39" fmla="*/ 659 h 659"/>
                  <a:gd name="T40" fmla="*/ 296 w 428"/>
                  <a:gd name="T41" fmla="*/ 651 h 659"/>
                  <a:gd name="T42" fmla="*/ 311 w 428"/>
                  <a:gd name="T43" fmla="*/ 631 h 659"/>
                  <a:gd name="T44" fmla="*/ 320 w 428"/>
                  <a:gd name="T45" fmla="*/ 597 h 659"/>
                  <a:gd name="T46" fmla="*/ 311 w 428"/>
                  <a:gd name="T47" fmla="*/ 515 h 659"/>
                  <a:gd name="T48" fmla="*/ 295 w 428"/>
                  <a:gd name="T49" fmla="*/ 431 h 659"/>
                  <a:gd name="T50" fmla="*/ 296 w 428"/>
                  <a:gd name="T51" fmla="*/ 395 h 659"/>
                  <a:gd name="T52" fmla="*/ 303 w 428"/>
                  <a:gd name="T53" fmla="*/ 374 h 659"/>
                  <a:gd name="T54" fmla="*/ 315 w 428"/>
                  <a:gd name="T55" fmla="*/ 357 h 659"/>
                  <a:gd name="T56" fmla="*/ 336 w 428"/>
                  <a:gd name="T57" fmla="*/ 342 h 659"/>
                  <a:gd name="T58" fmla="*/ 364 w 428"/>
                  <a:gd name="T59" fmla="*/ 333 h 659"/>
                  <a:gd name="T60" fmla="*/ 404 w 428"/>
                  <a:gd name="T61" fmla="*/ 329 h 659"/>
                  <a:gd name="T62" fmla="*/ 428 w 428"/>
                  <a:gd name="T63" fmla="*/ 330 h 659"/>
                  <a:gd name="T64" fmla="*/ 424 w 428"/>
                  <a:gd name="T65" fmla="*/ 298 h 659"/>
                  <a:gd name="T66" fmla="*/ 412 w 428"/>
                  <a:gd name="T67" fmla="*/ 239 h 659"/>
                  <a:gd name="T68" fmla="*/ 389 w 428"/>
                  <a:gd name="T69" fmla="*/ 191 h 659"/>
                  <a:gd name="T70" fmla="*/ 356 w 428"/>
                  <a:gd name="T71" fmla="*/ 154 h 659"/>
                  <a:gd name="T72" fmla="*/ 333 w 428"/>
                  <a:gd name="T73" fmla="*/ 141 h 659"/>
                  <a:gd name="T74" fmla="*/ 341 w 428"/>
                  <a:gd name="T75" fmla="*/ 182 h 659"/>
                  <a:gd name="T76" fmla="*/ 341 w 428"/>
                  <a:gd name="T77" fmla="*/ 247 h 659"/>
                  <a:gd name="T78" fmla="*/ 324 w 428"/>
                  <a:gd name="T79" fmla="*/ 294 h 659"/>
                  <a:gd name="T80" fmla="*/ 294 w 428"/>
                  <a:gd name="T81" fmla="*/ 329 h 659"/>
                  <a:gd name="T82" fmla="*/ 231 w 428"/>
                  <a:gd name="T83" fmla="*/ 363 h 659"/>
                  <a:gd name="T84" fmla="*/ 162 w 428"/>
                  <a:gd name="T85" fmla="*/ 390 h 659"/>
                  <a:gd name="T86" fmla="*/ 118 w 428"/>
                  <a:gd name="T87" fmla="*/ 411 h 659"/>
                  <a:gd name="T88" fmla="*/ 98 w 428"/>
                  <a:gd name="T89" fmla="*/ 425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659">
                    <a:moveTo>
                      <a:pt x="98" y="425"/>
                    </a:moveTo>
                    <a:lnTo>
                      <a:pt x="100" y="374"/>
                    </a:lnTo>
                    <a:lnTo>
                      <a:pt x="119" y="249"/>
                    </a:lnTo>
                    <a:lnTo>
                      <a:pt x="122" y="153"/>
                    </a:lnTo>
                    <a:lnTo>
                      <a:pt x="111" y="94"/>
                    </a:lnTo>
                    <a:lnTo>
                      <a:pt x="84" y="45"/>
                    </a:lnTo>
                    <a:lnTo>
                      <a:pt x="50" y="18"/>
                    </a:lnTo>
                    <a:lnTo>
                      <a:pt x="20" y="5"/>
                    </a:lnTo>
                    <a:lnTo>
                      <a:pt x="3" y="0"/>
                    </a:lnTo>
                    <a:lnTo>
                      <a:pt x="0" y="33"/>
                    </a:lnTo>
                    <a:lnTo>
                      <a:pt x="0" y="115"/>
                    </a:lnTo>
                    <a:lnTo>
                      <a:pt x="11" y="214"/>
                    </a:lnTo>
                    <a:lnTo>
                      <a:pt x="32" y="317"/>
                    </a:lnTo>
                    <a:lnTo>
                      <a:pt x="66" y="419"/>
                    </a:lnTo>
                    <a:lnTo>
                      <a:pt x="112" y="514"/>
                    </a:lnTo>
                    <a:lnTo>
                      <a:pt x="155" y="574"/>
                    </a:lnTo>
                    <a:lnTo>
                      <a:pt x="188" y="607"/>
                    </a:lnTo>
                    <a:lnTo>
                      <a:pt x="224" y="634"/>
                    </a:lnTo>
                    <a:lnTo>
                      <a:pt x="264" y="654"/>
                    </a:lnTo>
                    <a:lnTo>
                      <a:pt x="287" y="659"/>
                    </a:lnTo>
                    <a:lnTo>
                      <a:pt x="296" y="651"/>
                    </a:lnTo>
                    <a:lnTo>
                      <a:pt x="311" y="631"/>
                    </a:lnTo>
                    <a:lnTo>
                      <a:pt x="320" y="597"/>
                    </a:lnTo>
                    <a:lnTo>
                      <a:pt x="311" y="515"/>
                    </a:lnTo>
                    <a:lnTo>
                      <a:pt x="295" y="431"/>
                    </a:lnTo>
                    <a:lnTo>
                      <a:pt x="296" y="395"/>
                    </a:lnTo>
                    <a:lnTo>
                      <a:pt x="303" y="374"/>
                    </a:lnTo>
                    <a:lnTo>
                      <a:pt x="315" y="357"/>
                    </a:lnTo>
                    <a:lnTo>
                      <a:pt x="336" y="342"/>
                    </a:lnTo>
                    <a:lnTo>
                      <a:pt x="364" y="333"/>
                    </a:lnTo>
                    <a:lnTo>
                      <a:pt x="404" y="329"/>
                    </a:lnTo>
                    <a:lnTo>
                      <a:pt x="428" y="330"/>
                    </a:lnTo>
                    <a:lnTo>
                      <a:pt x="424" y="298"/>
                    </a:lnTo>
                    <a:lnTo>
                      <a:pt x="412" y="239"/>
                    </a:lnTo>
                    <a:lnTo>
                      <a:pt x="389" y="191"/>
                    </a:lnTo>
                    <a:lnTo>
                      <a:pt x="356" y="154"/>
                    </a:lnTo>
                    <a:lnTo>
                      <a:pt x="333" y="141"/>
                    </a:lnTo>
                    <a:lnTo>
                      <a:pt x="341" y="182"/>
                    </a:lnTo>
                    <a:lnTo>
                      <a:pt x="341" y="247"/>
                    </a:lnTo>
                    <a:lnTo>
                      <a:pt x="324" y="294"/>
                    </a:lnTo>
                    <a:lnTo>
                      <a:pt x="294" y="329"/>
                    </a:lnTo>
                    <a:lnTo>
                      <a:pt x="231" y="363"/>
                    </a:lnTo>
                    <a:lnTo>
                      <a:pt x="162" y="390"/>
                    </a:lnTo>
                    <a:lnTo>
                      <a:pt x="118" y="411"/>
                    </a:lnTo>
                    <a:lnTo>
                      <a:pt x="98" y="4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45">
                <a:extLst>
                  <a:ext uri="{FF2B5EF4-FFF2-40B4-BE49-F238E27FC236}">
                    <a16:creationId xmlns:a16="http://schemas.microsoft.com/office/drawing/2014/main" id="{753AC98D-1FB9-42DE-B463-D6684A7AC9C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4111" y="-431487"/>
                <a:ext cx="2243477" cy="868098"/>
              </a:xfrm>
              <a:custGeom>
                <a:avLst/>
                <a:gdLst>
                  <a:gd name="T0" fmla="*/ 4586 w 13879"/>
                  <a:gd name="T1" fmla="*/ 258 h 5371"/>
                  <a:gd name="T2" fmla="*/ 4561 w 13879"/>
                  <a:gd name="T3" fmla="*/ 478 h 5371"/>
                  <a:gd name="T4" fmla="*/ 4833 w 13879"/>
                  <a:gd name="T5" fmla="*/ 706 h 5371"/>
                  <a:gd name="T6" fmla="*/ 5135 w 13879"/>
                  <a:gd name="T7" fmla="*/ 670 h 5371"/>
                  <a:gd name="T8" fmla="*/ 5283 w 13879"/>
                  <a:gd name="T9" fmla="*/ 874 h 5371"/>
                  <a:gd name="T10" fmla="*/ 5526 w 13879"/>
                  <a:gd name="T11" fmla="*/ 758 h 5371"/>
                  <a:gd name="T12" fmla="*/ 5980 w 13879"/>
                  <a:gd name="T13" fmla="*/ 966 h 5371"/>
                  <a:gd name="T14" fmla="*/ 6906 w 13879"/>
                  <a:gd name="T15" fmla="*/ 895 h 5371"/>
                  <a:gd name="T16" fmla="*/ 7492 w 13879"/>
                  <a:gd name="T17" fmla="*/ 991 h 5371"/>
                  <a:gd name="T18" fmla="*/ 7519 w 13879"/>
                  <a:gd name="T19" fmla="*/ 1319 h 5371"/>
                  <a:gd name="T20" fmla="*/ 7362 w 13879"/>
                  <a:gd name="T21" fmla="*/ 1459 h 5371"/>
                  <a:gd name="T22" fmla="*/ 7532 w 13879"/>
                  <a:gd name="T23" fmla="*/ 1359 h 5371"/>
                  <a:gd name="T24" fmla="*/ 7356 w 13879"/>
                  <a:gd name="T25" fmla="*/ 1981 h 5371"/>
                  <a:gd name="T26" fmla="*/ 7524 w 13879"/>
                  <a:gd name="T27" fmla="*/ 2136 h 5371"/>
                  <a:gd name="T28" fmla="*/ 7676 w 13879"/>
                  <a:gd name="T29" fmla="*/ 1554 h 5371"/>
                  <a:gd name="T30" fmla="*/ 8268 w 13879"/>
                  <a:gd name="T31" fmla="*/ 2352 h 5371"/>
                  <a:gd name="T32" fmla="*/ 8623 w 13879"/>
                  <a:gd name="T33" fmla="*/ 3142 h 5371"/>
                  <a:gd name="T34" fmla="*/ 9565 w 13879"/>
                  <a:gd name="T35" fmla="*/ 3719 h 5371"/>
                  <a:gd name="T36" fmla="*/ 10959 w 13879"/>
                  <a:gd name="T37" fmla="*/ 3628 h 5371"/>
                  <a:gd name="T38" fmla="*/ 11501 w 13879"/>
                  <a:gd name="T39" fmla="*/ 3026 h 5371"/>
                  <a:gd name="T40" fmla="*/ 13063 w 13879"/>
                  <a:gd name="T41" fmla="*/ 4248 h 5371"/>
                  <a:gd name="T42" fmla="*/ 13879 w 13879"/>
                  <a:gd name="T43" fmla="*/ 5183 h 5371"/>
                  <a:gd name="T44" fmla="*/ 5492 w 13879"/>
                  <a:gd name="T45" fmla="*/ 5318 h 5371"/>
                  <a:gd name="T46" fmla="*/ 2139 w 13879"/>
                  <a:gd name="T47" fmla="*/ 5266 h 5371"/>
                  <a:gd name="T48" fmla="*/ 19 w 13879"/>
                  <a:gd name="T49" fmla="*/ 4956 h 5371"/>
                  <a:gd name="T50" fmla="*/ 775 w 13879"/>
                  <a:gd name="T51" fmla="*/ 4618 h 5371"/>
                  <a:gd name="T52" fmla="*/ 1110 w 13879"/>
                  <a:gd name="T53" fmla="*/ 3911 h 5371"/>
                  <a:gd name="T54" fmla="*/ 1911 w 13879"/>
                  <a:gd name="T55" fmla="*/ 2969 h 5371"/>
                  <a:gd name="T56" fmla="*/ 2861 w 13879"/>
                  <a:gd name="T57" fmla="*/ 1698 h 5371"/>
                  <a:gd name="T58" fmla="*/ 3560 w 13879"/>
                  <a:gd name="T59" fmla="*/ 1225 h 5371"/>
                  <a:gd name="T60" fmla="*/ 3864 w 13879"/>
                  <a:gd name="T61" fmla="*/ 490 h 5371"/>
                  <a:gd name="T62" fmla="*/ 4023 w 13879"/>
                  <a:gd name="T63" fmla="*/ 696 h 5371"/>
                  <a:gd name="T64" fmla="*/ 4297 w 13879"/>
                  <a:gd name="T65" fmla="*/ 1087 h 5371"/>
                  <a:gd name="T66" fmla="*/ 4502 w 13879"/>
                  <a:gd name="T67" fmla="*/ 2025 h 5371"/>
                  <a:gd name="T68" fmla="*/ 4343 w 13879"/>
                  <a:gd name="T69" fmla="*/ 1842 h 5371"/>
                  <a:gd name="T70" fmla="*/ 4187 w 13879"/>
                  <a:gd name="T71" fmla="*/ 1321 h 5371"/>
                  <a:gd name="T72" fmla="*/ 4173 w 13879"/>
                  <a:gd name="T73" fmla="*/ 1602 h 5371"/>
                  <a:gd name="T74" fmla="*/ 4161 w 13879"/>
                  <a:gd name="T75" fmla="*/ 1792 h 5371"/>
                  <a:gd name="T76" fmla="*/ 4211 w 13879"/>
                  <a:gd name="T77" fmla="*/ 1859 h 5371"/>
                  <a:gd name="T78" fmla="*/ 3968 w 13879"/>
                  <a:gd name="T79" fmla="*/ 1960 h 5371"/>
                  <a:gd name="T80" fmla="*/ 4060 w 13879"/>
                  <a:gd name="T81" fmla="*/ 2673 h 5371"/>
                  <a:gd name="T82" fmla="*/ 3583 w 13879"/>
                  <a:gd name="T83" fmla="*/ 2806 h 5371"/>
                  <a:gd name="T84" fmla="*/ 3937 w 13879"/>
                  <a:gd name="T85" fmla="*/ 3157 h 5371"/>
                  <a:gd name="T86" fmla="*/ 4348 w 13879"/>
                  <a:gd name="T87" fmla="*/ 3551 h 5371"/>
                  <a:gd name="T88" fmla="*/ 4462 w 13879"/>
                  <a:gd name="T89" fmla="*/ 3836 h 5371"/>
                  <a:gd name="T90" fmla="*/ 4502 w 13879"/>
                  <a:gd name="T91" fmla="*/ 4241 h 5371"/>
                  <a:gd name="T92" fmla="*/ 4862 w 13879"/>
                  <a:gd name="T93" fmla="*/ 4561 h 5371"/>
                  <a:gd name="T94" fmla="*/ 5210 w 13879"/>
                  <a:gd name="T95" fmla="*/ 4948 h 5371"/>
                  <a:gd name="T96" fmla="*/ 5034 w 13879"/>
                  <a:gd name="T97" fmla="*/ 4477 h 5371"/>
                  <a:gd name="T98" fmla="*/ 5284 w 13879"/>
                  <a:gd name="T99" fmla="*/ 4455 h 5371"/>
                  <a:gd name="T100" fmla="*/ 5478 w 13879"/>
                  <a:gd name="T101" fmla="*/ 4521 h 5371"/>
                  <a:gd name="T102" fmla="*/ 5304 w 13879"/>
                  <a:gd name="T103" fmla="*/ 3792 h 5371"/>
                  <a:gd name="T104" fmla="*/ 5590 w 13879"/>
                  <a:gd name="T105" fmla="*/ 3950 h 5371"/>
                  <a:gd name="T106" fmla="*/ 5162 w 13879"/>
                  <a:gd name="T107" fmla="*/ 3582 h 5371"/>
                  <a:gd name="T108" fmla="*/ 5210 w 13879"/>
                  <a:gd name="T109" fmla="*/ 2828 h 5371"/>
                  <a:gd name="T110" fmla="*/ 5003 w 13879"/>
                  <a:gd name="T111" fmla="*/ 2065 h 5371"/>
                  <a:gd name="T112" fmla="*/ 4341 w 13879"/>
                  <a:gd name="T113" fmla="*/ 810 h 5371"/>
                  <a:gd name="T114" fmla="*/ 4264 w 13879"/>
                  <a:gd name="T115" fmla="*/ 334 h 5371"/>
                  <a:gd name="T116" fmla="*/ 4220 w 13879"/>
                  <a:gd name="T117" fmla="*/ 754 h 5371"/>
                  <a:gd name="T118" fmla="*/ 4164 w 13879"/>
                  <a:gd name="T119" fmla="*/ 246 h 5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879" h="5371">
                    <a:moveTo>
                      <a:pt x="4361" y="47"/>
                    </a:moveTo>
                    <a:lnTo>
                      <a:pt x="4378" y="45"/>
                    </a:lnTo>
                    <a:lnTo>
                      <a:pt x="4402" y="35"/>
                    </a:lnTo>
                    <a:lnTo>
                      <a:pt x="4421" y="19"/>
                    </a:lnTo>
                    <a:lnTo>
                      <a:pt x="4442" y="4"/>
                    </a:lnTo>
                    <a:lnTo>
                      <a:pt x="4456" y="0"/>
                    </a:lnTo>
                    <a:lnTo>
                      <a:pt x="4440" y="48"/>
                    </a:lnTo>
                    <a:lnTo>
                      <a:pt x="4429" y="127"/>
                    </a:lnTo>
                    <a:lnTo>
                      <a:pt x="4444" y="246"/>
                    </a:lnTo>
                    <a:lnTo>
                      <a:pt x="4456" y="377"/>
                    </a:lnTo>
                    <a:lnTo>
                      <a:pt x="4476" y="378"/>
                    </a:lnTo>
                    <a:lnTo>
                      <a:pt x="4510" y="374"/>
                    </a:lnTo>
                    <a:lnTo>
                      <a:pt x="4536" y="365"/>
                    </a:lnTo>
                    <a:lnTo>
                      <a:pt x="4556" y="348"/>
                    </a:lnTo>
                    <a:lnTo>
                      <a:pt x="4576" y="314"/>
                    </a:lnTo>
                    <a:lnTo>
                      <a:pt x="4586" y="258"/>
                    </a:lnTo>
                    <a:lnTo>
                      <a:pt x="4585" y="163"/>
                    </a:lnTo>
                    <a:lnTo>
                      <a:pt x="4580" y="84"/>
                    </a:lnTo>
                    <a:lnTo>
                      <a:pt x="4585" y="59"/>
                    </a:lnTo>
                    <a:lnTo>
                      <a:pt x="4592" y="49"/>
                    </a:lnTo>
                    <a:lnTo>
                      <a:pt x="4597" y="47"/>
                    </a:lnTo>
                    <a:lnTo>
                      <a:pt x="4628" y="101"/>
                    </a:lnTo>
                    <a:lnTo>
                      <a:pt x="4674" y="215"/>
                    </a:lnTo>
                    <a:lnTo>
                      <a:pt x="4701" y="300"/>
                    </a:lnTo>
                    <a:lnTo>
                      <a:pt x="4721" y="388"/>
                    </a:lnTo>
                    <a:lnTo>
                      <a:pt x="4732" y="476"/>
                    </a:lnTo>
                    <a:lnTo>
                      <a:pt x="4729" y="557"/>
                    </a:lnTo>
                    <a:lnTo>
                      <a:pt x="4709" y="629"/>
                    </a:lnTo>
                    <a:lnTo>
                      <a:pt x="4692" y="660"/>
                    </a:lnTo>
                    <a:lnTo>
                      <a:pt x="4670" y="637"/>
                    </a:lnTo>
                    <a:lnTo>
                      <a:pt x="4617" y="557"/>
                    </a:lnTo>
                    <a:lnTo>
                      <a:pt x="4561" y="478"/>
                    </a:lnTo>
                    <a:lnTo>
                      <a:pt x="4526" y="450"/>
                    </a:lnTo>
                    <a:lnTo>
                      <a:pt x="4509" y="457"/>
                    </a:lnTo>
                    <a:lnTo>
                      <a:pt x="4502" y="470"/>
                    </a:lnTo>
                    <a:lnTo>
                      <a:pt x="4566" y="545"/>
                    </a:lnTo>
                    <a:lnTo>
                      <a:pt x="4676" y="690"/>
                    </a:lnTo>
                    <a:lnTo>
                      <a:pt x="4761" y="825"/>
                    </a:lnTo>
                    <a:lnTo>
                      <a:pt x="4818" y="941"/>
                    </a:lnTo>
                    <a:lnTo>
                      <a:pt x="4833" y="989"/>
                    </a:lnTo>
                    <a:lnTo>
                      <a:pt x="4863" y="957"/>
                    </a:lnTo>
                    <a:lnTo>
                      <a:pt x="4899" y="901"/>
                    </a:lnTo>
                    <a:lnTo>
                      <a:pt x="4914" y="861"/>
                    </a:lnTo>
                    <a:lnTo>
                      <a:pt x="4919" y="821"/>
                    </a:lnTo>
                    <a:lnTo>
                      <a:pt x="4913" y="782"/>
                    </a:lnTo>
                    <a:lnTo>
                      <a:pt x="4893" y="749"/>
                    </a:lnTo>
                    <a:lnTo>
                      <a:pt x="4858" y="718"/>
                    </a:lnTo>
                    <a:lnTo>
                      <a:pt x="4833" y="706"/>
                    </a:lnTo>
                    <a:lnTo>
                      <a:pt x="4865" y="718"/>
                    </a:lnTo>
                    <a:lnTo>
                      <a:pt x="4911" y="724"/>
                    </a:lnTo>
                    <a:lnTo>
                      <a:pt x="4941" y="712"/>
                    </a:lnTo>
                    <a:lnTo>
                      <a:pt x="4957" y="686"/>
                    </a:lnTo>
                    <a:lnTo>
                      <a:pt x="4970" y="638"/>
                    </a:lnTo>
                    <a:lnTo>
                      <a:pt x="4986" y="592"/>
                    </a:lnTo>
                    <a:lnTo>
                      <a:pt x="5006" y="570"/>
                    </a:lnTo>
                    <a:lnTo>
                      <a:pt x="5021" y="565"/>
                    </a:lnTo>
                    <a:lnTo>
                      <a:pt x="5021" y="684"/>
                    </a:lnTo>
                    <a:lnTo>
                      <a:pt x="5021" y="801"/>
                    </a:lnTo>
                    <a:lnTo>
                      <a:pt x="5062" y="801"/>
                    </a:lnTo>
                    <a:lnTo>
                      <a:pt x="5114" y="789"/>
                    </a:lnTo>
                    <a:lnTo>
                      <a:pt x="5135" y="768"/>
                    </a:lnTo>
                    <a:lnTo>
                      <a:pt x="5141" y="737"/>
                    </a:lnTo>
                    <a:lnTo>
                      <a:pt x="5137" y="704"/>
                    </a:lnTo>
                    <a:lnTo>
                      <a:pt x="5135" y="670"/>
                    </a:lnTo>
                    <a:lnTo>
                      <a:pt x="5146" y="641"/>
                    </a:lnTo>
                    <a:lnTo>
                      <a:pt x="5179" y="618"/>
                    </a:lnTo>
                    <a:lnTo>
                      <a:pt x="5210" y="612"/>
                    </a:lnTo>
                    <a:lnTo>
                      <a:pt x="5211" y="661"/>
                    </a:lnTo>
                    <a:lnTo>
                      <a:pt x="5202" y="740"/>
                    </a:lnTo>
                    <a:lnTo>
                      <a:pt x="5170" y="830"/>
                    </a:lnTo>
                    <a:lnTo>
                      <a:pt x="5134" y="899"/>
                    </a:lnTo>
                    <a:lnTo>
                      <a:pt x="5119" y="943"/>
                    </a:lnTo>
                    <a:lnTo>
                      <a:pt x="5119" y="993"/>
                    </a:lnTo>
                    <a:lnTo>
                      <a:pt x="5141" y="1049"/>
                    </a:lnTo>
                    <a:lnTo>
                      <a:pt x="5162" y="1083"/>
                    </a:lnTo>
                    <a:lnTo>
                      <a:pt x="5191" y="1062"/>
                    </a:lnTo>
                    <a:lnTo>
                      <a:pt x="5230" y="1017"/>
                    </a:lnTo>
                    <a:lnTo>
                      <a:pt x="5256" y="949"/>
                    </a:lnTo>
                    <a:lnTo>
                      <a:pt x="5268" y="897"/>
                    </a:lnTo>
                    <a:lnTo>
                      <a:pt x="5283" y="874"/>
                    </a:lnTo>
                    <a:lnTo>
                      <a:pt x="5311" y="867"/>
                    </a:lnTo>
                    <a:lnTo>
                      <a:pt x="5362" y="879"/>
                    </a:lnTo>
                    <a:lnTo>
                      <a:pt x="5398" y="895"/>
                    </a:lnTo>
                    <a:lnTo>
                      <a:pt x="5407" y="874"/>
                    </a:lnTo>
                    <a:lnTo>
                      <a:pt x="5406" y="837"/>
                    </a:lnTo>
                    <a:lnTo>
                      <a:pt x="5387" y="807"/>
                    </a:lnTo>
                    <a:lnTo>
                      <a:pt x="5360" y="782"/>
                    </a:lnTo>
                    <a:lnTo>
                      <a:pt x="5332" y="762"/>
                    </a:lnTo>
                    <a:lnTo>
                      <a:pt x="5312" y="745"/>
                    </a:lnTo>
                    <a:lnTo>
                      <a:pt x="5308" y="729"/>
                    </a:lnTo>
                    <a:lnTo>
                      <a:pt x="5328" y="714"/>
                    </a:lnTo>
                    <a:lnTo>
                      <a:pt x="5351" y="706"/>
                    </a:lnTo>
                    <a:lnTo>
                      <a:pt x="5367" y="705"/>
                    </a:lnTo>
                    <a:lnTo>
                      <a:pt x="5403" y="713"/>
                    </a:lnTo>
                    <a:lnTo>
                      <a:pt x="5464" y="736"/>
                    </a:lnTo>
                    <a:lnTo>
                      <a:pt x="5526" y="758"/>
                    </a:lnTo>
                    <a:lnTo>
                      <a:pt x="5564" y="764"/>
                    </a:lnTo>
                    <a:lnTo>
                      <a:pt x="5598" y="756"/>
                    </a:lnTo>
                    <a:lnTo>
                      <a:pt x="5624" y="729"/>
                    </a:lnTo>
                    <a:lnTo>
                      <a:pt x="5634" y="706"/>
                    </a:lnTo>
                    <a:lnTo>
                      <a:pt x="5658" y="706"/>
                    </a:lnTo>
                    <a:lnTo>
                      <a:pt x="5697" y="700"/>
                    </a:lnTo>
                    <a:lnTo>
                      <a:pt x="5747" y="678"/>
                    </a:lnTo>
                    <a:lnTo>
                      <a:pt x="5775" y="660"/>
                    </a:lnTo>
                    <a:lnTo>
                      <a:pt x="5789" y="674"/>
                    </a:lnTo>
                    <a:lnTo>
                      <a:pt x="5815" y="722"/>
                    </a:lnTo>
                    <a:lnTo>
                      <a:pt x="5852" y="813"/>
                    </a:lnTo>
                    <a:lnTo>
                      <a:pt x="5891" y="903"/>
                    </a:lnTo>
                    <a:lnTo>
                      <a:pt x="5920" y="947"/>
                    </a:lnTo>
                    <a:lnTo>
                      <a:pt x="5944" y="966"/>
                    </a:lnTo>
                    <a:lnTo>
                      <a:pt x="5961" y="970"/>
                    </a:lnTo>
                    <a:lnTo>
                      <a:pt x="5980" y="966"/>
                    </a:lnTo>
                    <a:lnTo>
                      <a:pt x="6000" y="953"/>
                    </a:lnTo>
                    <a:lnTo>
                      <a:pt x="6011" y="942"/>
                    </a:lnTo>
                    <a:lnTo>
                      <a:pt x="6001" y="941"/>
                    </a:lnTo>
                    <a:lnTo>
                      <a:pt x="5987" y="931"/>
                    </a:lnTo>
                    <a:lnTo>
                      <a:pt x="5973" y="909"/>
                    </a:lnTo>
                    <a:lnTo>
                      <a:pt x="5967" y="845"/>
                    </a:lnTo>
                    <a:lnTo>
                      <a:pt x="5964" y="801"/>
                    </a:lnTo>
                    <a:lnTo>
                      <a:pt x="6032" y="837"/>
                    </a:lnTo>
                    <a:lnTo>
                      <a:pt x="6149" y="895"/>
                    </a:lnTo>
                    <a:lnTo>
                      <a:pt x="6253" y="938"/>
                    </a:lnTo>
                    <a:lnTo>
                      <a:pt x="6352" y="963"/>
                    </a:lnTo>
                    <a:lnTo>
                      <a:pt x="6449" y="973"/>
                    </a:lnTo>
                    <a:lnTo>
                      <a:pt x="6556" y="967"/>
                    </a:lnTo>
                    <a:lnTo>
                      <a:pt x="6677" y="949"/>
                    </a:lnTo>
                    <a:lnTo>
                      <a:pt x="6822" y="917"/>
                    </a:lnTo>
                    <a:lnTo>
                      <a:pt x="6906" y="895"/>
                    </a:lnTo>
                    <a:lnTo>
                      <a:pt x="6923" y="893"/>
                    </a:lnTo>
                    <a:lnTo>
                      <a:pt x="6958" y="897"/>
                    </a:lnTo>
                    <a:lnTo>
                      <a:pt x="7009" y="911"/>
                    </a:lnTo>
                    <a:lnTo>
                      <a:pt x="7104" y="967"/>
                    </a:lnTo>
                    <a:lnTo>
                      <a:pt x="7192" y="1023"/>
                    </a:lnTo>
                    <a:lnTo>
                      <a:pt x="7234" y="1038"/>
                    </a:lnTo>
                    <a:lnTo>
                      <a:pt x="7262" y="1042"/>
                    </a:lnTo>
                    <a:lnTo>
                      <a:pt x="7288" y="1037"/>
                    </a:lnTo>
                    <a:lnTo>
                      <a:pt x="7314" y="1025"/>
                    </a:lnTo>
                    <a:lnTo>
                      <a:pt x="7340" y="1001"/>
                    </a:lnTo>
                    <a:lnTo>
                      <a:pt x="7364" y="965"/>
                    </a:lnTo>
                    <a:lnTo>
                      <a:pt x="7378" y="942"/>
                    </a:lnTo>
                    <a:lnTo>
                      <a:pt x="7398" y="945"/>
                    </a:lnTo>
                    <a:lnTo>
                      <a:pt x="7428" y="962"/>
                    </a:lnTo>
                    <a:lnTo>
                      <a:pt x="7456" y="981"/>
                    </a:lnTo>
                    <a:lnTo>
                      <a:pt x="7492" y="991"/>
                    </a:lnTo>
                    <a:lnTo>
                      <a:pt x="7519" y="989"/>
                    </a:lnTo>
                    <a:lnTo>
                      <a:pt x="7513" y="1013"/>
                    </a:lnTo>
                    <a:lnTo>
                      <a:pt x="7513" y="1047"/>
                    </a:lnTo>
                    <a:lnTo>
                      <a:pt x="7524" y="1071"/>
                    </a:lnTo>
                    <a:lnTo>
                      <a:pt x="7543" y="1089"/>
                    </a:lnTo>
                    <a:lnTo>
                      <a:pt x="7573" y="1110"/>
                    </a:lnTo>
                    <a:lnTo>
                      <a:pt x="7601" y="1137"/>
                    </a:lnTo>
                    <a:lnTo>
                      <a:pt x="7612" y="1161"/>
                    </a:lnTo>
                    <a:lnTo>
                      <a:pt x="7613" y="1178"/>
                    </a:lnTo>
                    <a:lnTo>
                      <a:pt x="7612" y="1206"/>
                    </a:lnTo>
                    <a:lnTo>
                      <a:pt x="7608" y="1262"/>
                    </a:lnTo>
                    <a:lnTo>
                      <a:pt x="7597" y="1295"/>
                    </a:lnTo>
                    <a:lnTo>
                      <a:pt x="7584" y="1311"/>
                    </a:lnTo>
                    <a:lnTo>
                      <a:pt x="7564" y="1321"/>
                    </a:lnTo>
                    <a:lnTo>
                      <a:pt x="7536" y="1322"/>
                    </a:lnTo>
                    <a:lnTo>
                      <a:pt x="7519" y="1319"/>
                    </a:lnTo>
                    <a:lnTo>
                      <a:pt x="7516" y="1262"/>
                    </a:lnTo>
                    <a:lnTo>
                      <a:pt x="7513" y="1178"/>
                    </a:lnTo>
                    <a:lnTo>
                      <a:pt x="7499" y="1147"/>
                    </a:lnTo>
                    <a:lnTo>
                      <a:pt x="7483" y="1134"/>
                    </a:lnTo>
                    <a:lnTo>
                      <a:pt x="7471" y="1131"/>
                    </a:lnTo>
                    <a:lnTo>
                      <a:pt x="7465" y="1161"/>
                    </a:lnTo>
                    <a:lnTo>
                      <a:pt x="7457" y="1205"/>
                    </a:lnTo>
                    <a:lnTo>
                      <a:pt x="7440" y="1223"/>
                    </a:lnTo>
                    <a:lnTo>
                      <a:pt x="7424" y="1225"/>
                    </a:lnTo>
                    <a:lnTo>
                      <a:pt x="7419" y="1195"/>
                    </a:lnTo>
                    <a:lnTo>
                      <a:pt x="7410" y="1151"/>
                    </a:lnTo>
                    <a:lnTo>
                      <a:pt x="7392" y="1133"/>
                    </a:lnTo>
                    <a:lnTo>
                      <a:pt x="7378" y="1131"/>
                    </a:lnTo>
                    <a:lnTo>
                      <a:pt x="7378" y="1237"/>
                    </a:lnTo>
                    <a:lnTo>
                      <a:pt x="7376" y="1395"/>
                    </a:lnTo>
                    <a:lnTo>
                      <a:pt x="7362" y="1459"/>
                    </a:lnTo>
                    <a:lnTo>
                      <a:pt x="7343" y="1494"/>
                    </a:lnTo>
                    <a:lnTo>
                      <a:pt x="7330" y="1507"/>
                    </a:lnTo>
                    <a:lnTo>
                      <a:pt x="7348" y="1514"/>
                    </a:lnTo>
                    <a:lnTo>
                      <a:pt x="7376" y="1519"/>
                    </a:lnTo>
                    <a:lnTo>
                      <a:pt x="7398" y="1516"/>
                    </a:lnTo>
                    <a:lnTo>
                      <a:pt x="7412" y="1507"/>
                    </a:lnTo>
                    <a:lnTo>
                      <a:pt x="7424" y="1484"/>
                    </a:lnTo>
                    <a:lnTo>
                      <a:pt x="7427" y="1439"/>
                    </a:lnTo>
                    <a:lnTo>
                      <a:pt x="7419" y="1362"/>
                    </a:lnTo>
                    <a:lnTo>
                      <a:pt x="7426" y="1297"/>
                    </a:lnTo>
                    <a:lnTo>
                      <a:pt x="7442" y="1278"/>
                    </a:lnTo>
                    <a:lnTo>
                      <a:pt x="7459" y="1271"/>
                    </a:lnTo>
                    <a:lnTo>
                      <a:pt x="7471" y="1273"/>
                    </a:lnTo>
                    <a:lnTo>
                      <a:pt x="7477" y="1295"/>
                    </a:lnTo>
                    <a:lnTo>
                      <a:pt x="7501" y="1330"/>
                    </a:lnTo>
                    <a:lnTo>
                      <a:pt x="7532" y="1359"/>
                    </a:lnTo>
                    <a:lnTo>
                      <a:pt x="7557" y="1391"/>
                    </a:lnTo>
                    <a:lnTo>
                      <a:pt x="7565" y="1414"/>
                    </a:lnTo>
                    <a:lnTo>
                      <a:pt x="7553" y="1507"/>
                    </a:lnTo>
                    <a:lnTo>
                      <a:pt x="7528" y="1640"/>
                    </a:lnTo>
                    <a:lnTo>
                      <a:pt x="7504" y="1698"/>
                    </a:lnTo>
                    <a:lnTo>
                      <a:pt x="7484" y="1730"/>
                    </a:lnTo>
                    <a:lnTo>
                      <a:pt x="7471" y="1743"/>
                    </a:lnTo>
                    <a:lnTo>
                      <a:pt x="7469" y="1686"/>
                    </a:lnTo>
                    <a:lnTo>
                      <a:pt x="7465" y="1602"/>
                    </a:lnTo>
                    <a:lnTo>
                      <a:pt x="7452" y="1571"/>
                    </a:lnTo>
                    <a:lnTo>
                      <a:pt x="7436" y="1558"/>
                    </a:lnTo>
                    <a:lnTo>
                      <a:pt x="7424" y="1555"/>
                    </a:lnTo>
                    <a:lnTo>
                      <a:pt x="7408" y="1622"/>
                    </a:lnTo>
                    <a:lnTo>
                      <a:pt x="7382" y="1751"/>
                    </a:lnTo>
                    <a:lnTo>
                      <a:pt x="7364" y="1872"/>
                    </a:lnTo>
                    <a:lnTo>
                      <a:pt x="7356" y="1981"/>
                    </a:lnTo>
                    <a:lnTo>
                      <a:pt x="7360" y="2077"/>
                    </a:lnTo>
                    <a:lnTo>
                      <a:pt x="7376" y="2157"/>
                    </a:lnTo>
                    <a:lnTo>
                      <a:pt x="7403" y="2217"/>
                    </a:lnTo>
                    <a:lnTo>
                      <a:pt x="7434" y="2245"/>
                    </a:lnTo>
                    <a:lnTo>
                      <a:pt x="7457" y="2259"/>
                    </a:lnTo>
                    <a:lnTo>
                      <a:pt x="7471" y="2261"/>
                    </a:lnTo>
                    <a:lnTo>
                      <a:pt x="7460" y="2260"/>
                    </a:lnTo>
                    <a:lnTo>
                      <a:pt x="7443" y="2249"/>
                    </a:lnTo>
                    <a:lnTo>
                      <a:pt x="7434" y="2233"/>
                    </a:lnTo>
                    <a:lnTo>
                      <a:pt x="7432" y="2213"/>
                    </a:lnTo>
                    <a:lnTo>
                      <a:pt x="7438" y="2193"/>
                    </a:lnTo>
                    <a:lnTo>
                      <a:pt x="7451" y="2177"/>
                    </a:lnTo>
                    <a:lnTo>
                      <a:pt x="7472" y="2165"/>
                    </a:lnTo>
                    <a:lnTo>
                      <a:pt x="7501" y="2164"/>
                    </a:lnTo>
                    <a:lnTo>
                      <a:pt x="7519" y="2168"/>
                    </a:lnTo>
                    <a:lnTo>
                      <a:pt x="7524" y="2136"/>
                    </a:lnTo>
                    <a:lnTo>
                      <a:pt x="7524" y="2083"/>
                    </a:lnTo>
                    <a:lnTo>
                      <a:pt x="7509" y="2017"/>
                    </a:lnTo>
                    <a:lnTo>
                      <a:pt x="7480" y="1941"/>
                    </a:lnTo>
                    <a:lnTo>
                      <a:pt x="7465" y="1875"/>
                    </a:lnTo>
                    <a:lnTo>
                      <a:pt x="7467" y="1822"/>
                    </a:lnTo>
                    <a:lnTo>
                      <a:pt x="7471" y="1791"/>
                    </a:lnTo>
                    <a:lnTo>
                      <a:pt x="7504" y="1814"/>
                    </a:lnTo>
                    <a:lnTo>
                      <a:pt x="7543" y="1828"/>
                    </a:lnTo>
                    <a:lnTo>
                      <a:pt x="7564" y="1828"/>
                    </a:lnTo>
                    <a:lnTo>
                      <a:pt x="7589" y="1816"/>
                    </a:lnTo>
                    <a:lnTo>
                      <a:pt x="7612" y="1780"/>
                    </a:lnTo>
                    <a:lnTo>
                      <a:pt x="7632" y="1702"/>
                    </a:lnTo>
                    <a:lnTo>
                      <a:pt x="7643" y="1616"/>
                    </a:lnTo>
                    <a:lnTo>
                      <a:pt x="7653" y="1571"/>
                    </a:lnTo>
                    <a:lnTo>
                      <a:pt x="7660" y="1555"/>
                    </a:lnTo>
                    <a:lnTo>
                      <a:pt x="7676" y="1554"/>
                    </a:lnTo>
                    <a:lnTo>
                      <a:pt x="7700" y="1543"/>
                    </a:lnTo>
                    <a:lnTo>
                      <a:pt x="7720" y="1527"/>
                    </a:lnTo>
                    <a:lnTo>
                      <a:pt x="7741" y="1512"/>
                    </a:lnTo>
                    <a:lnTo>
                      <a:pt x="7755" y="1507"/>
                    </a:lnTo>
                    <a:lnTo>
                      <a:pt x="7788" y="1539"/>
                    </a:lnTo>
                    <a:lnTo>
                      <a:pt x="7847" y="1608"/>
                    </a:lnTo>
                    <a:lnTo>
                      <a:pt x="7900" y="1687"/>
                    </a:lnTo>
                    <a:lnTo>
                      <a:pt x="7945" y="1771"/>
                    </a:lnTo>
                    <a:lnTo>
                      <a:pt x="7984" y="1862"/>
                    </a:lnTo>
                    <a:lnTo>
                      <a:pt x="8018" y="1956"/>
                    </a:lnTo>
                    <a:lnTo>
                      <a:pt x="8061" y="2108"/>
                    </a:lnTo>
                    <a:lnTo>
                      <a:pt x="8084" y="2215"/>
                    </a:lnTo>
                    <a:lnTo>
                      <a:pt x="8118" y="2227"/>
                    </a:lnTo>
                    <a:lnTo>
                      <a:pt x="8177" y="2260"/>
                    </a:lnTo>
                    <a:lnTo>
                      <a:pt x="8226" y="2301"/>
                    </a:lnTo>
                    <a:lnTo>
                      <a:pt x="8268" y="2352"/>
                    </a:lnTo>
                    <a:lnTo>
                      <a:pt x="8301" y="2409"/>
                    </a:lnTo>
                    <a:lnTo>
                      <a:pt x="8329" y="2472"/>
                    </a:lnTo>
                    <a:lnTo>
                      <a:pt x="8362" y="2576"/>
                    </a:lnTo>
                    <a:lnTo>
                      <a:pt x="8409" y="2805"/>
                    </a:lnTo>
                    <a:lnTo>
                      <a:pt x="8462" y="3039"/>
                    </a:lnTo>
                    <a:lnTo>
                      <a:pt x="8502" y="3150"/>
                    </a:lnTo>
                    <a:lnTo>
                      <a:pt x="8535" y="3219"/>
                    </a:lnTo>
                    <a:lnTo>
                      <a:pt x="8555" y="3251"/>
                    </a:lnTo>
                    <a:lnTo>
                      <a:pt x="8559" y="3233"/>
                    </a:lnTo>
                    <a:lnTo>
                      <a:pt x="8578" y="3218"/>
                    </a:lnTo>
                    <a:lnTo>
                      <a:pt x="8618" y="3230"/>
                    </a:lnTo>
                    <a:lnTo>
                      <a:pt x="8650" y="3251"/>
                    </a:lnTo>
                    <a:lnTo>
                      <a:pt x="8653" y="3237"/>
                    </a:lnTo>
                    <a:lnTo>
                      <a:pt x="8650" y="3210"/>
                    </a:lnTo>
                    <a:lnTo>
                      <a:pt x="8639" y="3175"/>
                    </a:lnTo>
                    <a:lnTo>
                      <a:pt x="8623" y="3142"/>
                    </a:lnTo>
                    <a:lnTo>
                      <a:pt x="8625" y="3123"/>
                    </a:lnTo>
                    <a:lnTo>
                      <a:pt x="8638" y="3114"/>
                    </a:lnTo>
                    <a:lnTo>
                      <a:pt x="8650" y="3110"/>
                    </a:lnTo>
                    <a:lnTo>
                      <a:pt x="8721" y="3194"/>
                    </a:lnTo>
                    <a:lnTo>
                      <a:pt x="8874" y="3399"/>
                    </a:lnTo>
                    <a:lnTo>
                      <a:pt x="8998" y="3546"/>
                    </a:lnTo>
                    <a:lnTo>
                      <a:pt x="9083" y="3628"/>
                    </a:lnTo>
                    <a:lnTo>
                      <a:pt x="9150" y="3676"/>
                    </a:lnTo>
                    <a:lnTo>
                      <a:pt x="9195" y="3699"/>
                    </a:lnTo>
                    <a:lnTo>
                      <a:pt x="9240" y="3715"/>
                    </a:lnTo>
                    <a:lnTo>
                      <a:pt x="9285" y="3723"/>
                    </a:lnTo>
                    <a:lnTo>
                      <a:pt x="9309" y="3723"/>
                    </a:lnTo>
                    <a:lnTo>
                      <a:pt x="9356" y="3723"/>
                    </a:lnTo>
                    <a:lnTo>
                      <a:pt x="9404" y="3715"/>
                    </a:lnTo>
                    <a:lnTo>
                      <a:pt x="9491" y="3712"/>
                    </a:lnTo>
                    <a:lnTo>
                      <a:pt x="9565" y="3719"/>
                    </a:lnTo>
                    <a:lnTo>
                      <a:pt x="9632" y="3736"/>
                    </a:lnTo>
                    <a:lnTo>
                      <a:pt x="9718" y="3772"/>
                    </a:lnTo>
                    <a:lnTo>
                      <a:pt x="9822" y="3834"/>
                    </a:lnTo>
                    <a:lnTo>
                      <a:pt x="9874" y="3864"/>
                    </a:lnTo>
                    <a:lnTo>
                      <a:pt x="9904" y="3888"/>
                    </a:lnTo>
                    <a:lnTo>
                      <a:pt x="9965" y="3926"/>
                    </a:lnTo>
                    <a:lnTo>
                      <a:pt x="10030" y="3952"/>
                    </a:lnTo>
                    <a:lnTo>
                      <a:pt x="10100" y="3966"/>
                    </a:lnTo>
                    <a:lnTo>
                      <a:pt x="10171" y="3971"/>
                    </a:lnTo>
                    <a:lnTo>
                      <a:pt x="10245" y="3966"/>
                    </a:lnTo>
                    <a:lnTo>
                      <a:pt x="10358" y="3944"/>
                    </a:lnTo>
                    <a:lnTo>
                      <a:pt x="10509" y="3894"/>
                    </a:lnTo>
                    <a:lnTo>
                      <a:pt x="10654" y="3824"/>
                    </a:lnTo>
                    <a:lnTo>
                      <a:pt x="10788" y="3746"/>
                    </a:lnTo>
                    <a:lnTo>
                      <a:pt x="10908" y="3666"/>
                    </a:lnTo>
                    <a:lnTo>
                      <a:pt x="10959" y="3628"/>
                    </a:lnTo>
                    <a:lnTo>
                      <a:pt x="10975" y="3508"/>
                    </a:lnTo>
                    <a:lnTo>
                      <a:pt x="10996" y="3295"/>
                    </a:lnTo>
                    <a:lnTo>
                      <a:pt x="11017" y="3155"/>
                    </a:lnTo>
                    <a:lnTo>
                      <a:pt x="11049" y="3026"/>
                    </a:lnTo>
                    <a:lnTo>
                      <a:pt x="11087" y="2945"/>
                    </a:lnTo>
                    <a:lnTo>
                      <a:pt x="11116" y="2900"/>
                    </a:lnTo>
                    <a:lnTo>
                      <a:pt x="11152" y="2862"/>
                    </a:lnTo>
                    <a:lnTo>
                      <a:pt x="11195" y="2837"/>
                    </a:lnTo>
                    <a:lnTo>
                      <a:pt x="11245" y="2822"/>
                    </a:lnTo>
                    <a:lnTo>
                      <a:pt x="11303" y="2822"/>
                    </a:lnTo>
                    <a:lnTo>
                      <a:pt x="11335" y="2828"/>
                    </a:lnTo>
                    <a:lnTo>
                      <a:pt x="11347" y="2869"/>
                    </a:lnTo>
                    <a:lnTo>
                      <a:pt x="11385" y="2936"/>
                    </a:lnTo>
                    <a:lnTo>
                      <a:pt x="11465" y="3015"/>
                    </a:lnTo>
                    <a:lnTo>
                      <a:pt x="11524" y="3063"/>
                    </a:lnTo>
                    <a:lnTo>
                      <a:pt x="11501" y="3026"/>
                    </a:lnTo>
                    <a:lnTo>
                      <a:pt x="11472" y="2969"/>
                    </a:lnTo>
                    <a:lnTo>
                      <a:pt x="11461" y="2925"/>
                    </a:lnTo>
                    <a:lnTo>
                      <a:pt x="11466" y="2890"/>
                    </a:lnTo>
                    <a:lnTo>
                      <a:pt x="11497" y="2848"/>
                    </a:lnTo>
                    <a:lnTo>
                      <a:pt x="11572" y="2782"/>
                    </a:lnTo>
                    <a:lnTo>
                      <a:pt x="11618" y="2733"/>
                    </a:lnTo>
                    <a:lnTo>
                      <a:pt x="11665" y="2733"/>
                    </a:lnTo>
                    <a:lnTo>
                      <a:pt x="11942" y="3087"/>
                    </a:lnTo>
                    <a:lnTo>
                      <a:pt x="12283" y="3530"/>
                    </a:lnTo>
                    <a:lnTo>
                      <a:pt x="12542" y="3858"/>
                    </a:lnTo>
                    <a:lnTo>
                      <a:pt x="12702" y="4052"/>
                    </a:lnTo>
                    <a:lnTo>
                      <a:pt x="12754" y="4063"/>
                    </a:lnTo>
                    <a:lnTo>
                      <a:pt x="12845" y="4095"/>
                    </a:lnTo>
                    <a:lnTo>
                      <a:pt x="12927" y="4136"/>
                    </a:lnTo>
                    <a:lnTo>
                      <a:pt x="12999" y="4188"/>
                    </a:lnTo>
                    <a:lnTo>
                      <a:pt x="13063" y="4248"/>
                    </a:lnTo>
                    <a:lnTo>
                      <a:pt x="13120" y="4315"/>
                    </a:lnTo>
                    <a:lnTo>
                      <a:pt x="13199" y="4423"/>
                    </a:lnTo>
                    <a:lnTo>
                      <a:pt x="13294" y="4573"/>
                    </a:lnTo>
                    <a:lnTo>
                      <a:pt x="13393" y="4722"/>
                    </a:lnTo>
                    <a:lnTo>
                      <a:pt x="13478" y="4822"/>
                    </a:lnTo>
                    <a:lnTo>
                      <a:pt x="13541" y="4882"/>
                    </a:lnTo>
                    <a:lnTo>
                      <a:pt x="13613" y="4936"/>
                    </a:lnTo>
                    <a:lnTo>
                      <a:pt x="13693" y="4978"/>
                    </a:lnTo>
                    <a:lnTo>
                      <a:pt x="13738" y="4996"/>
                    </a:lnTo>
                    <a:lnTo>
                      <a:pt x="13738" y="4965"/>
                    </a:lnTo>
                    <a:lnTo>
                      <a:pt x="13749" y="4932"/>
                    </a:lnTo>
                    <a:lnTo>
                      <a:pt x="13762" y="4916"/>
                    </a:lnTo>
                    <a:lnTo>
                      <a:pt x="13791" y="4901"/>
                    </a:lnTo>
                    <a:lnTo>
                      <a:pt x="13846" y="4896"/>
                    </a:lnTo>
                    <a:lnTo>
                      <a:pt x="13879" y="4901"/>
                    </a:lnTo>
                    <a:lnTo>
                      <a:pt x="13879" y="5183"/>
                    </a:lnTo>
                    <a:lnTo>
                      <a:pt x="13292" y="5174"/>
                    </a:lnTo>
                    <a:lnTo>
                      <a:pt x="12135" y="5173"/>
                    </a:lnTo>
                    <a:lnTo>
                      <a:pt x="10443" y="5195"/>
                    </a:lnTo>
                    <a:lnTo>
                      <a:pt x="8814" y="5231"/>
                    </a:lnTo>
                    <a:lnTo>
                      <a:pt x="7761" y="5250"/>
                    </a:lnTo>
                    <a:lnTo>
                      <a:pt x="6735" y="5258"/>
                    </a:lnTo>
                    <a:lnTo>
                      <a:pt x="5988" y="5250"/>
                    </a:lnTo>
                    <a:lnTo>
                      <a:pt x="5498" y="5239"/>
                    </a:lnTo>
                    <a:lnTo>
                      <a:pt x="5256" y="5230"/>
                    </a:lnTo>
                    <a:lnTo>
                      <a:pt x="5252" y="5250"/>
                    </a:lnTo>
                    <a:lnTo>
                      <a:pt x="5254" y="5282"/>
                    </a:lnTo>
                    <a:lnTo>
                      <a:pt x="5263" y="5305"/>
                    </a:lnTo>
                    <a:lnTo>
                      <a:pt x="5280" y="5319"/>
                    </a:lnTo>
                    <a:lnTo>
                      <a:pt x="5318" y="5331"/>
                    </a:lnTo>
                    <a:lnTo>
                      <a:pt x="5383" y="5331"/>
                    </a:lnTo>
                    <a:lnTo>
                      <a:pt x="5492" y="5318"/>
                    </a:lnTo>
                    <a:lnTo>
                      <a:pt x="5574" y="5319"/>
                    </a:lnTo>
                    <a:lnTo>
                      <a:pt x="5599" y="5326"/>
                    </a:lnTo>
                    <a:lnTo>
                      <a:pt x="5619" y="5339"/>
                    </a:lnTo>
                    <a:lnTo>
                      <a:pt x="5631" y="5359"/>
                    </a:lnTo>
                    <a:lnTo>
                      <a:pt x="5634" y="5371"/>
                    </a:lnTo>
                    <a:lnTo>
                      <a:pt x="5483" y="5366"/>
                    </a:lnTo>
                    <a:lnTo>
                      <a:pt x="5221" y="5349"/>
                    </a:lnTo>
                    <a:lnTo>
                      <a:pt x="4891" y="5314"/>
                    </a:lnTo>
                    <a:lnTo>
                      <a:pt x="4506" y="5263"/>
                    </a:lnTo>
                    <a:lnTo>
                      <a:pt x="4188" y="5237"/>
                    </a:lnTo>
                    <a:lnTo>
                      <a:pt x="3939" y="5230"/>
                    </a:lnTo>
                    <a:lnTo>
                      <a:pt x="3796" y="5230"/>
                    </a:lnTo>
                    <a:lnTo>
                      <a:pt x="3655" y="5230"/>
                    </a:lnTo>
                    <a:lnTo>
                      <a:pt x="3201" y="5243"/>
                    </a:lnTo>
                    <a:lnTo>
                      <a:pt x="2553" y="5261"/>
                    </a:lnTo>
                    <a:lnTo>
                      <a:pt x="2139" y="5266"/>
                    </a:lnTo>
                    <a:lnTo>
                      <a:pt x="1739" y="5263"/>
                    </a:lnTo>
                    <a:lnTo>
                      <a:pt x="1354" y="5249"/>
                    </a:lnTo>
                    <a:lnTo>
                      <a:pt x="982" y="5218"/>
                    </a:lnTo>
                    <a:lnTo>
                      <a:pt x="624" y="5170"/>
                    </a:lnTo>
                    <a:lnTo>
                      <a:pt x="451" y="5137"/>
                    </a:lnTo>
                    <a:lnTo>
                      <a:pt x="356" y="5137"/>
                    </a:lnTo>
                    <a:lnTo>
                      <a:pt x="272" y="5150"/>
                    </a:lnTo>
                    <a:lnTo>
                      <a:pt x="172" y="5153"/>
                    </a:lnTo>
                    <a:lnTo>
                      <a:pt x="119" y="5147"/>
                    </a:lnTo>
                    <a:lnTo>
                      <a:pt x="76" y="5135"/>
                    </a:lnTo>
                    <a:lnTo>
                      <a:pt x="44" y="5119"/>
                    </a:lnTo>
                    <a:lnTo>
                      <a:pt x="20" y="5097"/>
                    </a:lnTo>
                    <a:lnTo>
                      <a:pt x="7" y="5072"/>
                    </a:lnTo>
                    <a:lnTo>
                      <a:pt x="0" y="5041"/>
                    </a:lnTo>
                    <a:lnTo>
                      <a:pt x="3" y="5009"/>
                    </a:lnTo>
                    <a:lnTo>
                      <a:pt x="19" y="4956"/>
                    </a:lnTo>
                    <a:lnTo>
                      <a:pt x="63" y="4877"/>
                    </a:lnTo>
                    <a:lnTo>
                      <a:pt x="128" y="4798"/>
                    </a:lnTo>
                    <a:lnTo>
                      <a:pt x="168" y="4760"/>
                    </a:lnTo>
                    <a:lnTo>
                      <a:pt x="210" y="4758"/>
                    </a:lnTo>
                    <a:lnTo>
                      <a:pt x="286" y="4762"/>
                    </a:lnTo>
                    <a:lnTo>
                      <a:pt x="381" y="4774"/>
                    </a:lnTo>
                    <a:lnTo>
                      <a:pt x="457" y="4778"/>
                    </a:lnTo>
                    <a:lnTo>
                      <a:pt x="500" y="4769"/>
                    </a:lnTo>
                    <a:lnTo>
                      <a:pt x="540" y="4744"/>
                    </a:lnTo>
                    <a:lnTo>
                      <a:pt x="575" y="4698"/>
                    </a:lnTo>
                    <a:lnTo>
                      <a:pt x="592" y="4665"/>
                    </a:lnTo>
                    <a:lnTo>
                      <a:pt x="616" y="4672"/>
                    </a:lnTo>
                    <a:lnTo>
                      <a:pt x="653" y="4674"/>
                    </a:lnTo>
                    <a:lnTo>
                      <a:pt x="696" y="4662"/>
                    </a:lnTo>
                    <a:lnTo>
                      <a:pt x="737" y="4634"/>
                    </a:lnTo>
                    <a:lnTo>
                      <a:pt x="775" y="4618"/>
                    </a:lnTo>
                    <a:lnTo>
                      <a:pt x="807" y="4616"/>
                    </a:lnTo>
                    <a:lnTo>
                      <a:pt x="828" y="4618"/>
                    </a:lnTo>
                    <a:lnTo>
                      <a:pt x="828" y="4524"/>
                    </a:lnTo>
                    <a:lnTo>
                      <a:pt x="850" y="4500"/>
                    </a:lnTo>
                    <a:lnTo>
                      <a:pt x="881" y="4440"/>
                    </a:lnTo>
                    <a:lnTo>
                      <a:pt x="906" y="4331"/>
                    </a:lnTo>
                    <a:lnTo>
                      <a:pt x="924" y="4207"/>
                    </a:lnTo>
                    <a:lnTo>
                      <a:pt x="944" y="4127"/>
                    </a:lnTo>
                    <a:lnTo>
                      <a:pt x="976" y="4051"/>
                    </a:lnTo>
                    <a:lnTo>
                      <a:pt x="1013" y="4002"/>
                    </a:lnTo>
                    <a:lnTo>
                      <a:pt x="1045" y="3971"/>
                    </a:lnTo>
                    <a:lnTo>
                      <a:pt x="1064" y="3958"/>
                    </a:lnTo>
                    <a:lnTo>
                      <a:pt x="1065" y="3936"/>
                    </a:lnTo>
                    <a:lnTo>
                      <a:pt x="1078" y="3915"/>
                    </a:lnTo>
                    <a:lnTo>
                      <a:pt x="1096" y="3910"/>
                    </a:lnTo>
                    <a:lnTo>
                      <a:pt x="1110" y="3911"/>
                    </a:lnTo>
                    <a:lnTo>
                      <a:pt x="1136" y="3915"/>
                    </a:lnTo>
                    <a:lnTo>
                      <a:pt x="1173" y="3936"/>
                    </a:lnTo>
                    <a:lnTo>
                      <a:pt x="1210" y="3987"/>
                    </a:lnTo>
                    <a:lnTo>
                      <a:pt x="1241" y="4045"/>
                    </a:lnTo>
                    <a:lnTo>
                      <a:pt x="1266" y="4079"/>
                    </a:lnTo>
                    <a:lnTo>
                      <a:pt x="1303" y="4101"/>
                    </a:lnTo>
                    <a:lnTo>
                      <a:pt x="1357" y="4105"/>
                    </a:lnTo>
                    <a:lnTo>
                      <a:pt x="1393" y="4100"/>
                    </a:lnTo>
                    <a:lnTo>
                      <a:pt x="1474" y="3972"/>
                    </a:lnTo>
                    <a:lnTo>
                      <a:pt x="1647" y="3698"/>
                    </a:lnTo>
                    <a:lnTo>
                      <a:pt x="1766" y="3482"/>
                    </a:lnTo>
                    <a:lnTo>
                      <a:pt x="1832" y="3335"/>
                    </a:lnTo>
                    <a:lnTo>
                      <a:pt x="1880" y="3187"/>
                    </a:lnTo>
                    <a:lnTo>
                      <a:pt x="1903" y="3078"/>
                    </a:lnTo>
                    <a:lnTo>
                      <a:pt x="1910" y="3005"/>
                    </a:lnTo>
                    <a:lnTo>
                      <a:pt x="1911" y="2969"/>
                    </a:lnTo>
                    <a:lnTo>
                      <a:pt x="1946" y="2904"/>
                    </a:lnTo>
                    <a:lnTo>
                      <a:pt x="2024" y="2781"/>
                    </a:lnTo>
                    <a:lnTo>
                      <a:pt x="2103" y="2660"/>
                    </a:lnTo>
                    <a:lnTo>
                      <a:pt x="2153" y="2561"/>
                    </a:lnTo>
                    <a:lnTo>
                      <a:pt x="2183" y="2489"/>
                    </a:lnTo>
                    <a:lnTo>
                      <a:pt x="2193" y="2450"/>
                    </a:lnTo>
                    <a:lnTo>
                      <a:pt x="2217" y="2424"/>
                    </a:lnTo>
                    <a:lnTo>
                      <a:pt x="2277" y="2384"/>
                    </a:lnTo>
                    <a:lnTo>
                      <a:pt x="2348" y="2355"/>
                    </a:lnTo>
                    <a:lnTo>
                      <a:pt x="2427" y="2332"/>
                    </a:lnTo>
                    <a:lnTo>
                      <a:pt x="2548" y="2304"/>
                    </a:lnTo>
                    <a:lnTo>
                      <a:pt x="2664" y="2269"/>
                    </a:lnTo>
                    <a:lnTo>
                      <a:pt x="2730" y="2236"/>
                    </a:lnTo>
                    <a:lnTo>
                      <a:pt x="2760" y="2215"/>
                    </a:lnTo>
                    <a:lnTo>
                      <a:pt x="2796" y="2045"/>
                    </a:lnTo>
                    <a:lnTo>
                      <a:pt x="2861" y="1698"/>
                    </a:lnTo>
                    <a:lnTo>
                      <a:pt x="2913" y="1440"/>
                    </a:lnTo>
                    <a:lnTo>
                      <a:pt x="2953" y="1275"/>
                    </a:lnTo>
                    <a:lnTo>
                      <a:pt x="3001" y="1115"/>
                    </a:lnTo>
                    <a:lnTo>
                      <a:pt x="3057" y="966"/>
                    </a:lnTo>
                    <a:lnTo>
                      <a:pt x="3089" y="895"/>
                    </a:lnTo>
                    <a:lnTo>
                      <a:pt x="3094" y="909"/>
                    </a:lnTo>
                    <a:lnTo>
                      <a:pt x="3109" y="929"/>
                    </a:lnTo>
                    <a:lnTo>
                      <a:pt x="3131" y="941"/>
                    </a:lnTo>
                    <a:lnTo>
                      <a:pt x="3163" y="945"/>
                    </a:lnTo>
                    <a:lnTo>
                      <a:pt x="3183" y="942"/>
                    </a:lnTo>
                    <a:lnTo>
                      <a:pt x="3227" y="981"/>
                    </a:lnTo>
                    <a:lnTo>
                      <a:pt x="3329" y="1045"/>
                    </a:lnTo>
                    <a:lnTo>
                      <a:pt x="3433" y="1106"/>
                    </a:lnTo>
                    <a:lnTo>
                      <a:pt x="3502" y="1159"/>
                    </a:lnTo>
                    <a:lnTo>
                      <a:pt x="3543" y="1201"/>
                    </a:lnTo>
                    <a:lnTo>
                      <a:pt x="3560" y="1225"/>
                    </a:lnTo>
                    <a:lnTo>
                      <a:pt x="3560" y="1202"/>
                    </a:lnTo>
                    <a:lnTo>
                      <a:pt x="3555" y="1167"/>
                    </a:lnTo>
                    <a:lnTo>
                      <a:pt x="3542" y="1133"/>
                    </a:lnTo>
                    <a:lnTo>
                      <a:pt x="3528" y="1110"/>
                    </a:lnTo>
                    <a:lnTo>
                      <a:pt x="3526" y="1095"/>
                    </a:lnTo>
                    <a:lnTo>
                      <a:pt x="3536" y="1067"/>
                    </a:lnTo>
                    <a:lnTo>
                      <a:pt x="3560" y="1037"/>
                    </a:lnTo>
                    <a:lnTo>
                      <a:pt x="3606" y="982"/>
                    </a:lnTo>
                    <a:lnTo>
                      <a:pt x="3684" y="859"/>
                    </a:lnTo>
                    <a:lnTo>
                      <a:pt x="3731" y="756"/>
                    </a:lnTo>
                    <a:lnTo>
                      <a:pt x="3756" y="681"/>
                    </a:lnTo>
                    <a:lnTo>
                      <a:pt x="3776" y="601"/>
                    </a:lnTo>
                    <a:lnTo>
                      <a:pt x="3791" y="516"/>
                    </a:lnTo>
                    <a:lnTo>
                      <a:pt x="3796" y="470"/>
                    </a:lnTo>
                    <a:lnTo>
                      <a:pt x="3828" y="474"/>
                    </a:lnTo>
                    <a:lnTo>
                      <a:pt x="3864" y="490"/>
                    </a:lnTo>
                    <a:lnTo>
                      <a:pt x="3875" y="513"/>
                    </a:lnTo>
                    <a:lnTo>
                      <a:pt x="3871" y="540"/>
                    </a:lnTo>
                    <a:lnTo>
                      <a:pt x="3852" y="585"/>
                    </a:lnTo>
                    <a:lnTo>
                      <a:pt x="3848" y="628"/>
                    </a:lnTo>
                    <a:lnTo>
                      <a:pt x="3868" y="650"/>
                    </a:lnTo>
                    <a:lnTo>
                      <a:pt x="3891" y="660"/>
                    </a:lnTo>
                    <a:lnTo>
                      <a:pt x="3894" y="648"/>
                    </a:lnTo>
                    <a:lnTo>
                      <a:pt x="3904" y="629"/>
                    </a:lnTo>
                    <a:lnTo>
                      <a:pt x="3929" y="610"/>
                    </a:lnTo>
                    <a:lnTo>
                      <a:pt x="3973" y="596"/>
                    </a:lnTo>
                    <a:lnTo>
                      <a:pt x="4016" y="578"/>
                    </a:lnTo>
                    <a:lnTo>
                      <a:pt x="4032" y="565"/>
                    </a:lnTo>
                    <a:lnTo>
                      <a:pt x="4023" y="578"/>
                    </a:lnTo>
                    <a:lnTo>
                      <a:pt x="4012" y="606"/>
                    </a:lnTo>
                    <a:lnTo>
                      <a:pt x="4008" y="645"/>
                    </a:lnTo>
                    <a:lnTo>
                      <a:pt x="4023" y="696"/>
                    </a:lnTo>
                    <a:lnTo>
                      <a:pt x="4057" y="745"/>
                    </a:lnTo>
                    <a:lnTo>
                      <a:pt x="4128" y="814"/>
                    </a:lnTo>
                    <a:lnTo>
                      <a:pt x="4229" y="901"/>
                    </a:lnTo>
                    <a:lnTo>
                      <a:pt x="4268" y="942"/>
                    </a:lnTo>
                    <a:lnTo>
                      <a:pt x="4240" y="947"/>
                    </a:lnTo>
                    <a:lnTo>
                      <a:pt x="4204" y="969"/>
                    </a:lnTo>
                    <a:lnTo>
                      <a:pt x="4189" y="999"/>
                    </a:lnTo>
                    <a:lnTo>
                      <a:pt x="4189" y="1035"/>
                    </a:lnTo>
                    <a:lnTo>
                      <a:pt x="4204" y="1075"/>
                    </a:lnTo>
                    <a:lnTo>
                      <a:pt x="4229" y="1113"/>
                    </a:lnTo>
                    <a:lnTo>
                      <a:pt x="4261" y="1146"/>
                    </a:lnTo>
                    <a:lnTo>
                      <a:pt x="4296" y="1170"/>
                    </a:lnTo>
                    <a:lnTo>
                      <a:pt x="4315" y="1178"/>
                    </a:lnTo>
                    <a:lnTo>
                      <a:pt x="4321" y="1162"/>
                    </a:lnTo>
                    <a:lnTo>
                      <a:pt x="4320" y="1130"/>
                    </a:lnTo>
                    <a:lnTo>
                      <a:pt x="4297" y="1087"/>
                    </a:lnTo>
                    <a:lnTo>
                      <a:pt x="4271" y="1050"/>
                    </a:lnTo>
                    <a:lnTo>
                      <a:pt x="4260" y="1029"/>
                    </a:lnTo>
                    <a:lnTo>
                      <a:pt x="4265" y="1010"/>
                    </a:lnTo>
                    <a:lnTo>
                      <a:pt x="4291" y="995"/>
                    </a:lnTo>
                    <a:lnTo>
                      <a:pt x="4315" y="989"/>
                    </a:lnTo>
                    <a:lnTo>
                      <a:pt x="4356" y="1007"/>
                    </a:lnTo>
                    <a:lnTo>
                      <a:pt x="4410" y="1041"/>
                    </a:lnTo>
                    <a:lnTo>
                      <a:pt x="4442" y="1067"/>
                    </a:lnTo>
                    <a:lnTo>
                      <a:pt x="4456" y="1083"/>
                    </a:lnTo>
                    <a:lnTo>
                      <a:pt x="4446" y="1151"/>
                    </a:lnTo>
                    <a:lnTo>
                      <a:pt x="4440" y="1289"/>
                    </a:lnTo>
                    <a:lnTo>
                      <a:pt x="4453" y="1494"/>
                    </a:lnTo>
                    <a:lnTo>
                      <a:pt x="4489" y="1746"/>
                    </a:lnTo>
                    <a:lnTo>
                      <a:pt x="4508" y="1904"/>
                    </a:lnTo>
                    <a:lnTo>
                      <a:pt x="4509" y="1991"/>
                    </a:lnTo>
                    <a:lnTo>
                      <a:pt x="4502" y="2025"/>
                    </a:lnTo>
                    <a:lnTo>
                      <a:pt x="4504" y="1983"/>
                    </a:lnTo>
                    <a:lnTo>
                      <a:pt x="4496" y="1909"/>
                    </a:lnTo>
                    <a:lnTo>
                      <a:pt x="4472" y="1851"/>
                    </a:lnTo>
                    <a:lnTo>
                      <a:pt x="4433" y="1807"/>
                    </a:lnTo>
                    <a:lnTo>
                      <a:pt x="4409" y="1791"/>
                    </a:lnTo>
                    <a:lnTo>
                      <a:pt x="4405" y="1823"/>
                    </a:lnTo>
                    <a:lnTo>
                      <a:pt x="4393" y="1881"/>
                    </a:lnTo>
                    <a:lnTo>
                      <a:pt x="4370" y="1929"/>
                    </a:lnTo>
                    <a:lnTo>
                      <a:pt x="4337" y="1965"/>
                    </a:lnTo>
                    <a:lnTo>
                      <a:pt x="4315" y="1979"/>
                    </a:lnTo>
                    <a:lnTo>
                      <a:pt x="4312" y="1957"/>
                    </a:lnTo>
                    <a:lnTo>
                      <a:pt x="4300" y="1935"/>
                    </a:lnTo>
                    <a:lnTo>
                      <a:pt x="4281" y="1929"/>
                    </a:lnTo>
                    <a:lnTo>
                      <a:pt x="4268" y="1932"/>
                    </a:lnTo>
                    <a:lnTo>
                      <a:pt x="4296" y="1903"/>
                    </a:lnTo>
                    <a:lnTo>
                      <a:pt x="4343" y="1842"/>
                    </a:lnTo>
                    <a:lnTo>
                      <a:pt x="4376" y="1775"/>
                    </a:lnTo>
                    <a:lnTo>
                      <a:pt x="4396" y="1704"/>
                    </a:lnTo>
                    <a:lnTo>
                      <a:pt x="4402" y="1630"/>
                    </a:lnTo>
                    <a:lnTo>
                      <a:pt x="4396" y="1555"/>
                    </a:lnTo>
                    <a:lnTo>
                      <a:pt x="4374" y="1479"/>
                    </a:lnTo>
                    <a:lnTo>
                      <a:pt x="4339" y="1403"/>
                    </a:lnTo>
                    <a:lnTo>
                      <a:pt x="4315" y="1366"/>
                    </a:lnTo>
                    <a:lnTo>
                      <a:pt x="4311" y="1394"/>
                    </a:lnTo>
                    <a:lnTo>
                      <a:pt x="4301" y="1412"/>
                    </a:lnTo>
                    <a:lnTo>
                      <a:pt x="4293" y="1415"/>
                    </a:lnTo>
                    <a:lnTo>
                      <a:pt x="4279" y="1407"/>
                    </a:lnTo>
                    <a:lnTo>
                      <a:pt x="4256" y="1382"/>
                    </a:lnTo>
                    <a:lnTo>
                      <a:pt x="4232" y="1351"/>
                    </a:lnTo>
                    <a:lnTo>
                      <a:pt x="4209" y="1326"/>
                    </a:lnTo>
                    <a:lnTo>
                      <a:pt x="4195" y="1318"/>
                    </a:lnTo>
                    <a:lnTo>
                      <a:pt x="4187" y="1321"/>
                    </a:lnTo>
                    <a:lnTo>
                      <a:pt x="4176" y="1339"/>
                    </a:lnTo>
                    <a:lnTo>
                      <a:pt x="4173" y="1366"/>
                    </a:lnTo>
                    <a:lnTo>
                      <a:pt x="4203" y="1378"/>
                    </a:lnTo>
                    <a:lnTo>
                      <a:pt x="4227" y="1392"/>
                    </a:lnTo>
                    <a:lnTo>
                      <a:pt x="4211" y="1402"/>
                    </a:lnTo>
                    <a:lnTo>
                      <a:pt x="4135" y="1408"/>
                    </a:lnTo>
                    <a:lnTo>
                      <a:pt x="4085" y="1424"/>
                    </a:lnTo>
                    <a:lnTo>
                      <a:pt x="4075" y="1439"/>
                    </a:lnTo>
                    <a:lnTo>
                      <a:pt x="4075" y="1452"/>
                    </a:lnTo>
                    <a:lnTo>
                      <a:pt x="4079" y="1460"/>
                    </a:lnTo>
                    <a:lnTo>
                      <a:pt x="4108" y="1460"/>
                    </a:lnTo>
                    <a:lnTo>
                      <a:pt x="4141" y="1471"/>
                    </a:lnTo>
                    <a:lnTo>
                      <a:pt x="4157" y="1484"/>
                    </a:lnTo>
                    <a:lnTo>
                      <a:pt x="4173" y="1514"/>
                    </a:lnTo>
                    <a:lnTo>
                      <a:pt x="4177" y="1568"/>
                    </a:lnTo>
                    <a:lnTo>
                      <a:pt x="4173" y="1602"/>
                    </a:lnTo>
                    <a:lnTo>
                      <a:pt x="4147" y="1582"/>
                    </a:lnTo>
                    <a:lnTo>
                      <a:pt x="4115" y="1567"/>
                    </a:lnTo>
                    <a:lnTo>
                      <a:pt x="4101" y="1576"/>
                    </a:lnTo>
                    <a:lnTo>
                      <a:pt x="4097" y="1598"/>
                    </a:lnTo>
                    <a:lnTo>
                      <a:pt x="4095" y="1623"/>
                    </a:lnTo>
                    <a:lnTo>
                      <a:pt x="4087" y="1643"/>
                    </a:lnTo>
                    <a:lnTo>
                      <a:pt x="4064" y="1647"/>
                    </a:lnTo>
                    <a:lnTo>
                      <a:pt x="4019" y="1626"/>
                    </a:lnTo>
                    <a:lnTo>
                      <a:pt x="3984" y="1602"/>
                    </a:lnTo>
                    <a:lnTo>
                      <a:pt x="3987" y="1659"/>
                    </a:lnTo>
                    <a:lnTo>
                      <a:pt x="3997" y="1766"/>
                    </a:lnTo>
                    <a:lnTo>
                      <a:pt x="4019" y="1863"/>
                    </a:lnTo>
                    <a:lnTo>
                      <a:pt x="4055" y="1944"/>
                    </a:lnTo>
                    <a:lnTo>
                      <a:pt x="4079" y="1979"/>
                    </a:lnTo>
                    <a:lnTo>
                      <a:pt x="4108" y="1923"/>
                    </a:lnTo>
                    <a:lnTo>
                      <a:pt x="4161" y="1792"/>
                    </a:lnTo>
                    <a:lnTo>
                      <a:pt x="4208" y="1668"/>
                    </a:lnTo>
                    <a:lnTo>
                      <a:pt x="4239" y="1596"/>
                    </a:lnTo>
                    <a:lnTo>
                      <a:pt x="4259" y="1564"/>
                    </a:lnTo>
                    <a:lnTo>
                      <a:pt x="4268" y="1555"/>
                    </a:lnTo>
                    <a:lnTo>
                      <a:pt x="4287" y="1592"/>
                    </a:lnTo>
                    <a:lnTo>
                      <a:pt x="4296" y="1639"/>
                    </a:lnTo>
                    <a:lnTo>
                      <a:pt x="4292" y="1679"/>
                    </a:lnTo>
                    <a:lnTo>
                      <a:pt x="4299" y="1740"/>
                    </a:lnTo>
                    <a:lnTo>
                      <a:pt x="4315" y="1791"/>
                    </a:lnTo>
                    <a:lnTo>
                      <a:pt x="4297" y="1790"/>
                    </a:lnTo>
                    <a:lnTo>
                      <a:pt x="4273" y="1778"/>
                    </a:lnTo>
                    <a:lnTo>
                      <a:pt x="4255" y="1762"/>
                    </a:lnTo>
                    <a:lnTo>
                      <a:pt x="4233" y="1747"/>
                    </a:lnTo>
                    <a:lnTo>
                      <a:pt x="4220" y="1743"/>
                    </a:lnTo>
                    <a:lnTo>
                      <a:pt x="4213" y="1786"/>
                    </a:lnTo>
                    <a:lnTo>
                      <a:pt x="4211" y="1859"/>
                    </a:lnTo>
                    <a:lnTo>
                      <a:pt x="4217" y="1923"/>
                    </a:lnTo>
                    <a:lnTo>
                      <a:pt x="4232" y="1979"/>
                    </a:lnTo>
                    <a:lnTo>
                      <a:pt x="4260" y="2056"/>
                    </a:lnTo>
                    <a:lnTo>
                      <a:pt x="4301" y="2157"/>
                    </a:lnTo>
                    <a:lnTo>
                      <a:pt x="4315" y="2215"/>
                    </a:lnTo>
                    <a:lnTo>
                      <a:pt x="4297" y="2216"/>
                    </a:lnTo>
                    <a:lnTo>
                      <a:pt x="4273" y="2227"/>
                    </a:lnTo>
                    <a:lnTo>
                      <a:pt x="4255" y="2243"/>
                    </a:lnTo>
                    <a:lnTo>
                      <a:pt x="4233" y="2257"/>
                    </a:lnTo>
                    <a:lnTo>
                      <a:pt x="4220" y="2261"/>
                    </a:lnTo>
                    <a:lnTo>
                      <a:pt x="4179" y="2243"/>
                    </a:lnTo>
                    <a:lnTo>
                      <a:pt x="4116" y="2200"/>
                    </a:lnTo>
                    <a:lnTo>
                      <a:pt x="4075" y="2155"/>
                    </a:lnTo>
                    <a:lnTo>
                      <a:pt x="4045" y="2108"/>
                    </a:lnTo>
                    <a:lnTo>
                      <a:pt x="4012" y="2035"/>
                    </a:lnTo>
                    <a:lnTo>
                      <a:pt x="3968" y="1960"/>
                    </a:lnTo>
                    <a:lnTo>
                      <a:pt x="3921" y="1909"/>
                    </a:lnTo>
                    <a:lnTo>
                      <a:pt x="3891" y="1884"/>
                    </a:lnTo>
                    <a:lnTo>
                      <a:pt x="3876" y="1920"/>
                    </a:lnTo>
                    <a:lnTo>
                      <a:pt x="3858" y="1983"/>
                    </a:lnTo>
                    <a:lnTo>
                      <a:pt x="3850" y="2067"/>
                    </a:lnTo>
                    <a:lnTo>
                      <a:pt x="3855" y="2180"/>
                    </a:lnTo>
                    <a:lnTo>
                      <a:pt x="3858" y="2279"/>
                    </a:lnTo>
                    <a:lnTo>
                      <a:pt x="3851" y="2359"/>
                    </a:lnTo>
                    <a:lnTo>
                      <a:pt x="3843" y="2403"/>
                    </a:lnTo>
                    <a:lnTo>
                      <a:pt x="3868" y="2410"/>
                    </a:lnTo>
                    <a:lnTo>
                      <a:pt x="3909" y="2434"/>
                    </a:lnTo>
                    <a:lnTo>
                      <a:pt x="3940" y="2468"/>
                    </a:lnTo>
                    <a:lnTo>
                      <a:pt x="3964" y="2509"/>
                    </a:lnTo>
                    <a:lnTo>
                      <a:pt x="3995" y="2576"/>
                    </a:lnTo>
                    <a:lnTo>
                      <a:pt x="4029" y="2638"/>
                    </a:lnTo>
                    <a:lnTo>
                      <a:pt x="4060" y="2673"/>
                    </a:lnTo>
                    <a:lnTo>
                      <a:pt x="4079" y="2686"/>
                    </a:lnTo>
                    <a:lnTo>
                      <a:pt x="4059" y="2682"/>
                    </a:lnTo>
                    <a:lnTo>
                      <a:pt x="4028" y="2666"/>
                    </a:lnTo>
                    <a:lnTo>
                      <a:pt x="3993" y="2629"/>
                    </a:lnTo>
                    <a:lnTo>
                      <a:pt x="3964" y="2588"/>
                    </a:lnTo>
                    <a:lnTo>
                      <a:pt x="3941" y="2564"/>
                    </a:lnTo>
                    <a:lnTo>
                      <a:pt x="3911" y="2548"/>
                    </a:lnTo>
                    <a:lnTo>
                      <a:pt x="3870" y="2541"/>
                    </a:lnTo>
                    <a:lnTo>
                      <a:pt x="3843" y="2545"/>
                    </a:lnTo>
                    <a:lnTo>
                      <a:pt x="3830" y="2584"/>
                    </a:lnTo>
                    <a:lnTo>
                      <a:pt x="3800" y="2642"/>
                    </a:lnTo>
                    <a:lnTo>
                      <a:pt x="3770" y="2684"/>
                    </a:lnTo>
                    <a:lnTo>
                      <a:pt x="3738" y="2712"/>
                    </a:lnTo>
                    <a:lnTo>
                      <a:pt x="3684" y="2742"/>
                    </a:lnTo>
                    <a:lnTo>
                      <a:pt x="3626" y="2774"/>
                    </a:lnTo>
                    <a:lnTo>
                      <a:pt x="3583" y="2806"/>
                    </a:lnTo>
                    <a:lnTo>
                      <a:pt x="3560" y="2828"/>
                    </a:lnTo>
                    <a:lnTo>
                      <a:pt x="3619" y="2830"/>
                    </a:lnTo>
                    <a:lnTo>
                      <a:pt x="3690" y="2844"/>
                    </a:lnTo>
                    <a:lnTo>
                      <a:pt x="3735" y="2853"/>
                    </a:lnTo>
                    <a:lnTo>
                      <a:pt x="3794" y="2844"/>
                    </a:lnTo>
                    <a:lnTo>
                      <a:pt x="3843" y="2828"/>
                    </a:lnTo>
                    <a:lnTo>
                      <a:pt x="3843" y="2844"/>
                    </a:lnTo>
                    <a:lnTo>
                      <a:pt x="3848" y="2874"/>
                    </a:lnTo>
                    <a:lnTo>
                      <a:pt x="3866" y="2917"/>
                    </a:lnTo>
                    <a:lnTo>
                      <a:pt x="3921" y="2986"/>
                    </a:lnTo>
                    <a:lnTo>
                      <a:pt x="3980" y="3039"/>
                    </a:lnTo>
                    <a:lnTo>
                      <a:pt x="4004" y="3073"/>
                    </a:lnTo>
                    <a:lnTo>
                      <a:pt x="4005" y="3097"/>
                    </a:lnTo>
                    <a:lnTo>
                      <a:pt x="3999" y="3113"/>
                    </a:lnTo>
                    <a:lnTo>
                      <a:pt x="3971" y="3138"/>
                    </a:lnTo>
                    <a:lnTo>
                      <a:pt x="3937" y="3157"/>
                    </a:lnTo>
                    <a:lnTo>
                      <a:pt x="3991" y="3159"/>
                    </a:lnTo>
                    <a:lnTo>
                      <a:pt x="4085" y="3170"/>
                    </a:lnTo>
                    <a:lnTo>
                      <a:pt x="4165" y="3187"/>
                    </a:lnTo>
                    <a:lnTo>
                      <a:pt x="4233" y="3210"/>
                    </a:lnTo>
                    <a:lnTo>
                      <a:pt x="4288" y="3238"/>
                    </a:lnTo>
                    <a:lnTo>
                      <a:pt x="4335" y="3270"/>
                    </a:lnTo>
                    <a:lnTo>
                      <a:pt x="4370" y="3306"/>
                    </a:lnTo>
                    <a:lnTo>
                      <a:pt x="4401" y="3345"/>
                    </a:lnTo>
                    <a:lnTo>
                      <a:pt x="4438" y="3409"/>
                    </a:lnTo>
                    <a:lnTo>
                      <a:pt x="4476" y="3498"/>
                    </a:lnTo>
                    <a:lnTo>
                      <a:pt x="4513" y="3591"/>
                    </a:lnTo>
                    <a:lnTo>
                      <a:pt x="4562" y="3680"/>
                    </a:lnTo>
                    <a:lnTo>
                      <a:pt x="4597" y="3723"/>
                    </a:lnTo>
                    <a:lnTo>
                      <a:pt x="4517" y="3674"/>
                    </a:lnTo>
                    <a:lnTo>
                      <a:pt x="4396" y="3600"/>
                    </a:lnTo>
                    <a:lnTo>
                      <a:pt x="4348" y="3551"/>
                    </a:lnTo>
                    <a:lnTo>
                      <a:pt x="4323" y="3511"/>
                    </a:lnTo>
                    <a:lnTo>
                      <a:pt x="4315" y="3487"/>
                    </a:lnTo>
                    <a:lnTo>
                      <a:pt x="4316" y="3503"/>
                    </a:lnTo>
                    <a:lnTo>
                      <a:pt x="4313" y="3531"/>
                    </a:lnTo>
                    <a:lnTo>
                      <a:pt x="4300" y="3560"/>
                    </a:lnTo>
                    <a:lnTo>
                      <a:pt x="4267" y="3587"/>
                    </a:lnTo>
                    <a:lnTo>
                      <a:pt x="4233" y="3612"/>
                    </a:lnTo>
                    <a:lnTo>
                      <a:pt x="4220" y="3628"/>
                    </a:lnTo>
                    <a:lnTo>
                      <a:pt x="4237" y="3631"/>
                    </a:lnTo>
                    <a:lnTo>
                      <a:pt x="4265" y="3644"/>
                    </a:lnTo>
                    <a:lnTo>
                      <a:pt x="4296" y="3676"/>
                    </a:lnTo>
                    <a:lnTo>
                      <a:pt x="4321" y="3734"/>
                    </a:lnTo>
                    <a:lnTo>
                      <a:pt x="4345" y="3792"/>
                    </a:lnTo>
                    <a:lnTo>
                      <a:pt x="4361" y="3816"/>
                    </a:lnTo>
                    <a:lnTo>
                      <a:pt x="4398" y="3827"/>
                    </a:lnTo>
                    <a:lnTo>
                      <a:pt x="4462" y="3836"/>
                    </a:lnTo>
                    <a:lnTo>
                      <a:pt x="4540" y="3834"/>
                    </a:lnTo>
                    <a:lnTo>
                      <a:pt x="4612" y="3816"/>
                    </a:lnTo>
                    <a:lnTo>
                      <a:pt x="4653" y="3808"/>
                    </a:lnTo>
                    <a:lnTo>
                      <a:pt x="4678" y="3811"/>
                    </a:lnTo>
                    <a:lnTo>
                      <a:pt x="4692" y="3816"/>
                    </a:lnTo>
                    <a:lnTo>
                      <a:pt x="4640" y="3854"/>
                    </a:lnTo>
                    <a:lnTo>
                      <a:pt x="4552" y="3927"/>
                    </a:lnTo>
                    <a:lnTo>
                      <a:pt x="4497" y="3982"/>
                    </a:lnTo>
                    <a:lnTo>
                      <a:pt x="4454" y="4041"/>
                    </a:lnTo>
                    <a:lnTo>
                      <a:pt x="4436" y="4085"/>
                    </a:lnTo>
                    <a:lnTo>
                      <a:pt x="4430" y="4116"/>
                    </a:lnTo>
                    <a:lnTo>
                      <a:pt x="4432" y="4145"/>
                    </a:lnTo>
                    <a:lnTo>
                      <a:pt x="4441" y="4173"/>
                    </a:lnTo>
                    <a:lnTo>
                      <a:pt x="4458" y="4201"/>
                    </a:lnTo>
                    <a:lnTo>
                      <a:pt x="4485" y="4228"/>
                    </a:lnTo>
                    <a:lnTo>
                      <a:pt x="4502" y="4241"/>
                    </a:lnTo>
                    <a:lnTo>
                      <a:pt x="4510" y="4221"/>
                    </a:lnTo>
                    <a:lnTo>
                      <a:pt x="4534" y="4197"/>
                    </a:lnTo>
                    <a:lnTo>
                      <a:pt x="4568" y="4189"/>
                    </a:lnTo>
                    <a:lnTo>
                      <a:pt x="4606" y="4195"/>
                    </a:lnTo>
                    <a:lnTo>
                      <a:pt x="4646" y="4209"/>
                    </a:lnTo>
                    <a:lnTo>
                      <a:pt x="4684" y="4229"/>
                    </a:lnTo>
                    <a:lnTo>
                      <a:pt x="4714" y="4253"/>
                    </a:lnTo>
                    <a:lnTo>
                      <a:pt x="4734" y="4277"/>
                    </a:lnTo>
                    <a:lnTo>
                      <a:pt x="4738" y="4288"/>
                    </a:lnTo>
                    <a:lnTo>
                      <a:pt x="4722" y="4315"/>
                    </a:lnTo>
                    <a:lnTo>
                      <a:pt x="4708" y="4363"/>
                    </a:lnTo>
                    <a:lnTo>
                      <a:pt x="4710" y="4407"/>
                    </a:lnTo>
                    <a:lnTo>
                      <a:pt x="4728" y="4447"/>
                    </a:lnTo>
                    <a:lnTo>
                      <a:pt x="4756" y="4483"/>
                    </a:lnTo>
                    <a:lnTo>
                      <a:pt x="4794" y="4515"/>
                    </a:lnTo>
                    <a:lnTo>
                      <a:pt x="4862" y="4561"/>
                    </a:lnTo>
                    <a:lnTo>
                      <a:pt x="4958" y="4617"/>
                    </a:lnTo>
                    <a:lnTo>
                      <a:pt x="5019" y="4661"/>
                    </a:lnTo>
                    <a:lnTo>
                      <a:pt x="5053" y="4690"/>
                    </a:lnTo>
                    <a:lnTo>
                      <a:pt x="5074" y="4721"/>
                    </a:lnTo>
                    <a:lnTo>
                      <a:pt x="5082" y="4754"/>
                    </a:lnTo>
                    <a:lnTo>
                      <a:pt x="5073" y="4792"/>
                    </a:lnTo>
                    <a:lnTo>
                      <a:pt x="5045" y="4832"/>
                    </a:lnTo>
                    <a:lnTo>
                      <a:pt x="5021" y="4853"/>
                    </a:lnTo>
                    <a:lnTo>
                      <a:pt x="5045" y="4849"/>
                    </a:lnTo>
                    <a:lnTo>
                      <a:pt x="5079" y="4849"/>
                    </a:lnTo>
                    <a:lnTo>
                      <a:pt x="5103" y="4860"/>
                    </a:lnTo>
                    <a:lnTo>
                      <a:pt x="5121" y="4877"/>
                    </a:lnTo>
                    <a:lnTo>
                      <a:pt x="5142" y="4909"/>
                    </a:lnTo>
                    <a:lnTo>
                      <a:pt x="5169" y="4937"/>
                    </a:lnTo>
                    <a:lnTo>
                      <a:pt x="5193" y="4946"/>
                    </a:lnTo>
                    <a:lnTo>
                      <a:pt x="5210" y="4948"/>
                    </a:lnTo>
                    <a:lnTo>
                      <a:pt x="5210" y="4917"/>
                    </a:lnTo>
                    <a:lnTo>
                      <a:pt x="5219" y="4888"/>
                    </a:lnTo>
                    <a:lnTo>
                      <a:pt x="5229" y="4874"/>
                    </a:lnTo>
                    <a:lnTo>
                      <a:pt x="5240" y="4869"/>
                    </a:lnTo>
                    <a:lnTo>
                      <a:pt x="5255" y="4870"/>
                    </a:lnTo>
                    <a:lnTo>
                      <a:pt x="5283" y="4884"/>
                    </a:lnTo>
                    <a:lnTo>
                      <a:pt x="5304" y="4901"/>
                    </a:lnTo>
                    <a:lnTo>
                      <a:pt x="5304" y="4665"/>
                    </a:lnTo>
                    <a:lnTo>
                      <a:pt x="5280" y="4662"/>
                    </a:lnTo>
                    <a:lnTo>
                      <a:pt x="5226" y="4650"/>
                    </a:lnTo>
                    <a:lnTo>
                      <a:pt x="5170" y="4628"/>
                    </a:lnTo>
                    <a:lnTo>
                      <a:pt x="5117" y="4598"/>
                    </a:lnTo>
                    <a:lnTo>
                      <a:pt x="5073" y="4564"/>
                    </a:lnTo>
                    <a:lnTo>
                      <a:pt x="5042" y="4527"/>
                    </a:lnTo>
                    <a:lnTo>
                      <a:pt x="5034" y="4496"/>
                    </a:lnTo>
                    <a:lnTo>
                      <a:pt x="5034" y="4477"/>
                    </a:lnTo>
                    <a:lnTo>
                      <a:pt x="5042" y="4457"/>
                    </a:lnTo>
                    <a:lnTo>
                      <a:pt x="5058" y="4439"/>
                    </a:lnTo>
                    <a:lnTo>
                      <a:pt x="5069" y="4429"/>
                    </a:lnTo>
                    <a:lnTo>
                      <a:pt x="5067" y="4456"/>
                    </a:lnTo>
                    <a:lnTo>
                      <a:pt x="5081" y="4497"/>
                    </a:lnTo>
                    <a:lnTo>
                      <a:pt x="5105" y="4525"/>
                    </a:lnTo>
                    <a:lnTo>
                      <a:pt x="5138" y="4545"/>
                    </a:lnTo>
                    <a:lnTo>
                      <a:pt x="5197" y="4566"/>
                    </a:lnTo>
                    <a:lnTo>
                      <a:pt x="5256" y="4586"/>
                    </a:lnTo>
                    <a:lnTo>
                      <a:pt x="5290" y="4605"/>
                    </a:lnTo>
                    <a:lnTo>
                      <a:pt x="5304" y="4618"/>
                    </a:lnTo>
                    <a:lnTo>
                      <a:pt x="5326" y="4604"/>
                    </a:lnTo>
                    <a:lnTo>
                      <a:pt x="5344" y="4573"/>
                    </a:lnTo>
                    <a:lnTo>
                      <a:pt x="5339" y="4540"/>
                    </a:lnTo>
                    <a:lnTo>
                      <a:pt x="5320" y="4505"/>
                    </a:lnTo>
                    <a:lnTo>
                      <a:pt x="5284" y="4455"/>
                    </a:lnTo>
                    <a:lnTo>
                      <a:pt x="5270" y="4412"/>
                    </a:lnTo>
                    <a:lnTo>
                      <a:pt x="5284" y="4391"/>
                    </a:lnTo>
                    <a:lnTo>
                      <a:pt x="5304" y="4383"/>
                    </a:lnTo>
                    <a:lnTo>
                      <a:pt x="5308" y="4397"/>
                    </a:lnTo>
                    <a:lnTo>
                      <a:pt x="5318" y="4412"/>
                    </a:lnTo>
                    <a:lnTo>
                      <a:pt x="5327" y="4415"/>
                    </a:lnTo>
                    <a:lnTo>
                      <a:pt x="5338" y="4407"/>
                    </a:lnTo>
                    <a:lnTo>
                      <a:pt x="5355" y="4384"/>
                    </a:lnTo>
                    <a:lnTo>
                      <a:pt x="5382" y="4348"/>
                    </a:lnTo>
                    <a:lnTo>
                      <a:pt x="5398" y="4335"/>
                    </a:lnTo>
                    <a:lnTo>
                      <a:pt x="5410" y="4341"/>
                    </a:lnTo>
                    <a:lnTo>
                      <a:pt x="5424" y="4363"/>
                    </a:lnTo>
                    <a:lnTo>
                      <a:pt x="5434" y="4405"/>
                    </a:lnTo>
                    <a:lnTo>
                      <a:pt x="5440" y="4469"/>
                    </a:lnTo>
                    <a:lnTo>
                      <a:pt x="5456" y="4507"/>
                    </a:lnTo>
                    <a:lnTo>
                      <a:pt x="5478" y="4521"/>
                    </a:lnTo>
                    <a:lnTo>
                      <a:pt x="5492" y="4524"/>
                    </a:lnTo>
                    <a:lnTo>
                      <a:pt x="5504" y="4468"/>
                    </a:lnTo>
                    <a:lnTo>
                      <a:pt x="5510" y="4365"/>
                    </a:lnTo>
                    <a:lnTo>
                      <a:pt x="5496" y="4271"/>
                    </a:lnTo>
                    <a:lnTo>
                      <a:pt x="5468" y="4183"/>
                    </a:lnTo>
                    <a:lnTo>
                      <a:pt x="5426" y="4103"/>
                    </a:lnTo>
                    <a:lnTo>
                      <a:pt x="5374" y="4029"/>
                    </a:lnTo>
                    <a:lnTo>
                      <a:pt x="5279" y="3927"/>
                    </a:lnTo>
                    <a:lnTo>
                      <a:pt x="5210" y="3864"/>
                    </a:lnTo>
                    <a:lnTo>
                      <a:pt x="5213" y="3819"/>
                    </a:lnTo>
                    <a:lnTo>
                      <a:pt x="5219" y="3755"/>
                    </a:lnTo>
                    <a:lnTo>
                      <a:pt x="5233" y="3734"/>
                    </a:lnTo>
                    <a:lnTo>
                      <a:pt x="5247" y="3724"/>
                    </a:lnTo>
                    <a:lnTo>
                      <a:pt x="5256" y="3723"/>
                    </a:lnTo>
                    <a:lnTo>
                      <a:pt x="5274" y="3750"/>
                    </a:lnTo>
                    <a:lnTo>
                      <a:pt x="5304" y="3792"/>
                    </a:lnTo>
                    <a:lnTo>
                      <a:pt x="5332" y="3820"/>
                    </a:lnTo>
                    <a:lnTo>
                      <a:pt x="5360" y="3834"/>
                    </a:lnTo>
                    <a:lnTo>
                      <a:pt x="5388" y="3834"/>
                    </a:lnTo>
                    <a:lnTo>
                      <a:pt x="5416" y="3820"/>
                    </a:lnTo>
                    <a:lnTo>
                      <a:pt x="5444" y="3792"/>
                    </a:lnTo>
                    <a:lnTo>
                      <a:pt x="5476" y="3750"/>
                    </a:lnTo>
                    <a:lnTo>
                      <a:pt x="5492" y="3723"/>
                    </a:lnTo>
                    <a:lnTo>
                      <a:pt x="5502" y="3734"/>
                    </a:lnTo>
                    <a:lnTo>
                      <a:pt x="5514" y="3776"/>
                    </a:lnTo>
                    <a:lnTo>
                      <a:pt x="5527" y="3866"/>
                    </a:lnTo>
                    <a:lnTo>
                      <a:pt x="5542" y="3986"/>
                    </a:lnTo>
                    <a:lnTo>
                      <a:pt x="5555" y="4025"/>
                    </a:lnTo>
                    <a:lnTo>
                      <a:pt x="5562" y="4031"/>
                    </a:lnTo>
                    <a:lnTo>
                      <a:pt x="5575" y="4024"/>
                    </a:lnTo>
                    <a:lnTo>
                      <a:pt x="5587" y="4006"/>
                    </a:lnTo>
                    <a:lnTo>
                      <a:pt x="5590" y="3950"/>
                    </a:lnTo>
                    <a:lnTo>
                      <a:pt x="5586" y="3847"/>
                    </a:lnTo>
                    <a:lnTo>
                      <a:pt x="5568" y="3758"/>
                    </a:lnTo>
                    <a:lnTo>
                      <a:pt x="5539" y="3682"/>
                    </a:lnTo>
                    <a:lnTo>
                      <a:pt x="5498" y="3616"/>
                    </a:lnTo>
                    <a:lnTo>
                      <a:pt x="5444" y="3564"/>
                    </a:lnTo>
                    <a:lnTo>
                      <a:pt x="5378" y="3524"/>
                    </a:lnTo>
                    <a:lnTo>
                      <a:pt x="5300" y="3496"/>
                    </a:lnTo>
                    <a:lnTo>
                      <a:pt x="5256" y="3487"/>
                    </a:lnTo>
                    <a:lnTo>
                      <a:pt x="5259" y="3535"/>
                    </a:lnTo>
                    <a:lnTo>
                      <a:pt x="5258" y="3616"/>
                    </a:lnTo>
                    <a:lnTo>
                      <a:pt x="5246" y="3655"/>
                    </a:lnTo>
                    <a:lnTo>
                      <a:pt x="5231" y="3667"/>
                    </a:lnTo>
                    <a:lnTo>
                      <a:pt x="5210" y="3664"/>
                    </a:lnTo>
                    <a:lnTo>
                      <a:pt x="5181" y="3646"/>
                    </a:lnTo>
                    <a:lnTo>
                      <a:pt x="5162" y="3628"/>
                    </a:lnTo>
                    <a:lnTo>
                      <a:pt x="5162" y="3582"/>
                    </a:lnTo>
                    <a:lnTo>
                      <a:pt x="5162" y="3496"/>
                    </a:lnTo>
                    <a:lnTo>
                      <a:pt x="5151" y="3345"/>
                    </a:lnTo>
                    <a:lnTo>
                      <a:pt x="5130" y="3210"/>
                    </a:lnTo>
                    <a:lnTo>
                      <a:pt x="5101" y="3089"/>
                    </a:lnTo>
                    <a:lnTo>
                      <a:pt x="5045" y="2922"/>
                    </a:lnTo>
                    <a:lnTo>
                      <a:pt x="4965" y="2708"/>
                    </a:lnTo>
                    <a:lnTo>
                      <a:pt x="4927" y="2592"/>
                    </a:lnTo>
                    <a:lnTo>
                      <a:pt x="5021" y="2592"/>
                    </a:lnTo>
                    <a:lnTo>
                      <a:pt x="5006" y="2632"/>
                    </a:lnTo>
                    <a:lnTo>
                      <a:pt x="4991" y="2685"/>
                    </a:lnTo>
                    <a:lnTo>
                      <a:pt x="4995" y="2716"/>
                    </a:lnTo>
                    <a:lnTo>
                      <a:pt x="5014" y="2730"/>
                    </a:lnTo>
                    <a:lnTo>
                      <a:pt x="5065" y="2741"/>
                    </a:lnTo>
                    <a:lnTo>
                      <a:pt x="5134" y="2765"/>
                    </a:lnTo>
                    <a:lnTo>
                      <a:pt x="5185" y="2800"/>
                    </a:lnTo>
                    <a:lnTo>
                      <a:pt x="5210" y="2828"/>
                    </a:lnTo>
                    <a:lnTo>
                      <a:pt x="5217" y="2837"/>
                    </a:lnTo>
                    <a:lnTo>
                      <a:pt x="5226" y="2877"/>
                    </a:lnTo>
                    <a:lnTo>
                      <a:pt x="5239" y="2959"/>
                    </a:lnTo>
                    <a:lnTo>
                      <a:pt x="5262" y="3042"/>
                    </a:lnTo>
                    <a:lnTo>
                      <a:pt x="5286" y="3083"/>
                    </a:lnTo>
                    <a:lnTo>
                      <a:pt x="5310" y="3098"/>
                    </a:lnTo>
                    <a:lnTo>
                      <a:pt x="5331" y="3099"/>
                    </a:lnTo>
                    <a:lnTo>
                      <a:pt x="5355" y="3093"/>
                    </a:lnTo>
                    <a:lnTo>
                      <a:pt x="5383" y="3075"/>
                    </a:lnTo>
                    <a:lnTo>
                      <a:pt x="5398" y="3063"/>
                    </a:lnTo>
                    <a:lnTo>
                      <a:pt x="5354" y="3006"/>
                    </a:lnTo>
                    <a:lnTo>
                      <a:pt x="5278" y="2882"/>
                    </a:lnTo>
                    <a:lnTo>
                      <a:pt x="5211" y="2749"/>
                    </a:lnTo>
                    <a:lnTo>
                      <a:pt x="5154" y="2608"/>
                    </a:lnTo>
                    <a:lnTo>
                      <a:pt x="5082" y="2383"/>
                    </a:lnTo>
                    <a:lnTo>
                      <a:pt x="5003" y="2065"/>
                    </a:lnTo>
                    <a:lnTo>
                      <a:pt x="4929" y="1739"/>
                    </a:lnTo>
                    <a:lnTo>
                      <a:pt x="4867" y="1498"/>
                    </a:lnTo>
                    <a:lnTo>
                      <a:pt x="4821" y="1339"/>
                    </a:lnTo>
                    <a:lnTo>
                      <a:pt x="4768" y="1186"/>
                    </a:lnTo>
                    <a:lnTo>
                      <a:pt x="4706" y="1039"/>
                    </a:lnTo>
                    <a:lnTo>
                      <a:pt x="4634" y="899"/>
                    </a:lnTo>
                    <a:lnTo>
                      <a:pt x="4550" y="768"/>
                    </a:lnTo>
                    <a:lnTo>
                      <a:pt x="4502" y="706"/>
                    </a:lnTo>
                    <a:lnTo>
                      <a:pt x="4476" y="698"/>
                    </a:lnTo>
                    <a:lnTo>
                      <a:pt x="4441" y="698"/>
                    </a:lnTo>
                    <a:lnTo>
                      <a:pt x="4422" y="714"/>
                    </a:lnTo>
                    <a:lnTo>
                      <a:pt x="4412" y="740"/>
                    </a:lnTo>
                    <a:lnTo>
                      <a:pt x="4405" y="768"/>
                    </a:lnTo>
                    <a:lnTo>
                      <a:pt x="4396" y="793"/>
                    </a:lnTo>
                    <a:lnTo>
                      <a:pt x="4376" y="809"/>
                    </a:lnTo>
                    <a:lnTo>
                      <a:pt x="4341" y="810"/>
                    </a:lnTo>
                    <a:lnTo>
                      <a:pt x="4315" y="801"/>
                    </a:lnTo>
                    <a:lnTo>
                      <a:pt x="4329" y="790"/>
                    </a:lnTo>
                    <a:lnTo>
                      <a:pt x="4353" y="761"/>
                    </a:lnTo>
                    <a:lnTo>
                      <a:pt x="4370" y="726"/>
                    </a:lnTo>
                    <a:lnTo>
                      <a:pt x="4381" y="686"/>
                    </a:lnTo>
                    <a:lnTo>
                      <a:pt x="4389" y="620"/>
                    </a:lnTo>
                    <a:lnTo>
                      <a:pt x="4384" y="522"/>
                    </a:lnTo>
                    <a:lnTo>
                      <a:pt x="4362" y="429"/>
                    </a:lnTo>
                    <a:lnTo>
                      <a:pt x="4329" y="349"/>
                    </a:lnTo>
                    <a:lnTo>
                      <a:pt x="4299" y="306"/>
                    </a:lnTo>
                    <a:lnTo>
                      <a:pt x="4277" y="286"/>
                    </a:lnTo>
                    <a:lnTo>
                      <a:pt x="4255" y="277"/>
                    </a:lnTo>
                    <a:lnTo>
                      <a:pt x="4232" y="277"/>
                    </a:lnTo>
                    <a:lnTo>
                      <a:pt x="4220" y="282"/>
                    </a:lnTo>
                    <a:lnTo>
                      <a:pt x="4240" y="297"/>
                    </a:lnTo>
                    <a:lnTo>
                      <a:pt x="4264" y="334"/>
                    </a:lnTo>
                    <a:lnTo>
                      <a:pt x="4273" y="374"/>
                    </a:lnTo>
                    <a:lnTo>
                      <a:pt x="4271" y="412"/>
                    </a:lnTo>
                    <a:lnTo>
                      <a:pt x="4257" y="440"/>
                    </a:lnTo>
                    <a:lnTo>
                      <a:pt x="4237" y="453"/>
                    </a:lnTo>
                    <a:lnTo>
                      <a:pt x="4212" y="444"/>
                    </a:lnTo>
                    <a:lnTo>
                      <a:pt x="4185" y="409"/>
                    </a:lnTo>
                    <a:lnTo>
                      <a:pt x="4173" y="377"/>
                    </a:lnTo>
                    <a:lnTo>
                      <a:pt x="4167" y="406"/>
                    </a:lnTo>
                    <a:lnTo>
                      <a:pt x="4173" y="461"/>
                    </a:lnTo>
                    <a:lnTo>
                      <a:pt x="4211" y="534"/>
                    </a:lnTo>
                    <a:lnTo>
                      <a:pt x="4256" y="601"/>
                    </a:lnTo>
                    <a:lnTo>
                      <a:pt x="4275" y="644"/>
                    </a:lnTo>
                    <a:lnTo>
                      <a:pt x="4276" y="676"/>
                    </a:lnTo>
                    <a:lnTo>
                      <a:pt x="4271" y="697"/>
                    </a:lnTo>
                    <a:lnTo>
                      <a:pt x="4248" y="730"/>
                    </a:lnTo>
                    <a:lnTo>
                      <a:pt x="4220" y="754"/>
                    </a:lnTo>
                    <a:lnTo>
                      <a:pt x="4199" y="712"/>
                    </a:lnTo>
                    <a:lnTo>
                      <a:pt x="4149" y="633"/>
                    </a:lnTo>
                    <a:lnTo>
                      <a:pt x="4075" y="526"/>
                    </a:lnTo>
                    <a:lnTo>
                      <a:pt x="4015" y="424"/>
                    </a:lnTo>
                    <a:lnTo>
                      <a:pt x="3992" y="352"/>
                    </a:lnTo>
                    <a:lnTo>
                      <a:pt x="3988" y="274"/>
                    </a:lnTo>
                    <a:lnTo>
                      <a:pt x="4009" y="189"/>
                    </a:lnTo>
                    <a:lnTo>
                      <a:pt x="4032" y="141"/>
                    </a:lnTo>
                    <a:lnTo>
                      <a:pt x="4051" y="140"/>
                    </a:lnTo>
                    <a:lnTo>
                      <a:pt x="4077" y="148"/>
                    </a:lnTo>
                    <a:lnTo>
                      <a:pt x="4101" y="177"/>
                    </a:lnTo>
                    <a:lnTo>
                      <a:pt x="4117" y="232"/>
                    </a:lnTo>
                    <a:lnTo>
                      <a:pt x="4136" y="266"/>
                    </a:lnTo>
                    <a:lnTo>
                      <a:pt x="4157" y="280"/>
                    </a:lnTo>
                    <a:lnTo>
                      <a:pt x="4173" y="282"/>
                    </a:lnTo>
                    <a:lnTo>
                      <a:pt x="4164" y="246"/>
                    </a:lnTo>
                    <a:lnTo>
                      <a:pt x="4167" y="209"/>
                    </a:lnTo>
                    <a:lnTo>
                      <a:pt x="4175" y="192"/>
                    </a:lnTo>
                    <a:lnTo>
                      <a:pt x="4196" y="173"/>
                    </a:lnTo>
                    <a:lnTo>
                      <a:pt x="4236" y="159"/>
                    </a:lnTo>
                    <a:lnTo>
                      <a:pt x="4280" y="151"/>
                    </a:lnTo>
                    <a:lnTo>
                      <a:pt x="4321" y="140"/>
                    </a:lnTo>
                    <a:lnTo>
                      <a:pt x="4347" y="124"/>
                    </a:lnTo>
                    <a:lnTo>
                      <a:pt x="4357" y="109"/>
                    </a:lnTo>
                    <a:lnTo>
                      <a:pt x="4364" y="89"/>
                    </a:lnTo>
                    <a:lnTo>
                      <a:pt x="4364" y="63"/>
                    </a:lnTo>
                    <a:lnTo>
                      <a:pt x="4361" y="47"/>
                    </a:lnTo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6">
                <a:extLst>
                  <a:ext uri="{FF2B5EF4-FFF2-40B4-BE49-F238E27FC236}">
                    <a16:creationId xmlns:a16="http://schemas.microsoft.com/office/drawing/2014/main" id="{E3A943CB-B307-4C07-8E7D-8C6F9CC93C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35787" y="-233619"/>
                <a:ext cx="69351" cy="106694"/>
              </a:xfrm>
              <a:custGeom>
                <a:avLst/>
                <a:gdLst>
                  <a:gd name="T0" fmla="*/ 333 w 428"/>
                  <a:gd name="T1" fmla="*/ 141 h 659"/>
                  <a:gd name="T2" fmla="*/ 356 w 428"/>
                  <a:gd name="T3" fmla="*/ 154 h 659"/>
                  <a:gd name="T4" fmla="*/ 389 w 428"/>
                  <a:gd name="T5" fmla="*/ 191 h 659"/>
                  <a:gd name="T6" fmla="*/ 412 w 428"/>
                  <a:gd name="T7" fmla="*/ 239 h 659"/>
                  <a:gd name="T8" fmla="*/ 424 w 428"/>
                  <a:gd name="T9" fmla="*/ 298 h 659"/>
                  <a:gd name="T10" fmla="*/ 428 w 428"/>
                  <a:gd name="T11" fmla="*/ 330 h 659"/>
                  <a:gd name="T12" fmla="*/ 404 w 428"/>
                  <a:gd name="T13" fmla="*/ 329 h 659"/>
                  <a:gd name="T14" fmla="*/ 364 w 428"/>
                  <a:gd name="T15" fmla="*/ 333 h 659"/>
                  <a:gd name="T16" fmla="*/ 336 w 428"/>
                  <a:gd name="T17" fmla="*/ 342 h 659"/>
                  <a:gd name="T18" fmla="*/ 315 w 428"/>
                  <a:gd name="T19" fmla="*/ 357 h 659"/>
                  <a:gd name="T20" fmla="*/ 303 w 428"/>
                  <a:gd name="T21" fmla="*/ 374 h 659"/>
                  <a:gd name="T22" fmla="*/ 296 w 428"/>
                  <a:gd name="T23" fmla="*/ 395 h 659"/>
                  <a:gd name="T24" fmla="*/ 295 w 428"/>
                  <a:gd name="T25" fmla="*/ 431 h 659"/>
                  <a:gd name="T26" fmla="*/ 311 w 428"/>
                  <a:gd name="T27" fmla="*/ 515 h 659"/>
                  <a:gd name="T28" fmla="*/ 320 w 428"/>
                  <a:gd name="T29" fmla="*/ 597 h 659"/>
                  <a:gd name="T30" fmla="*/ 311 w 428"/>
                  <a:gd name="T31" fmla="*/ 631 h 659"/>
                  <a:gd name="T32" fmla="*/ 296 w 428"/>
                  <a:gd name="T33" fmla="*/ 651 h 659"/>
                  <a:gd name="T34" fmla="*/ 287 w 428"/>
                  <a:gd name="T35" fmla="*/ 659 h 659"/>
                  <a:gd name="T36" fmla="*/ 264 w 428"/>
                  <a:gd name="T37" fmla="*/ 654 h 659"/>
                  <a:gd name="T38" fmla="*/ 224 w 428"/>
                  <a:gd name="T39" fmla="*/ 634 h 659"/>
                  <a:gd name="T40" fmla="*/ 188 w 428"/>
                  <a:gd name="T41" fmla="*/ 607 h 659"/>
                  <a:gd name="T42" fmla="*/ 155 w 428"/>
                  <a:gd name="T43" fmla="*/ 574 h 659"/>
                  <a:gd name="T44" fmla="*/ 112 w 428"/>
                  <a:gd name="T45" fmla="*/ 514 h 659"/>
                  <a:gd name="T46" fmla="*/ 66 w 428"/>
                  <a:gd name="T47" fmla="*/ 419 h 659"/>
                  <a:gd name="T48" fmla="*/ 32 w 428"/>
                  <a:gd name="T49" fmla="*/ 317 h 659"/>
                  <a:gd name="T50" fmla="*/ 11 w 428"/>
                  <a:gd name="T51" fmla="*/ 214 h 659"/>
                  <a:gd name="T52" fmla="*/ 0 w 428"/>
                  <a:gd name="T53" fmla="*/ 115 h 659"/>
                  <a:gd name="T54" fmla="*/ 0 w 428"/>
                  <a:gd name="T55" fmla="*/ 33 h 659"/>
                  <a:gd name="T56" fmla="*/ 3 w 428"/>
                  <a:gd name="T57" fmla="*/ 0 h 659"/>
                  <a:gd name="T58" fmla="*/ 20 w 428"/>
                  <a:gd name="T59" fmla="*/ 5 h 659"/>
                  <a:gd name="T60" fmla="*/ 50 w 428"/>
                  <a:gd name="T61" fmla="*/ 18 h 659"/>
                  <a:gd name="T62" fmla="*/ 84 w 428"/>
                  <a:gd name="T63" fmla="*/ 45 h 659"/>
                  <a:gd name="T64" fmla="*/ 111 w 428"/>
                  <a:gd name="T65" fmla="*/ 94 h 659"/>
                  <a:gd name="T66" fmla="*/ 122 w 428"/>
                  <a:gd name="T67" fmla="*/ 153 h 659"/>
                  <a:gd name="T68" fmla="*/ 119 w 428"/>
                  <a:gd name="T69" fmla="*/ 249 h 659"/>
                  <a:gd name="T70" fmla="*/ 100 w 428"/>
                  <a:gd name="T71" fmla="*/ 374 h 659"/>
                  <a:gd name="T72" fmla="*/ 98 w 428"/>
                  <a:gd name="T73" fmla="*/ 425 h 659"/>
                  <a:gd name="T74" fmla="*/ 118 w 428"/>
                  <a:gd name="T75" fmla="*/ 411 h 659"/>
                  <a:gd name="T76" fmla="*/ 162 w 428"/>
                  <a:gd name="T77" fmla="*/ 390 h 659"/>
                  <a:gd name="T78" fmla="*/ 231 w 428"/>
                  <a:gd name="T79" fmla="*/ 363 h 659"/>
                  <a:gd name="T80" fmla="*/ 294 w 428"/>
                  <a:gd name="T81" fmla="*/ 329 h 659"/>
                  <a:gd name="T82" fmla="*/ 324 w 428"/>
                  <a:gd name="T83" fmla="*/ 294 h 659"/>
                  <a:gd name="T84" fmla="*/ 341 w 428"/>
                  <a:gd name="T85" fmla="*/ 247 h 659"/>
                  <a:gd name="T86" fmla="*/ 341 w 428"/>
                  <a:gd name="T87" fmla="*/ 182 h 659"/>
                  <a:gd name="T88" fmla="*/ 333 w 428"/>
                  <a:gd name="T89" fmla="*/ 141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659">
                    <a:moveTo>
                      <a:pt x="333" y="141"/>
                    </a:moveTo>
                    <a:lnTo>
                      <a:pt x="356" y="154"/>
                    </a:lnTo>
                    <a:lnTo>
                      <a:pt x="389" y="191"/>
                    </a:lnTo>
                    <a:lnTo>
                      <a:pt x="412" y="239"/>
                    </a:lnTo>
                    <a:lnTo>
                      <a:pt x="424" y="298"/>
                    </a:lnTo>
                    <a:lnTo>
                      <a:pt x="428" y="330"/>
                    </a:lnTo>
                    <a:lnTo>
                      <a:pt x="404" y="329"/>
                    </a:lnTo>
                    <a:lnTo>
                      <a:pt x="364" y="333"/>
                    </a:lnTo>
                    <a:lnTo>
                      <a:pt x="336" y="342"/>
                    </a:lnTo>
                    <a:lnTo>
                      <a:pt x="315" y="357"/>
                    </a:lnTo>
                    <a:lnTo>
                      <a:pt x="303" y="374"/>
                    </a:lnTo>
                    <a:lnTo>
                      <a:pt x="296" y="395"/>
                    </a:lnTo>
                    <a:lnTo>
                      <a:pt x="295" y="431"/>
                    </a:lnTo>
                    <a:lnTo>
                      <a:pt x="311" y="515"/>
                    </a:lnTo>
                    <a:lnTo>
                      <a:pt x="320" y="597"/>
                    </a:lnTo>
                    <a:lnTo>
                      <a:pt x="311" y="631"/>
                    </a:lnTo>
                    <a:lnTo>
                      <a:pt x="296" y="651"/>
                    </a:lnTo>
                    <a:lnTo>
                      <a:pt x="287" y="659"/>
                    </a:lnTo>
                    <a:lnTo>
                      <a:pt x="264" y="654"/>
                    </a:lnTo>
                    <a:lnTo>
                      <a:pt x="224" y="634"/>
                    </a:lnTo>
                    <a:lnTo>
                      <a:pt x="188" y="607"/>
                    </a:lnTo>
                    <a:lnTo>
                      <a:pt x="155" y="574"/>
                    </a:lnTo>
                    <a:lnTo>
                      <a:pt x="112" y="514"/>
                    </a:lnTo>
                    <a:lnTo>
                      <a:pt x="66" y="419"/>
                    </a:lnTo>
                    <a:lnTo>
                      <a:pt x="32" y="317"/>
                    </a:lnTo>
                    <a:lnTo>
                      <a:pt x="11" y="214"/>
                    </a:lnTo>
                    <a:lnTo>
                      <a:pt x="0" y="115"/>
                    </a:lnTo>
                    <a:lnTo>
                      <a:pt x="0" y="33"/>
                    </a:lnTo>
                    <a:lnTo>
                      <a:pt x="3" y="0"/>
                    </a:lnTo>
                    <a:lnTo>
                      <a:pt x="20" y="5"/>
                    </a:lnTo>
                    <a:lnTo>
                      <a:pt x="50" y="18"/>
                    </a:lnTo>
                    <a:lnTo>
                      <a:pt x="84" y="45"/>
                    </a:lnTo>
                    <a:lnTo>
                      <a:pt x="111" y="94"/>
                    </a:lnTo>
                    <a:lnTo>
                      <a:pt x="122" y="153"/>
                    </a:lnTo>
                    <a:lnTo>
                      <a:pt x="119" y="249"/>
                    </a:lnTo>
                    <a:lnTo>
                      <a:pt x="100" y="374"/>
                    </a:lnTo>
                    <a:lnTo>
                      <a:pt x="98" y="425"/>
                    </a:lnTo>
                    <a:lnTo>
                      <a:pt x="118" y="411"/>
                    </a:lnTo>
                    <a:lnTo>
                      <a:pt x="162" y="390"/>
                    </a:lnTo>
                    <a:lnTo>
                      <a:pt x="231" y="363"/>
                    </a:lnTo>
                    <a:lnTo>
                      <a:pt x="294" y="329"/>
                    </a:lnTo>
                    <a:lnTo>
                      <a:pt x="324" y="294"/>
                    </a:lnTo>
                    <a:lnTo>
                      <a:pt x="341" y="247"/>
                    </a:lnTo>
                    <a:lnTo>
                      <a:pt x="341" y="182"/>
                    </a:lnTo>
                    <a:lnTo>
                      <a:pt x="333" y="14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7">
                <a:extLst>
                  <a:ext uri="{FF2B5EF4-FFF2-40B4-BE49-F238E27FC236}">
                    <a16:creationId xmlns:a16="http://schemas.microsoft.com/office/drawing/2014/main" id="{C0AE4066-85B6-469F-A585-1B556DED182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32872" y="-80368"/>
                <a:ext cx="53832" cy="38798"/>
              </a:xfrm>
              <a:custGeom>
                <a:avLst/>
                <a:gdLst>
                  <a:gd name="T0" fmla="*/ 0 w 331"/>
                  <a:gd name="T1" fmla="*/ 90 h 241"/>
                  <a:gd name="T2" fmla="*/ 7 w 331"/>
                  <a:gd name="T3" fmla="*/ 64 h 241"/>
                  <a:gd name="T4" fmla="*/ 27 w 331"/>
                  <a:gd name="T5" fmla="*/ 26 h 241"/>
                  <a:gd name="T6" fmla="*/ 58 w 331"/>
                  <a:gd name="T7" fmla="*/ 6 h 241"/>
                  <a:gd name="T8" fmla="*/ 94 w 331"/>
                  <a:gd name="T9" fmla="*/ 0 h 241"/>
                  <a:gd name="T10" fmla="*/ 155 w 331"/>
                  <a:gd name="T11" fmla="*/ 8 h 241"/>
                  <a:gd name="T12" fmla="*/ 243 w 331"/>
                  <a:gd name="T13" fmla="*/ 34 h 241"/>
                  <a:gd name="T14" fmla="*/ 283 w 331"/>
                  <a:gd name="T15" fmla="*/ 44 h 241"/>
                  <a:gd name="T16" fmla="*/ 285 w 331"/>
                  <a:gd name="T17" fmla="*/ 64 h 241"/>
                  <a:gd name="T18" fmla="*/ 281 w 331"/>
                  <a:gd name="T19" fmla="*/ 96 h 241"/>
                  <a:gd name="T20" fmla="*/ 269 w 331"/>
                  <a:gd name="T21" fmla="*/ 118 h 241"/>
                  <a:gd name="T22" fmla="*/ 249 w 331"/>
                  <a:gd name="T23" fmla="*/ 133 h 241"/>
                  <a:gd name="T24" fmla="*/ 236 w 331"/>
                  <a:gd name="T25" fmla="*/ 138 h 241"/>
                  <a:gd name="T26" fmla="*/ 252 w 331"/>
                  <a:gd name="T27" fmla="*/ 169 h 241"/>
                  <a:gd name="T28" fmla="*/ 283 w 331"/>
                  <a:gd name="T29" fmla="*/ 209 h 241"/>
                  <a:gd name="T30" fmla="*/ 312 w 331"/>
                  <a:gd name="T31" fmla="*/ 228 h 241"/>
                  <a:gd name="T32" fmla="*/ 331 w 331"/>
                  <a:gd name="T33" fmla="*/ 232 h 241"/>
                  <a:gd name="T34" fmla="*/ 293 w 331"/>
                  <a:gd name="T35" fmla="*/ 241 h 241"/>
                  <a:gd name="T36" fmla="*/ 243 w 331"/>
                  <a:gd name="T37" fmla="*/ 238 h 241"/>
                  <a:gd name="T38" fmla="*/ 209 w 331"/>
                  <a:gd name="T39" fmla="*/ 217 h 241"/>
                  <a:gd name="T40" fmla="*/ 188 w 331"/>
                  <a:gd name="T41" fmla="*/ 184 h 241"/>
                  <a:gd name="T42" fmla="*/ 170 w 331"/>
                  <a:gd name="T43" fmla="*/ 146 h 241"/>
                  <a:gd name="T44" fmla="*/ 144 w 331"/>
                  <a:gd name="T45" fmla="*/ 112 h 241"/>
                  <a:gd name="T46" fmla="*/ 106 w 331"/>
                  <a:gd name="T47" fmla="*/ 88 h 241"/>
                  <a:gd name="T48" fmla="*/ 44 w 331"/>
                  <a:gd name="T49" fmla="*/ 82 h 241"/>
                  <a:gd name="T50" fmla="*/ 0 w 331"/>
                  <a:gd name="T51" fmla="*/ 9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1" h="241">
                    <a:moveTo>
                      <a:pt x="0" y="90"/>
                    </a:moveTo>
                    <a:lnTo>
                      <a:pt x="7" y="64"/>
                    </a:lnTo>
                    <a:lnTo>
                      <a:pt x="27" y="26"/>
                    </a:lnTo>
                    <a:lnTo>
                      <a:pt x="58" y="6"/>
                    </a:lnTo>
                    <a:lnTo>
                      <a:pt x="94" y="0"/>
                    </a:lnTo>
                    <a:lnTo>
                      <a:pt x="155" y="8"/>
                    </a:lnTo>
                    <a:lnTo>
                      <a:pt x="243" y="34"/>
                    </a:lnTo>
                    <a:lnTo>
                      <a:pt x="283" y="44"/>
                    </a:lnTo>
                    <a:lnTo>
                      <a:pt x="285" y="64"/>
                    </a:lnTo>
                    <a:lnTo>
                      <a:pt x="281" y="96"/>
                    </a:lnTo>
                    <a:lnTo>
                      <a:pt x="269" y="118"/>
                    </a:lnTo>
                    <a:lnTo>
                      <a:pt x="249" y="133"/>
                    </a:lnTo>
                    <a:lnTo>
                      <a:pt x="236" y="138"/>
                    </a:lnTo>
                    <a:lnTo>
                      <a:pt x="252" y="169"/>
                    </a:lnTo>
                    <a:lnTo>
                      <a:pt x="283" y="209"/>
                    </a:lnTo>
                    <a:lnTo>
                      <a:pt x="312" y="228"/>
                    </a:lnTo>
                    <a:lnTo>
                      <a:pt x="331" y="232"/>
                    </a:lnTo>
                    <a:lnTo>
                      <a:pt x="293" y="241"/>
                    </a:lnTo>
                    <a:lnTo>
                      <a:pt x="243" y="238"/>
                    </a:lnTo>
                    <a:lnTo>
                      <a:pt x="209" y="217"/>
                    </a:lnTo>
                    <a:lnTo>
                      <a:pt x="188" y="184"/>
                    </a:lnTo>
                    <a:lnTo>
                      <a:pt x="170" y="146"/>
                    </a:lnTo>
                    <a:lnTo>
                      <a:pt x="144" y="112"/>
                    </a:lnTo>
                    <a:lnTo>
                      <a:pt x="106" y="88"/>
                    </a:lnTo>
                    <a:lnTo>
                      <a:pt x="44" y="82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8">
                <a:extLst>
                  <a:ext uri="{FF2B5EF4-FFF2-40B4-BE49-F238E27FC236}">
                    <a16:creationId xmlns:a16="http://schemas.microsoft.com/office/drawing/2014/main" id="{CD333B2B-BA7B-443D-90F8-0EF83AF0561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65557" y="-58060"/>
                <a:ext cx="53347" cy="52862"/>
              </a:xfrm>
              <a:custGeom>
                <a:avLst/>
                <a:gdLst>
                  <a:gd name="T0" fmla="*/ 0 w 330"/>
                  <a:gd name="T1" fmla="*/ 0 h 329"/>
                  <a:gd name="T2" fmla="*/ 41 w 330"/>
                  <a:gd name="T3" fmla="*/ 43 h 329"/>
                  <a:gd name="T4" fmla="*/ 86 w 330"/>
                  <a:gd name="T5" fmla="*/ 76 h 329"/>
                  <a:gd name="T6" fmla="*/ 110 w 330"/>
                  <a:gd name="T7" fmla="*/ 86 h 329"/>
                  <a:gd name="T8" fmla="*/ 130 w 330"/>
                  <a:gd name="T9" fmla="*/ 86 h 329"/>
                  <a:gd name="T10" fmla="*/ 146 w 330"/>
                  <a:gd name="T11" fmla="*/ 80 h 329"/>
                  <a:gd name="T12" fmla="*/ 166 w 330"/>
                  <a:gd name="T13" fmla="*/ 63 h 329"/>
                  <a:gd name="T14" fmla="*/ 188 w 330"/>
                  <a:gd name="T15" fmla="*/ 36 h 329"/>
                  <a:gd name="T16" fmla="*/ 205 w 330"/>
                  <a:gd name="T17" fmla="*/ 23 h 329"/>
                  <a:gd name="T18" fmla="*/ 220 w 330"/>
                  <a:gd name="T19" fmla="*/ 22 h 329"/>
                  <a:gd name="T20" fmla="*/ 245 w 330"/>
                  <a:gd name="T21" fmla="*/ 32 h 329"/>
                  <a:gd name="T22" fmla="*/ 296 w 330"/>
                  <a:gd name="T23" fmla="*/ 88 h 329"/>
                  <a:gd name="T24" fmla="*/ 330 w 330"/>
                  <a:gd name="T25" fmla="*/ 141 h 329"/>
                  <a:gd name="T26" fmla="*/ 309 w 330"/>
                  <a:gd name="T27" fmla="*/ 172 h 329"/>
                  <a:gd name="T28" fmla="*/ 297 w 330"/>
                  <a:gd name="T29" fmla="*/ 212 h 329"/>
                  <a:gd name="T30" fmla="*/ 312 w 330"/>
                  <a:gd name="T31" fmla="*/ 231 h 329"/>
                  <a:gd name="T32" fmla="*/ 330 w 330"/>
                  <a:gd name="T33" fmla="*/ 236 h 329"/>
                  <a:gd name="T34" fmla="*/ 322 w 330"/>
                  <a:gd name="T35" fmla="*/ 248 h 329"/>
                  <a:gd name="T36" fmla="*/ 301 w 330"/>
                  <a:gd name="T37" fmla="*/ 268 h 329"/>
                  <a:gd name="T38" fmla="*/ 261 w 330"/>
                  <a:gd name="T39" fmla="*/ 289 h 329"/>
                  <a:gd name="T40" fmla="*/ 161 w 330"/>
                  <a:gd name="T41" fmla="*/ 313 h 329"/>
                  <a:gd name="T42" fmla="*/ 94 w 330"/>
                  <a:gd name="T43" fmla="*/ 329 h 329"/>
                  <a:gd name="T44" fmla="*/ 102 w 330"/>
                  <a:gd name="T45" fmla="*/ 295 h 329"/>
                  <a:gd name="T46" fmla="*/ 106 w 330"/>
                  <a:gd name="T47" fmla="*/ 239 h 329"/>
                  <a:gd name="T48" fmla="*/ 96 w 330"/>
                  <a:gd name="T49" fmla="*/ 196 h 329"/>
                  <a:gd name="T50" fmla="*/ 77 w 330"/>
                  <a:gd name="T51" fmla="*/ 161 h 329"/>
                  <a:gd name="T52" fmla="*/ 43 w 330"/>
                  <a:gd name="T53" fmla="*/ 117 h 329"/>
                  <a:gd name="T54" fmla="*/ 12 w 330"/>
                  <a:gd name="T55" fmla="*/ 68 h 329"/>
                  <a:gd name="T56" fmla="*/ 1 w 330"/>
                  <a:gd name="T57" fmla="*/ 26 h 329"/>
                  <a:gd name="T58" fmla="*/ 0 w 330"/>
                  <a:gd name="T59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30" h="329">
                    <a:moveTo>
                      <a:pt x="0" y="0"/>
                    </a:moveTo>
                    <a:lnTo>
                      <a:pt x="41" y="43"/>
                    </a:lnTo>
                    <a:lnTo>
                      <a:pt x="86" y="76"/>
                    </a:lnTo>
                    <a:lnTo>
                      <a:pt x="110" y="86"/>
                    </a:lnTo>
                    <a:lnTo>
                      <a:pt x="130" y="86"/>
                    </a:lnTo>
                    <a:lnTo>
                      <a:pt x="146" y="80"/>
                    </a:lnTo>
                    <a:lnTo>
                      <a:pt x="166" y="63"/>
                    </a:lnTo>
                    <a:lnTo>
                      <a:pt x="188" y="36"/>
                    </a:lnTo>
                    <a:lnTo>
                      <a:pt x="205" y="23"/>
                    </a:lnTo>
                    <a:lnTo>
                      <a:pt x="220" y="22"/>
                    </a:lnTo>
                    <a:lnTo>
                      <a:pt x="245" y="32"/>
                    </a:lnTo>
                    <a:lnTo>
                      <a:pt x="296" y="88"/>
                    </a:lnTo>
                    <a:lnTo>
                      <a:pt x="330" y="141"/>
                    </a:lnTo>
                    <a:lnTo>
                      <a:pt x="309" y="172"/>
                    </a:lnTo>
                    <a:lnTo>
                      <a:pt x="297" y="212"/>
                    </a:lnTo>
                    <a:lnTo>
                      <a:pt x="312" y="231"/>
                    </a:lnTo>
                    <a:lnTo>
                      <a:pt x="330" y="236"/>
                    </a:lnTo>
                    <a:lnTo>
                      <a:pt x="322" y="248"/>
                    </a:lnTo>
                    <a:lnTo>
                      <a:pt x="301" y="268"/>
                    </a:lnTo>
                    <a:lnTo>
                      <a:pt x="261" y="289"/>
                    </a:lnTo>
                    <a:lnTo>
                      <a:pt x="161" y="313"/>
                    </a:lnTo>
                    <a:lnTo>
                      <a:pt x="94" y="329"/>
                    </a:lnTo>
                    <a:lnTo>
                      <a:pt x="102" y="295"/>
                    </a:lnTo>
                    <a:lnTo>
                      <a:pt x="106" y="239"/>
                    </a:lnTo>
                    <a:lnTo>
                      <a:pt x="96" y="196"/>
                    </a:lnTo>
                    <a:lnTo>
                      <a:pt x="77" y="161"/>
                    </a:lnTo>
                    <a:lnTo>
                      <a:pt x="43" y="117"/>
                    </a:lnTo>
                    <a:lnTo>
                      <a:pt x="12" y="68"/>
                    </a:lnTo>
                    <a:lnTo>
                      <a:pt x="1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9">
                <a:extLst>
                  <a:ext uri="{FF2B5EF4-FFF2-40B4-BE49-F238E27FC236}">
                    <a16:creationId xmlns:a16="http://schemas.microsoft.com/office/drawing/2014/main" id="{91623759-8F82-4B5E-8857-44D51A9D0F6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04845" y="-50785"/>
                <a:ext cx="62561" cy="129487"/>
              </a:xfrm>
              <a:custGeom>
                <a:avLst/>
                <a:gdLst>
                  <a:gd name="T0" fmla="*/ 0 w 386"/>
                  <a:gd name="T1" fmla="*/ 0 h 801"/>
                  <a:gd name="T2" fmla="*/ 22 w 386"/>
                  <a:gd name="T3" fmla="*/ 7 h 801"/>
                  <a:gd name="T4" fmla="*/ 64 w 386"/>
                  <a:gd name="T5" fmla="*/ 24 h 801"/>
                  <a:gd name="T6" fmla="*/ 118 w 386"/>
                  <a:gd name="T7" fmla="*/ 58 h 801"/>
                  <a:gd name="T8" fmla="*/ 181 w 386"/>
                  <a:gd name="T9" fmla="*/ 113 h 801"/>
                  <a:gd name="T10" fmla="*/ 245 w 386"/>
                  <a:gd name="T11" fmla="*/ 166 h 801"/>
                  <a:gd name="T12" fmla="*/ 282 w 386"/>
                  <a:gd name="T13" fmla="*/ 189 h 801"/>
                  <a:gd name="T14" fmla="*/ 274 w 386"/>
                  <a:gd name="T15" fmla="*/ 216 h 801"/>
                  <a:gd name="T16" fmla="*/ 257 w 386"/>
                  <a:gd name="T17" fmla="*/ 249 h 801"/>
                  <a:gd name="T18" fmla="*/ 237 w 386"/>
                  <a:gd name="T19" fmla="*/ 264 h 801"/>
                  <a:gd name="T20" fmla="*/ 216 w 386"/>
                  <a:gd name="T21" fmla="*/ 264 h 801"/>
                  <a:gd name="T22" fmla="*/ 180 w 386"/>
                  <a:gd name="T23" fmla="*/ 256 h 801"/>
                  <a:gd name="T24" fmla="*/ 138 w 386"/>
                  <a:gd name="T25" fmla="*/ 254 h 801"/>
                  <a:gd name="T26" fmla="*/ 109 w 386"/>
                  <a:gd name="T27" fmla="*/ 268 h 801"/>
                  <a:gd name="T28" fmla="*/ 94 w 386"/>
                  <a:gd name="T29" fmla="*/ 282 h 801"/>
                  <a:gd name="T30" fmla="*/ 137 w 386"/>
                  <a:gd name="T31" fmla="*/ 362 h 801"/>
                  <a:gd name="T32" fmla="*/ 165 w 386"/>
                  <a:gd name="T33" fmla="*/ 432 h 801"/>
                  <a:gd name="T34" fmla="*/ 168 w 386"/>
                  <a:gd name="T35" fmla="*/ 462 h 801"/>
                  <a:gd name="T36" fmla="*/ 160 w 386"/>
                  <a:gd name="T37" fmla="*/ 517 h 801"/>
                  <a:gd name="T38" fmla="*/ 141 w 386"/>
                  <a:gd name="T39" fmla="*/ 565 h 801"/>
                  <a:gd name="T40" fmla="*/ 157 w 386"/>
                  <a:gd name="T41" fmla="*/ 553 h 801"/>
                  <a:gd name="T42" fmla="*/ 182 w 386"/>
                  <a:gd name="T43" fmla="*/ 518 h 801"/>
                  <a:gd name="T44" fmla="*/ 209 w 386"/>
                  <a:gd name="T45" fmla="*/ 486 h 801"/>
                  <a:gd name="T46" fmla="*/ 238 w 386"/>
                  <a:gd name="T47" fmla="*/ 472 h 801"/>
                  <a:gd name="T48" fmla="*/ 266 w 386"/>
                  <a:gd name="T49" fmla="*/ 469 h 801"/>
                  <a:gd name="T50" fmla="*/ 282 w 386"/>
                  <a:gd name="T51" fmla="*/ 472 h 801"/>
                  <a:gd name="T52" fmla="*/ 273 w 386"/>
                  <a:gd name="T53" fmla="*/ 489 h 801"/>
                  <a:gd name="T54" fmla="*/ 261 w 386"/>
                  <a:gd name="T55" fmla="*/ 528 h 801"/>
                  <a:gd name="T56" fmla="*/ 256 w 386"/>
                  <a:gd name="T57" fmla="*/ 565 h 801"/>
                  <a:gd name="T58" fmla="*/ 257 w 386"/>
                  <a:gd name="T59" fmla="*/ 599 h 801"/>
                  <a:gd name="T60" fmla="*/ 265 w 386"/>
                  <a:gd name="T61" fmla="*/ 626 h 801"/>
                  <a:gd name="T62" fmla="*/ 277 w 386"/>
                  <a:gd name="T63" fmla="*/ 643 h 801"/>
                  <a:gd name="T64" fmla="*/ 294 w 386"/>
                  <a:gd name="T65" fmla="*/ 645 h 801"/>
                  <a:gd name="T66" fmla="*/ 317 w 386"/>
                  <a:gd name="T67" fmla="*/ 629 h 801"/>
                  <a:gd name="T68" fmla="*/ 330 w 386"/>
                  <a:gd name="T69" fmla="*/ 613 h 801"/>
                  <a:gd name="T70" fmla="*/ 357 w 386"/>
                  <a:gd name="T71" fmla="*/ 614 h 801"/>
                  <a:gd name="T72" fmla="*/ 379 w 386"/>
                  <a:gd name="T73" fmla="*/ 625 h 801"/>
                  <a:gd name="T74" fmla="*/ 386 w 386"/>
                  <a:gd name="T75" fmla="*/ 634 h 801"/>
                  <a:gd name="T76" fmla="*/ 385 w 386"/>
                  <a:gd name="T77" fmla="*/ 650 h 801"/>
                  <a:gd name="T78" fmla="*/ 370 w 386"/>
                  <a:gd name="T79" fmla="*/ 677 h 801"/>
                  <a:gd name="T80" fmla="*/ 339 w 386"/>
                  <a:gd name="T81" fmla="*/ 718 h 801"/>
                  <a:gd name="T82" fmla="*/ 330 w 386"/>
                  <a:gd name="T83" fmla="*/ 743 h 801"/>
                  <a:gd name="T84" fmla="*/ 334 w 386"/>
                  <a:gd name="T85" fmla="*/ 750 h 801"/>
                  <a:gd name="T86" fmla="*/ 353 w 386"/>
                  <a:gd name="T87" fmla="*/ 755 h 801"/>
                  <a:gd name="T88" fmla="*/ 377 w 386"/>
                  <a:gd name="T89" fmla="*/ 754 h 801"/>
                  <a:gd name="T90" fmla="*/ 359 w 386"/>
                  <a:gd name="T91" fmla="*/ 779 h 801"/>
                  <a:gd name="T92" fmla="*/ 334 w 386"/>
                  <a:gd name="T93" fmla="*/ 798 h 801"/>
                  <a:gd name="T94" fmla="*/ 317 w 386"/>
                  <a:gd name="T95" fmla="*/ 801 h 801"/>
                  <a:gd name="T96" fmla="*/ 293 w 386"/>
                  <a:gd name="T97" fmla="*/ 797 h 801"/>
                  <a:gd name="T98" fmla="*/ 261 w 386"/>
                  <a:gd name="T99" fmla="*/ 773 h 801"/>
                  <a:gd name="T100" fmla="*/ 210 w 386"/>
                  <a:gd name="T101" fmla="*/ 721 h 801"/>
                  <a:gd name="T102" fmla="*/ 156 w 386"/>
                  <a:gd name="T103" fmla="*/ 673 h 801"/>
                  <a:gd name="T104" fmla="*/ 116 w 386"/>
                  <a:gd name="T105" fmla="*/ 658 h 801"/>
                  <a:gd name="T106" fmla="*/ 94 w 386"/>
                  <a:gd name="T107" fmla="*/ 659 h 801"/>
                  <a:gd name="T108" fmla="*/ 90 w 386"/>
                  <a:gd name="T109" fmla="*/ 514 h 801"/>
                  <a:gd name="T110" fmla="*/ 92 w 386"/>
                  <a:gd name="T111" fmla="*/ 336 h 801"/>
                  <a:gd name="T112" fmla="*/ 88 w 386"/>
                  <a:gd name="T113" fmla="*/ 250 h 801"/>
                  <a:gd name="T114" fmla="*/ 77 w 386"/>
                  <a:gd name="T115" fmla="*/ 196 h 801"/>
                  <a:gd name="T116" fmla="*/ 42 w 386"/>
                  <a:gd name="T117" fmla="*/ 98 h 801"/>
                  <a:gd name="T118" fmla="*/ 0 w 386"/>
                  <a:gd name="T119" fmla="*/ 0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6" h="801">
                    <a:moveTo>
                      <a:pt x="0" y="0"/>
                    </a:moveTo>
                    <a:lnTo>
                      <a:pt x="22" y="7"/>
                    </a:lnTo>
                    <a:lnTo>
                      <a:pt x="64" y="24"/>
                    </a:lnTo>
                    <a:lnTo>
                      <a:pt x="118" y="58"/>
                    </a:lnTo>
                    <a:lnTo>
                      <a:pt x="181" y="113"/>
                    </a:lnTo>
                    <a:lnTo>
                      <a:pt x="245" y="166"/>
                    </a:lnTo>
                    <a:lnTo>
                      <a:pt x="282" y="189"/>
                    </a:lnTo>
                    <a:lnTo>
                      <a:pt x="274" y="216"/>
                    </a:lnTo>
                    <a:lnTo>
                      <a:pt x="257" y="249"/>
                    </a:lnTo>
                    <a:lnTo>
                      <a:pt x="237" y="264"/>
                    </a:lnTo>
                    <a:lnTo>
                      <a:pt x="216" y="264"/>
                    </a:lnTo>
                    <a:lnTo>
                      <a:pt x="180" y="256"/>
                    </a:lnTo>
                    <a:lnTo>
                      <a:pt x="138" y="254"/>
                    </a:lnTo>
                    <a:lnTo>
                      <a:pt x="109" y="268"/>
                    </a:lnTo>
                    <a:lnTo>
                      <a:pt x="94" y="282"/>
                    </a:lnTo>
                    <a:lnTo>
                      <a:pt x="137" y="362"/>
                    </a:lnTo>
                    <a:lnTo>
                      <a:pt x="165" y="432"/>
                    </a:lnTo>
                    <a:lnTo>
                      <a:pt x="168" y="462"/>
                    </a:lnTo>
                    <a:lnTo>
                      <a:pt x="160" y="517"/>
                    </a:lnTo>
                    <a:lnTo>
                      <a:pt x="141" y="565"/>
                    </a:lnTo>
                    <a:lnTo>
                      <a:pt x="157" y="553"/>
                    </a:lnTo>
                    <a:lnTo>
                      <a:pt x="182" y="518"/>
                    </a:lnTo>
                    <a:lnTo>
                      <a:pt x="209" y="486"/>
                    </a:lnTo>
                    <a:lnTo>
                      <a:pt x="238" y="472"/>
                    </a:lnTo>
                    <a:lnTo>
                      <a:pt x="266" y="469"/>
                    </a:lnTo>
                    <a:lnTo>
                      <a:pt x="282" y="472"/>
                    </a:lnTo>
                    <a:lnTo>
                      <a:pt x="273" y="489"/>
                    </a:lnTo>
                    <a:lnTo>
                      <a:pt x="261" y="528"/>
                    </a:lnTo>
                    <a:lnTo>
                      <a:pt x="256" y="565"/>
                    </a:lnTo>
                    <a:lnTo>
                      <a:pt x="257" y="599"/>
                    </a:lnTo>
                    <a:lnTo>
                      <a:pt x="265" y="626"/>
                    </a:lnTo>
                    <a:lnTo>
                      <a:pt x="277" y="643"/>
                    </a:lnTo>
                    <a:lnTo>
                      <a:pt x="294" y="645"/>
                    </a:lnTo>
                    <a:lnTo>
                      <a:pt x="317" y="629"/>
                    </a:lnTo>
                    <a:lnTo>
                      <a:pt x="330" y="613"/>
                    </a:lnTo>
                    <a:lnTo>
                      <a:pt x="357" y="614"/>
                    </a:lnTo>
                    <a:lnTo>
                      <a:pt x="379" y="625"/>
                    </a:lnTo>
                    <a:lnTo>
                      <a:pt x="386" y="634"/>
                    </a:lnTo>
                    <a:lnTo>
                      <a:pt x="385" y="650"/>
                    </a:lnTo>
                    <a:lnTo>
                      <a:pt x="370" y="677"/>
                    </a:lnTo>
                    <a:lnTo>
                      <a:pt x="339" y="718"/>
                    </a:lnTo>
                    <a:lnTo>
                      <a:pt x="330" y="743"/>
                    </a:lnTo>
                    <a:lnTo>
                      <a:pt x="334" y="750"/>
                    </a:lnTo>
                    <a:lnTo>
                      <a:pt x="353" y="755"/>
                    </a:lnTo>
                    <a:lnTo>
                      <a:pt x="377" y="754"/>
                    </a:lnTo>
                    <a:lnTo>
                      <a:pt x="359" y="779"/>
                    </a:lnTo>
                    <a:lnTo>
                      <a:pt x="334" y="798"/>
                    </a:lnTo>
                    <a:lnTo>
                      <a:pt x="317" y="801"/>
                    </a:lnTo>
                    <a:lnTo>
                      <a:pt x="293" y="797"/>
                    </a:lnTo>
                    <a:lnTo>
                      <a:pt x="261" y="773"/>
                    </a:lnTo>
                    <a:lnTo>
                      <a:pt x="210" y="721"/>
                    </a:lnTo>
                    <a:lnTo>
                      <a:pt x="156" y="673"/>
                    </a:lnTo>
                    <a:lnTo>
                      <a:pt x="116" y="658"/>
                    </a:lnTo>
                    <a:lnTo>
                      <a:pt x="94" y="659"/>
                    </a:lnTo>
                    <a:lnTo>
                      <a:pt x="90" y="514"/>
                    </a:lnTo>
                    <a:lnTo>
                      <a:pt x="92" y="336"/>
                    </a:lnTo>
                    <a:lnTo>
                      <a:pt x="88" y="250"/>
                    </a:lnTo>
                    <a:lnTo>
                      <a:pt x="77" y="196"/>
                    </a:lnTo>
                    <a:lnTo>
                      <a:pt x="42" y="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50">
                <a:extLst>
                  <a:ext uri="{FF2B5EF4-FFF2-40B4-BE49-F238E27FC236}">
                    <a16:creationId xmlns:a16="http://schemas.microsoft.com/office/drawing/2014/main" id="{2DAE50AF-10D6-4633-93D4-3051B6AD24D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69554" y="261536"/>
                <a:ext cx="24734" cy="53347"/>
              </a:xfrm>
              <a:custGeom>
                <a:avLst/>
                <a:gdLst>
                  <a:gd name="T0" fmla="*/ 58 w 153"/>
                  <a:gd name="T1" fmla="*/ 330 h 330"/>
                  <a:gd name="T2" fmla="*/ 74 w 153"/>
                  <a:gd name="T3" fmla="*/ 329 h 330"/>
                  <a:gd name="T4" fmla="*/ 98 w 153"/>
                  <a:gd name="T5" fmla="*/ 317 h 330"/>
                  <a:gd name="T6" fmla="*/ 118 w 153"/>
                  <a:gd name="T7" fmla="*/ 301 h 330"/>
                  <a:gd name="T8" fmla="*/ 137 w 153"/>
                  <a:gd name="T9" fmla="*/ 286 h 330"/>
                  <a:gd name="T10" fmla="*/ 151 w 153"/>
                  <a:gd name="T11" fmla="*/ 282 h 330"/>
                  <a:gd name="T12" fmla="*/ 153 w 153"/>
                  <a:gd name="T13" fmla="*/ 255 h 330"/>
                  <a:gd name="T14" fmla="*/ 151 w 153"/>
                  <a:gd name="T15" fmla="*/ 204 h 330"/>
                  <a:gd name="T16" fmla="*/ 139 w 153"/>
                  <a:gd name="T17" fmla="*/ 163 h 330"/>
                  <a:gd name="T18" fmla="*/ 120 w 153"/>
                  <a:gd name="T19" fmla="*/ 128 h 330"/>
                  <a:gd name="T20" fmla="*/ 86 w 153"/>
                  <a:gd name="T21" fmla="*/ 83 h 330"/>
                  <a:gd name="T22" fmla="*/ 34 w 153"/>
                  <a:gd name="T23" fmla="*/ 29 h 330"/>
                  <a:gd name="T24" fmla="*/ 10 w 153"/>
                  <a:gd name="T25" fmla="*/ 0 h 330"/>
                  <a:gd name="T26" fmla="*/ 4 w 153"/>
                  <a:gd name="T27" fmla="*/ 29 h 330"/>
                  <a:gd name="T28" fmla="*/ 0 w 153"/>
                  <a:gd name="T29" fmla="*/ 80 h 330"/>
                  <a:gd name="T30" fmla="*/ 7 w 153"/>
                  <a:gd name="T31" fmla="*/ 121 h 330"/>
                  <a:gd name="T32" fmla="*/ 19 w 153"/>
                  <a:gd name="T33" fmla="*/ 156 h 330"/>
                  <a:gd name="T34" fmla="*/ 46 w 153"/>
                  <a:gd name="T35" fmla="*/ 200 h 330"/>
                  <a:gd name="T36" fmla="*/ 87 w 153"/>
                  <a:gd name="T37" fmla="*/ 253 h 330"/>
                  <a:gd name="T38" fmla="*/ 104 w 153"/>
                  <a:gd name="T39" fmla="*/ 282 h 330"/>
                  <a:gd name="T40" fmla="*/ 84 w 153"/>
                  <a:gd name="T41" fmla="*/ 282 h 330"/>
                  <a:gd name="T42" fmla="*/ 47 w 153"/>
                  <a:gd name="T43" fmla="*/ 290 h 330"/>
                  <a:gd name="T44" fmla="*/ 30 w 153"/>
                  <a:gd name="T45" fmla="*/ 300 h 330"/>
                  <a:gd name="T46" fmla="*/ 26 w 153"/>
                  <a:gd name="T47" fmla="*/ 308 h 330"/>
                  <a:gd name="T48" fmla="*/ 34 w 153"/>
                  <a:gd name="T49" fmla="*/ 321 h 330"/>
                  <a:gd name="T50" fmla="*/ 58 w 153"/>
                  <a:gd name="T51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58" y="330"/>
                    </a:moveTo>
                    <a:lnTo>
                      <a:pt x="74" y="329"/>
                    </a:lnTo>
                    <a:lnTo>
                      <a:pt x="98" y="317"/>
                    </a:lnTo>
                    <a:lnTo>
                      <a:pt x="118" y="301"/>
                    </a:lnTo>
                    <a:lnTo>
                      <a:pt x="137" y="286"/>
                    </a:lnTo>
                    <a:lnTo>
                      <a:pt x="151" y="282"/>
                    </a:lnTo>
                    <a:lnTo>
                      <a:pt x="153" y="255"/>
                    </a:lnTo>
                    <a:lnTo>
                      <a:pt x="151" y="204"/>
                    </a:lnTo>
                    <a:lnTo>
                      <a:pt x="139" y="163"/>
                    </a:lnTo>
                    <a:lnTo>
                      <a:pt x="120" y="128"/>
                    </a:lnTo>
                    <a:lnTo>
                      <a:pt x="86" y="83"/>
                    </a:lnTo>
                    <a:lnTo>
                      <a:pt x="34" y="29"/>
                    </a:lnTo>
                    <a:lnTo>
                      <a:pt x="10" y="0"/>
                    </a:lnTo>
                    <a:lnTo>
                      <a:pt x="4" y="29"/>
                    </a:lnTo>
                    <a:lnTo>
                      <a:pt x="0" y="80"/>
                    </a:lnTo>
                    <a:lnTo>
                      <a:pt x="7" y="121"/>
                    </a:lnTo>
                    <a:lnTo>
                      <a:pt x="19" y="156"/>
                    </a:lnTo>
                    <a:lnTo>
                      <a:pt x="46" y="200"/>
                    </a:lnTo>
                    <a:lnTo>
                      <a:pt x="87" y="253"/>
                    </a:lnTo>
                    <a:lnTo>
                      <a:pt x="104" y="282"/>
                    </a:lnTo>
                    <a:lnTo>
                      <a:pt x="84" y="282"/>
                    </a:lnTo>
                    <a:lnTo>
                      <a:pt x="47" y="290"/>
                    </a:lnTo>
                    <a:lnTo>
                      <a:pt x="30" y="300"/>
                    </a:lnTo>
                    <a:lnTo>
                      <a:pt x="26" y="308"/>
                    </a:lnTo>
                    <a:lnTo>
                      <a:pt x="34" y="321"/>
                    </a:lnTo>
                    <a:lnTo>
                      <a:pt x="58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51">
                <a:extLst>
                  <a:ext uri="{FF2B5EF4-FFF2-40B4-BE49-F238E27FC236}">
                    <a16:creationId xmlns:a16="http://schemas.microsoft.com/office/drawing/2014/main" id="{F2A5F8B9-99F9-4D4D-AFA4-79FF8B3E062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01173" y="238743"/>
                <a:ext cx="44617" cy="99419"/>
              </a:xfrm>
              <a:custGeom>
                <a:avLst/>
                <a:gdLst>
                  <a:gd name="T0" fmla="*/ 40 w 276"/>
                  <a:gd name="T1" fmla="*/ 96 h 615"/>
                  <a:gd name="T2" fmla="*/ 33 w 276"/>
                  <a:gd name="T3" fmla="*/ 180 h 615"/>
                  <a:gd name="T4" fmla="*/ 12 w 276"/>
                  <a:gd name="T5" fmla="*/ 334 h 615"/>
                  <a:gd name="T6" fmla="*/ 0 w 276"/>
                  <a:gd name="T7" fmla="*/ 433 h 615"/>
                  <a:gd name="T8" fmla="*/ 0 w 276"/>
                  <a:gd name="T9" fmla="*/ 492 h 615"/>
                  <a:gd name="T10" fmla="*/ 7 w 276"/>
                  <a:gd name="T11" fmla="*/ 547 h 615"/>
                  <a:gd name="T12" fmla="*/ 25 w 276"/>
                  <a:gd name="T13" fmla="*/ 593 h 615"/>
                  <a:gd name="T14" fmla="*/ 40 w 276"/>
                  <a:gd name="T15" fmla="*/ 615 h 615"/>
                  <a:gd name="T16" fmla="*/ 59 w 276"/>
                  <a:gd name="T17" fmla="*/ 569 h 615"/>
                  <a:gd name="T18" fmla="*/ 104 w 276"/>
                  <a:gd name="T19" fmla="*/ 463 h 615"/>
                  <a:gd name="T20" fmla="*/ 128 w 276"/>
                  <a:gd name="T21" fmla="*/ 378 h 615"/>
                  <a:gd name="T22" fmla="*/ 133 w 276"/>
                  <a:gd name="T23" fmla="*/ 320 h 615"/>
                  <a:gd name="T24" fmla="*/ 127 w 276"/>
                  <a:gd name="T25" fmla="*/ 266 h 615"/>
                  <a:gd name="T26" fmla="*/ 105 w 276"/>
                  <a:gd name="T27" fmla="*/ 214 h 615"/>
                  <a:gd name="T28" fmla="*/ 87 w 276"/>
                  <a:gd name="T29" fmla="*/ 190 h 615"/>
                  <a:gd name="T30" fmla="*/ 109 w 276"/>
                  <a:gd name="T31" fmla="*/ 188 h 615"/>
                  <a:gd name="T32" fmla="*/ 148 w 276"/>
                  <a:gd name="T33" fmla="*/ 182 h 615"/>
                  <a:gd name="T34" fmla="*/ 183 w 276"/>
                  <a:gd name="T35" fmla="*/ 168 h 615"/>
                  <a:gd name="T36" fmla="*/ 212 w 276"/>
                  <a:gd name="T37" fmla="*/ 150 h 615"/>
                  <a:gd name="T38" fmla="*/ 235 w 276"/>
                  <a:gd name="T39" fmla="*/ 127 h 615"/>
                  <a:gd name="T40" fmla="*/ 253 w 276"/>
                  <a:gd name="T41" fmla="*/ 98 h 615"/>
                  <a:gd name="T42" fmla="*/ 267 w 276"/>
                  <a:gd name="T43" fmla="*/ 63 h 615"/>
                  <a:gd name="T44" fmla="*/ 273 w 276"/>
                  <a:gd name="T45" fmla="*/ 24 h 615"/>
                  <a:gd name="T46" fmla="*/ 276 w 276"/>
                  <a:gd name="T47" fmla="*/ 2 h 615"/>
                  <a:gd name="T48" fmla="*/ 255 w 276"/>
                  <a:gd name="T49" fmla="*/ 0 h 615"/>
                  <a:gd name="T50" fmla="*/ 217 w 276"/>
                  <a:gd name="T51" fmla="*/ 6 h 615"/>
                  <a:gd name="T52" fmla="*/ 172 w 276"/>
                  <a:gd name="T53" fmla="*/ 23 h 615"/>
                  <a:gd name="T54" fmla="*/ 123 w 276"/>
                  <a:gd name="T55" fmla="*/ 55 h 615"/>
                  <a:gd name="T56" fmla="*/ 72 w 276"/>
                  <a:gd name="T57" fmla="*/ 87 h 615"/>
                  <a:gd name="T58" fmla="*/ 40 w 276"/>
                  <a:gd name="T59" fmla="*/ 9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40" y="96"/>
                    </a:moveTo>
                    <a:lnTo>
                      <a:pt x="33" y="180"/>
                    </a:lnTo>
                    <a:lnTo>
                      <a:pt x="12" y="334"/>
                    </a:lnTo>
                    <a:lnTo>
                      <a:pt x="0" y="433"/>
                    </a:lnTo>
                    <a:lnTo>
                      <a:pt x="0" y="492"/>
                    </a:lnTo>
                    <a:lnTo>
                      <a:pt x="7" y="547"/>
                    </a:lnTo>
                    <a:lnTo>
                      <a:pt x="25" y="593"/>
                    </a:lnTo>
                    <a:lnTo>
                      <a:pt x="40" y="615"/>
                    </a:lnTo>
                    <a:lnTo>
                      <a:pt x="59" y="569"/>
                    </a:lnTo>
                    <a:lnTo>
                      <a:pt x="104" y="463"/>
                    </a:lnTo>
                    <a:lnTo>
                      <a:pt x="128" y="378"/>
                    </a:lnTo>
                    <a:lnTo>
                      <a:pt x="133" y="320"/>
                    </a:lnTo>
                    <a:lnTo>
                      <a:pt x="127" y="266"/>
                    </a:lnTo>
                    <a:lnTo>
                      <a:pt x="105" y="214"/>
                    </a:lnTo>
                    <a:lnTo>
                      <a:pt x="87" y="190"/>
                    </a:lnTo>
                    <a:lnTo>
                      <a:pt x="109" y="188"/>
                    </a:lnTo>
                    <a:lnTo>
                      <a:pt x="148" y="182"/>
                    </a:lnTo>
                    <a:lnTo>
                      <a:pt x="183" y="168"/>
                    </a:lnTo>
                    <a:lnTo>
                      <a:pt x="212" y="150"/>
                    </a:lnTo>
                    <a:lnTo>
                      <a:pt x="235" y="127"/>
                    </a:lnTo>
                    <a:lnTo>
                      <a:pt x="253" y="98"/>
                    </a:lnTo>
                    <a:lnTo>
                      <a:pt x="267" y="63"/>
                    </a:lnTo>
                    <a:lnTo>
                      <a:pt x="273" y="24"/>
                    </a:lnTo>
                    <a:lnTo>
                      <a:pt x="276" y="2"/>
                    </a:lnTo>
                    <a:lnTo>
                      <a:pt x="255" y="0"/>
                    </a:lnTo>
                    <a:lnTo>
                      <a:pt x="217" y="6"/>
                    </a:lnTo>
                    <a:lnTo>
                      <a:pt x="172" y="23"/>
                    </a:lnTo>
                    <a:lnTo>
                      <a:pt x="123" y="55"/>
                    </a:lnTo>
                    <a:lnTo>
                      <a:pt x="72" y="87"/>
                    </a:lnTo>
                    <a:lnTo>
                      <a:pt x="40" y="9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52">
                <a:extLst>
                  <a:ext uri="{FF2B5EF4-FFF2-40B4-BE49-F238E27FC236}">
                    <a16:creationId xmlns:a16="http://schemas.microsoft.com/office/drawing/2014/main" id="{A35F598F-E1F4-4E0B-9A15-229D7C9B0B9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38420" y="235833"/>
                <a:ext cx="61106" cy="37828"/>
              </a:xfrm>
              <a:custGeom>
                <a:avLst/>
                <a:gdLst>
                  <a:gd name="T0" fmla="*/ 141 w 377"/>
                  <a:gd name="T1" fmla="*/ 66 h 236"/>
                  <a:gd name="T2" fmla="*/ 97 w 377"/>
                  <a:gd name="T3" fmla="*/ 69 h 236"/>
                  <a:gd name="T4" fmla="*/ 33 w 377"/>
                  <a:gd name="T5" fmla="*/ 76 h 236"/>
                  <a:gd name="T6" fmla="*/ 11 w 377"/>
                  <a:gd name="T7" fmla="*/ 89 h 236"/>
                  <a:gd name="T8" fmla="*/ 3 w 377"/>
                  <a:gd name="T9" fmla="*/ 104 h 236"/>
                  <a:gd name="T10" fmla="*/ 0 w 377"/>
                  <a:gd name="T11" fmla="*/ 114 h 236"/>
                  <a:gd name="T12" fmla="*/ 25 w 377"/>
                  <a:gd name="T13" fmla="*/ 116 h 236"/>
                  <a:gd name="T14" fmla="*/ 77 w 377"/>
                  <a:gd name="T15" fmla="*/ 130 h 236"/>
                  <a:gd name="T16" fmla="*/ 159 w 377"/>
                  <a:gd name="T17" fmla="*/ 168 h 236"/>
                  <a:gd name="T18" fmla="*/ 237 w 377"/>
                  <a:gd name="T19" fmla="*/ 209 h 236"/>
                  <a:gd name="T20" fmla="*/ 285 w 377"/>
                  <a:gd name="T21" fmla="*/ 229 h 236"/>
                  <a:gd name="T22" fmla="*/ 328 w 377"/>
                  <a:gd name="T23" fmla="*/ 236 h 236"/>
                  <a:gd name="T24" fmla="*/ 364 w 377"/>
                  <a:gd name="T25" fmla="*/ 224 h 236"/>
                  <a:gd name="T26" fmla="*/ 377 w 377"/>
                  <a:gd name="T27" fmla="*/ 208 h 236"/>
                  <a:gd name="T28" fmla="*/ 362 w 377"/>
                  <a:gd name="T29" fmla="*/ 210 h 236"/>
                  <a:gd name="T30" fmla="*/ 336 w 377"/>
                  <a:gd name="T31" fmla="*/ 206 h 236"/>
                  <a:gd name="T32" fmla="*/ 300 w 377"/>
                  <a:gd name="T33" fmla="*/ 192 h 236"/>
                  <a:gd name="T34" fmla="*/ 259 w 377"/>
                  <a:gd name="T35" fmla="*/ 154 h 236"/>
                  <a:gd name="T36" fmla="*/ 223 w 377"/>
                  <a:gd name="T37" fmla="*/ 108 h 236"/>
                  <a:gd name="T38" fmla="*/ 176 w 377"/>
                  <a:gd name="T39" fmla="*/ 38 h 236"/>
                  <a:gd name="T40" fmla="*/ 136 w 377"/>
                  <a:gd name="T41" fmla="*/ 0 h 236"/>
                  <a:gd name="T42" fmla="*/ 115 w 377"/>
                  <a:gd name="T43" fmla="*/ 1 h 236"/>
                  <a:gd name="T44" fmla="*/ 101 w 377"/>
                  <a:gd name="T45" fmla="*/ 10 h 236"/>
                  <a:gd name="T46" fmla="*/ 95 w 377"/>
                  <a:gd name="T47" fmla="*/ 20 h 236"/>
                  <a:gd name="T48" fmla="*/ 116 w 377"/>
                  <a:gd name="T49" fmla="*/ 22 h 236"/>
                  <a:gd name="T50" fmla="*/ 139 w 377"/>
                  <a:gd name="T51" fmla="*/ 34 h 236"/>
                  <a:gd name="T52" fmla="*/ 144 w 377"/>
                  <a:gd name="T53" fmla="*/ 53 h 236"/>
                  <a:gd name="T54" fmla="*/ 141 w 377"/>
                  <a:gd name="T55" fmla="*/ 6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141" y="66"/>
                    </a:moveTo>
                    <a:lnTo>
                      <a:pt x="97" y="69"/>
                    </a:lnTo>
                    <a:lnTo>
                      <a:pt x="33" y="76"/>
                    </a:lnTo>
                    <a:lnTo>
                      <a:pt x="11" y="89"/>
                    </a:lnTo>
                    <a:lnTo>
                      <a:pt x="3" y="104"/>
                    </a:lnTo>
                    <a:lnTo>
                      <a:pt x="0" y="114"/>
                    </a:lnTo>
                    <a:lnTo>
                      <a:pt x="25" y="116"/>
                    </a:lnTo>
                    <a:lnTo>
                      <a:pt x="77" y="130"/>
                    </a:lnTo>
                    <a:lnTo>
                      <a:pt x="159" y="168"/>
                    </a:lnTo>
                    <a:lnTo>
                      <a:pt x="237" y="209"/>
                    </a:lnTo>
                    <a:lnTo>
                      <a:pt x="285" y="229"/>
                    </a:lnTo>
                    <a:lnTo>
                      <a:pt x="328" y="236"/>
                    </a:lnTo>
                    <a:lnTo>
                      <a:pt x="364" y="224"/>
                    </a:lnTo>
                    <a:lnTo>
                      <a:pt x="377" y="208"/>
                    </a:lnTo>
                    <a:lnTo>
                      <a:pt x="362" y="210"/>
                    </a:lnTo>
                    <a:lnTo>
                      <a:pt x="336" y="206"/>
                    </a:lnTo>
                    <a:lnTo>
                      <a:pt x="300" y="192"/>
                    </a:lnTo>
                    <a:lnTo>
                      <a:pt x="259" y="154"/>
                    </a:lnTo>
                    <a:lnTo>
                      <a:pt x="223" y="108"/>
                    </a:lnTo>
                    <a:lnTo>
                      <a:pt x="176" y="38"/>
                    </a:lnTo>
                    <a:lnTo>
                      <a:pt x="136" y="0"/>
                    </a:lnTo>
                    <a:lnTo>
                      <a:pt x="115" y="1"/>
                    </a:lnTo>
                    <a:lnTo>
                      <a:pt x="101" y="10"/>
                    </a:lnTo>
                    <a:lnTo>
                      <a:pt x="95" y="20"/>
                    </a:lnTo>
                    <a:lnTo>
                      <a:pt x="116" y="22"/>
                    </a:lnTo>
                    <a:lnTo>
                      <a:pt x="139" y="34"/>
                    </a:lnTo>
                    <a:lnTo>
                      <a:pt x="144" y="53"/>
                    </a:lnTo>
                    <a:lnTo>
                      <a:pt x="141" y="6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53">
                <a:extLst>
                  <a:ext uri="{FF2B5EF4-FFF2-40B4-BE49-F238E27FC236}">
                    <a16:creationId xmlns:a16="http://schemas.microsoft.com/office/drawing/2014/main" id="{8F610F6E-DCA0-44D2-B146-7F99A2DF951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14561" y="229528"/>
                <a:ext cx="68866" cy="47527"/>
              </a:xfrm>
              <a:custGeom>
                <a:avLst/>
                <a:gdLst>
                  <a:gd name="T0" fmla="*/ 2 w 427"/>
                  <a:gd name="T1" fmla="*/ 199 h 294"/>
                  <a:gd name="T2" fmla="*/ 32 w 427"/>
                  <a:gd name="T3" fmla="*/ 184 h 294"/>
                  <a:gd name="T4" fmla="*/ 78 w 427"/>
                  <a:gd name="T5" fmla="*/ 170 h 294"/>
                  <a:gd name="T6" fmla="*/ 112 w 427"/>
                  <a:gd name="T7" fmla="*/ 174 h 294"/>
                  <a:gd name="T8" fmla="*/ 138 w 427"/>
                  <a:gd name="T9" fmla="*/ 188 h 294"/>
                  <a:gd name="T10" fmla="*/ 171 w 427"/>
                  <a:gd name="T11" fmla="*/ 226 h 294"/>
                  <a:gd name="T12" fmla="*/ 215 w 427"/>
                  <a:gd name="T13" fmla="*/ 266 h 294"/>
                  <a:gd name="T14" fmla="*/ 258 w 427"/>
                  <a:gd name="T15" fmla="*/ 287 h 294"/>
                  <a:gd name="T16" fmla="*/ 284 w 427"/>
                  <a:gd name="T17" fmla="*/ 294 h 294"/>
                  <a:gd name="T18" fmla="*/ 294 w 427"/>
                  <a:gd name="T19" fmla="*/ 278 h 294"/>
                  <a:gd name="T20" fmla="*/ 304 w 427"/>
                  <a:gd name="T21" fmla="*/ 243 h 294"/>
                  <a:gd name="T22" fmla="*/ 310 w 427"/>
                  <a:gd name="T23" fmla="*/ 187 h 294"/>
                  <a:gd name="T24" fmla="*/ 318 w 427"/>
                  <a:gd name="T25" fmla="*/ 142 h 294"/>
                  <a:gd name="T26" fmla="*/ 331 w 427"/>
                  <a:gd name="T27" fmla="*/ 124 h 294"/>
                  <a:gd name="T28" fmla="*/ 356 w 427"/>
                  <a:gd name="T29" fmla="*/ 120 h 294"/>
                  <a:gd name="T30" fmla="*/ 398 w 427"/>
                  <a:gd name="T31" fmla="*/ 135 h 294"/>
                  <a:gd name="T32" fmla="*/ 425 w 427"/>
                  <a:gd name="T33" fmla="*/ 152 h 294"/>
                  <a:gd name="T34" fmla="*/ 427 w 427"/>
                  <a:gd name="T35" fmla="*/ 126 h 294"/>
                  <a:gd name="T36" fmla="*/ 421 w 427"/>
                  <a:gd name="T37" fmla="*/ 83 h 294"/>
                  <a:gd name="T38" fmla="*/ 406 w 427"/>
                  <a:gd name="T39" fmla="*/ 50 h 294"/>
                  <a:gd name="T40" fmla="*/ 382 w 427"/>
                  <a:gd name="T41" fmla="*/ 24 h 294"/>
                  <a:gd name="T42" fmla="*/ 351 w 427"/>
                  <a:gd name="T43" fmla="*/ 8 h 294"/>
                  <a:gd name="T44" fmla="*/ 315 w 427"/>
                  <a:gd name="T45" fmla="*/ 0 h 294"/>
                  <a:gd name="T46" fmla="*/ 255 w 427"/>
                  <a:gd name="T47" fmla="*/ 0 h 294"/>
                  <a:gd name="T48" fmla="*/ 171 w 427"/>
                  <a:gd name="T49" fmla="*/ 20 h 294"/>
                  <a:gd name="T50" fmla="*/ 92 w 427"/>
                  <a:gd name="T51" fmla="*/ 60 h 294"/>
                  <a:gd name="T52" fmla="*/ 46 w 427"/>
                  <a:gd name="T53" fmla="*/ 98 h 294"/>
                  <a:gd name="T54" fmla="*/ 22 w 427"/>
                  <a:gd name="T55" fmla="*/ 126 h 294"/>
                  <a:gd name="T56" fmla="*/ 6 w 427"/>
                  <a:gd name="T57" fmla="*/ 155 h 294"/>
                  <a:gd name="T58" fmla="*/ 0 w 427"/>
                  <a:gd name="T59" fmla="*/ 184 h 294"/>
                  <a:gd name="T60" fmla="*/ 2 w 427"/>
                  <a:gd name="T61" fmla="*/ 199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2" y="199"/>
                    </a:moveTo>
                    <a:lnTo>
                      <a:pt x="32" y="184"/>
                    </a:lnTo>
                    <a:lnTo>
                      <a:pt x="78" y="170"/>
                    </a:lnTo>
                    <a:lnTo>
                      <a:pt x="112" y="174"/>
                    </a:lnTo>
                    <a:lnTo>
                      <a:pt x="138" y="188"/>
                    </a:lnTo>
                    <a:lnTo>
                      <a:pt x="171" y="226"/>
                    </a:lnTo>
                    <a:lnTo>
                      <a:pt x="215" y="266"/>
                    </a:lnTo>
                    <a:lnTo>
                      <a:pt x="258" y="287"/>
                    </a:lnTo>
                    <a:lnTo>
                      <a:pt x="284" y="294"/>
                    </a:lnTo>
                    <a:lnTo>
                      <a:pt x="294" y="278"/>
                    </a:lnTo>
                    <a:lnTo>
                      <a:pt x="304" y="243"/>
                    </a:lnTo>
                    <a:lnTo>
                      <a:pt x="310" y="187"/>
                    </a:lnTo>
                    <a:lnTo>
                      <a:pt x="318" y="142"/>
                    </a:lnTo>
                    <a:lnTo>
                      <a:pt x="331" y="124"/>
                    </a:lnTo>
                    <a:lnTo>
                      <a:pt x="356" y="120"/>
                    </a:lnTo>
                    <a:lnTo>
                      <a:pt x="398" y="135"/>
                    </a:lnTo>
                    <a:lnTo>
                      <a:pt x="425" y="152"/>
                    </a:lnTo>
                    <a:lnTo>
                      <a:pt x="427" y="126"/>
                    </a:lnTo>
                    <a:lnTo>
                      <a:pt x="421" y="83"/>
                    </a:lnTo>
                    <a:lnTo>
                      <a:pt x="406" y="50"/>
                    </a:lnTo>
                    <a:lnTo>
                      <a:pt x="382" y="24"/>
                    </a:lnTo>
                    <a:lnTo>
                      <a:pt x="351" y="8"/>
                    </a:lnTo>
                    <a:lnTo>
                      <a:pt x="315" y="0"/>
                    </a:lnTo>
                    <a:lnTo>
                      <a:pt x="255" y="0"/>
                    </a:lnTo>
                    <a:lnTo>
                      <a:pt x="171" y="20"/>
                    </a:lnTo>
                    <a:lnTo>
                      <a:pt x="92" y="60"/>
                    </a:lnTo>
                    <a:lnTo>
                      <a:pt x="46" y="98"/>
                    </a:lnTo>
                    <a:lnTo>
                      <a:pt x="22" y="126"/>
                    </a:lnTo>
                    <a:lnTo>
                      <a:pt x="6" y="155"/>
                    </a:lnTo>
                    <a:lnTo>
                      <a:pt x="0" y="184"/>
                    </a:lnTo>
                    <a:lnTo>
                      <a:pt x="2" y="19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4">
                <a:extLst>
                  <a:ext uri="{FF2B5EF4-FFF2-40B4-BE49-F238E27FC236}">
                    <a16:creationId xmlns:a16="http://schemas.microsoft.com/office/drawing/2014/main" id="{C5CDDB80-CC42-4BA7-9BF9-19B238401EA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77314" y="162602"/>
                <a:ext cx="31038" cy="61106"/>
              </a:xfrm>
              <a:custGeom>
                <a:avLst/>
                <a:gdLst>
                  <a:gd name="T0" fmla="*/ 192 w 192"/>
                  <a:gd name="T1" fmla="*/ 377 h 377"/>
                  <a:gd name="T2" fmla="*/ 170 w 192"/>
                  <a:gd name="T3" fmla="*/ 300 h 377"/>
                  <a:gd name="T4" fmla="*/ 146 w 192"/>
                  <a:gd name="T5" fmla="*/ 188 h 377"/>
                  <a:gd name="T6" fmla="*/ 127 w 192"/>
                  <a:gd name="T7" fmla="*/ 127 h 377"/>
                  <a:gd name="T8" fmla="*/ 107 w 192"/>
                  <a:gd name="T9" fmla="*/ 92 h 377"/>
                  <a:gd name="T10" fmla="*/ 78 w 192"/>
                  <a:gd name="T11" fmla="*/ 57 h 377"/>
                  <a:gd name="T12" fmla="*/ 34 w 192"/>
                  <a:gd name="T13" fmla="*/ 20 h 377"/>
                  <a:gd name="T14" fmla="*/ 3 w 192"/>
                  <a:gd name="T15" fmla="*/ 0 h 377"/>
                  <a:gd name="T16" fmla="*/ 0 w 192"/>
                  <a:gd name="T17" fmla="*/ 21 h 377"/>
                  <a:gd name="T18" fmla="*/ 4 w 192"/>
                  <a:gd name="T19" fmla="*/ 53 h 377"/>
                  <a:gd name="T20" fmla="*/ 20 w 192"/>
                  <a:gd name="T21" fmla="*/ 91 h 377"/>
                  <a:gd name="T22" fmla="*/ 48 w 192"/>
                  <a:gd name="T23" fmla="*/ 132 h 377"/>
                  <a:gd name="T24" fmla="*/ 59 w 192"/>
                  <a:gd name="T25" fmla="*/ 175 h 377"/>
                  <a:gd name="T26" fmla="*/ 56 w 192"/>
                  <a:gd name="T27" fmla="*/ 212 h 377"/>
                  <a:gd name="T28" fmla="*/ 51 w 192"/>
                  <a:gd name="T29" fmla="*/ 236 h 377"/>
                  <a:gd name="T30" fmla="*/ 40 w 192"/>
                  <a:gd name="T31" fmla="*/ 237 h 377"/>
                  <a:gd name="T32" fmla="*/ 24 w 192"/>
                  <a:gd name="T33" fmla="*/ 248 h 377"/>
                  <a:gd name="T34" fmla="*/ 19 w 192"/>
                  <a:gd name="T35" fmla="*/ 264 h 377"/>
                  <a:gd name="T36" fmla="*/ 34 w 192"/>
                  <a:gd name="T37" fmla="*/ 279 h 377"/>
                  <a:gd name="T38" fmla="*/ 51 w 192"/>
                  <a:gd name="T39" fmla="*/ 283 h 377"/>
                  <a:gd name="T40" fmla="*/ 55 w 192"/>
                  <a:gd name="T41" fmla="*/ 271 h 377"/>
                  <a:gd name="T42" fmla="*/ 71 w 192"/>
                  <a:gd name="T43" fmla="*/ 249 h 377"/>
                  <a:gd name="T44" fmla="*/ 94 w 192"/>
                  <a:gd name="T45" fmla="*/ 237 h 377"/>
                  <a:gd name="T46" fmla="*/ 126 w 192"/>
                  <a:gd name="T47" fmla="*/ 235 h 377"/>
                  <a:gd name="T48" fmla="*/ 146 w 192"/>
                  <a:gd name="T49" fmla="*/ 236 h 377"/>
                  <a:gd name="T50" fmla="*/ 148 w 192"/>
                  <a:gd name="T51" fmla="*/ 280 h 377"/>
                  <a:gd name="T52" fmla="*/ 155 w 192"/>
                  <a:gd name="T53" fmla="*/ 345 h 377"/>
                  <a:gd name="T54" fmla="*/ 168 w 192"/>
                  <a:gd name="T55" fmla="*/ 366 h 377"/>
                  <a:gd name="T56" fmla="*/ 183 w 192"/>
                  <a:gd name="T57" fmla="*/ 376 h 377"/>
                  <a:gd name="T58" fmla="*/ 192 w 192"/>
                  <a:gd name="T59" fmla="*/ 377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92" y="377"/>
                    </a:moveTo>
                    <a:lnTo>
                      <a:pt x="170" y="300"/>
                    </a:lnTo>
                    <a:lnTo>
                      <a:pt x="146" y="188"/>
                    </a:lnTo>
                    <a:lnTo>
                      <a:pt x="127" y="127"/>
                    </a:lnTo>
                    <a:lnTo>
                      <a:pt x="107" y="92"/>
                    </a:lnTo>
                    <a:lnTo>
                      <a:pt x="78" y="57"/>
                    </a:lnTo>
                    <a:lnTo>
                      <a:pt x="34" y="20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53"/>
                    </a:lnTo>
                    <a:lnTo>
                      <a:pt x="20" y="91"/>
                    </a:lnTo>
                    <a:lnTo>
                      <a:pt x="48" y="132"/>
                    </a:lnTo>
                    <a:lnTo>
                      <a:pt x="59" y="175"/>
                    </a:lnTo>
                    <a:lnTo>
                      <a:pt x="56" y="212"/>
                    </a:lnTo>
                    <a:lnTo>
                      <a:pt x="51" y="236"/>
                    </a:lnTo>
                    <a:lnTo>
                      <a:pt x="40" y="237"/>
                    </a:lnTo>
                    <a:lnTo>
                      <a:pt x="24" y="248"/>
                    </a:lnTo>
                    <a:lnTo>
                      <a:pt x="19" y="264"/>
                    </a:lnTo>
                    <a:lnTo>
                      <a:pt x="34" y="279"/>
                    </a:lnTo>
                    <a:lnTo>
                      <a:pt x="51" y="283"/>
                    </a:lnTo>
                    <a:lnTo>
                      <a:pt x="55" y="271"/>
                    </a:lnTo>
                    <a:lnTo>
                      <a:pt x="71" y="249"/>
                    </a:lnTo>
                    <a:lnTo>
                      <a:pt x="94" y="237"/>
                    </a:lnTo>
                    <a:lnTo>
                      <a:pt x="126" y="235"/>
                    </a:lnTo>
                    <a:lnTo>
                      <a:pt x="146" y="236"/>
                    </a:lnTo>
                    <a:lnTo>
                      <a:pt x="148" y="280"/>
                    </a:lnTo>
                    <a:lnTo>
                      <a:pt x="155" y="345"/>
                    </a:lnTo>
                    <a:lnTo>
                      <a:pt x="168" y="366"/>
                    </a:lnTo>
                    <a:lnTo>
                      <a:pt x="183" y="376"/>
                    </a:lnTo>
                    <a:lnTo>
                      <a:pt x="192" y="37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5">
                <a:extLst>
                  <a:ext uri="{FF2B5EF4-FFF2-40B4-BE49-F238E27FC236}">
                    <a16:creationId xmlns:a16="http://schemas.microsoft.com/office/drawing/2014/main" id="{D8AFD676-B00A-4D1C-8D6E-5A6CD1D5EB1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20188" y="160662"/>
                <a:ext cx="45587" cy="40253"/>
              </a:xfrm>
              <a:custGeom>
                <a:avLst/>
                <a:gdLst>
                  <a:gd name="T0" fmla="*/ 94 w 282"/>
                  <a:gd name="T1" fmla="*/ 60 h 248"/>
                  <a:gd name="T2" fmla="*/ 89 w 282"/>
                  <a:gd name="T3" fmla="*/ 101 h 248"/>
                  <a:gd name="T4" fmla="*/ 70 w 282"/>
                  <a:gd name="T5" fmla="*/ 161 h 248"/>
                  <a:gd name="T6" fmla="*/ 64 w 282"/>
                  <a:gd name="T7" fmla="*/ 193 h 248"/>
                  <a:gd name="T8" fmla="*/ 68 w 282"/>
                  <a:gd name="T9" fmla="*/ 211 h 248"/>
                  <a:gd name="T10" fmla="*/ 85 w 282"/>
                  <a:gd name="T11" fmla="*/ 225 h 248"/>
                  <a:gd name="T12" fmla="*/ 117 w 282"/>
                  <a:gd name="T13" fmla="*/ 240 h 248"/>
                  <a:gd name="T14" fmla="*/ 141 w 282"/>
                  <a:gd name="T15" fmla="*/ 248 h 248"/>
                  <a:gd name="T16" fmla="*/ 140 w 282"/>
                  <a:gd name="T17" fmla="*/ 217 h 248"/>
                  <a:gd name="T18" fmla="*/ 142 w 282"/>
                  <a:gd name="T19" fmla="*/ 179 h 248"/>
                  <a:gd name="T20" fmla="*/ 149 w 282"/>
                  <a:gd name="T21" fmla="*/ 163 h 248"/>
                  <a:gd name="T22" fmla="*/ 162 w 282"/>
                  <a:gd name="T23" fmla="*/ 163 h 248"/>
                  <a:gd name="T24" fmla="*/ 190 w 282"/>
                  <a:gd name="T25" fmla="*/ 181 h 248"/>
                  <a:gd name="T26" fmla="*/ 230 w 282"/>
                  <a:gd name="T27" fmla="*/ 201 h 248"/>
                  <a:gd name="T28" fmla="*/ 263 w 282"/>
                  <a:gd name="T29" fmla="*/ 205 h 248"/>
                  <a:gd name="T30" fmla="*/ 282 w 282"/>
                  <a:gd name="T31" fmla="*/ 201 h 248"/>
                  <a:gd name="T32" fmla="*/ 281 w 282"/>
                  <a:gd name="T33" fmla="*/ 144 h 248"/>
                  <a:gd name="T34" fmla="*/ 277 w 282"/>
                  <a:gd name="T35" fmla="*/ 59 h 248"/>
                  <a:gd name="T36" fmla="*/ 263 w 282"/>
                  <a:gd name="T37" fmla="*/ 29 h 248"/>
                  <a:gd name="T38" fmla="*/ 247 w 282"/>
                  <a:gd name="T39" fmla="*/ 16 h 248"/>
                  <a:gd name="T40" fmla="*/ 235 w 282"/>
                  <a:gd name="T41" fmla="*/ 12 h 248"/>
                  <a:gd name="T42" fmla="*/ 238 w 282"/>
                  <a:gd name="T43" fmla="*/ 32 h 248"/>
                  <a:gd name="T44" fmla="*/ 225 w 282"/>
                  <a:gd name="T45" fmla="*/ 48 h 248"/>
                  <a:gd name="T46" fmla="*/ 177 w 282"/>
                  <a:gd name="T47" fmla="*/ 39 h 248"/>
                  <a:gd name="T48" fmla="*/ 112 w 282"/>
                  <a:gd name="T49" fmla="*/ 12 h 248"/>
                  <a:gd name="T50" fmla="*/ 68 w 282"/>
                  <a:gd name="T51" fmla="*/ 0 h 248"/>
                  <a:gd name="T52" fmla="*/ 40 w 282"/>
                  <a:gd name="T53" fmla="*/ 3 h 248"/>
                  <a:gd name="T54" fmla="*/ 24 w 282"/>
                  <a:gd name="T55" fmla="*/ 9 h 248"/>
                  <a:gd name="T56" fmla="*/ 10 w 282"/>
                  <a:gd name="T57" fmla="*/ 24 h 248"/>
                  <a:gd name="T58" fmla="*/ 2 w 282"/>
                  <a:gd name="T59" fmla="*/ 45 h 248"/>
                  <a:gd name="T60" fmla="*/ 0 w 282"/>
                  <a:gd name="T61" fmla="*/ 60 h 248"/>
                  <a:gd name="T62" fmla="*/ 94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94" y="60"/>
                    </a:moveTo>
                    <a:lnTo>
                      <a:pt x="89" y="101"/>
                    </a:lnTo>
                    <a:lnTo>
                      <a:pt x="70" y="161"/>
                    </a:lnTo>
                    <a:lnTo>
                      <a:pt x="64" y="193"/>
                    </a:lnTo>
                    <a:lnTo>
                      <a:pt x="68" y="211"/>
                    </a:lnTo>
                    <a:lnTo>
                      <a:pt x="85" y="225"/>
                    </a:lnTo>
                    <a:lnTo>
                      <a:pt x="117" y="240"/>
                    </a:lnTo>
                    <a:lnTo>
                      <a:pt x="141" y="248"/>
                    </a:lnTo>
                    <a:lnTo>
                      <a:pt x="140" y="217"/>
                    </a:lnTo>
                    <a:lnTo>
                      <a:pt x="142" y="179"/>
                    </a:lnTo>
                    <a:lnTo>
                      <a:pt x="149" y="163"/>
                    </a:lnTo>
                    <a:lnTo>
                      <a:pt x="162" y="163"/>
                    </a:lnTo>
                    <a:lnTo>
                      <a:pt x="190" y="181"/>
                    </a:lnTo>
                    <a:lnTo>
                      <a:pt x="230" y="201"/>
                    </a:lnTo>
                    <a:lnTo>
                      <a:pt x="263" y="205"/>
                    </a:lnTo>
                    <a:lnTo>
                      <a:pt x="282" y="201"/>
                    </a:lnTo>
                    <a:lnTo>
                      <a:pt x="281" y="144"/>
                    </a:lnTo>
                    <a:lnTo>
                      <a:pt x="277" y="59"/>
                    </a:lnTo>
                    <a:lnTo>
                      <a:pt x="263" y="29"/>
                    </a:lnTo>
                    <a:lnTo>
                      <a:pt x="247" y="16"/>
                    </a:lnTo>
                    <a:lnTo>
                      <a:pt x="235" y="12"/>
                    </a:lnTo>
                    <a:lnTo>
                      <a:pt x="238" y="32"/>
                    </a:lnTo>
                    <a:lnTo>
                      <a:pt x="225" y="48"/>
                    </a:lnTo>
                    <a:lnTo>
                      <a:pt x="177" y="39"/>
                    </a:lnTo>
                    <a:lnTo>
                      <a:pt x="112" y="12"/>
                    </a:lnTo>
                    <a:lnTo>
                      <a:pt x="68" y="0"/>
                    </a:lnTo>
                    <a:lnTo>
                      <a:pt x="40" y="3"/>
                    </a:lnTo>
                    <a:lnTo>
                      <a:pt x="24" y="9"/>
                    </a:lnTo>
                    <a:lnTo>
                      <a:pt x="10" y="24"/>
                    </a:lnTo>
                    <a:lnTo>
                      <a:pt x="2" y="45"/>
                    </a:lnTo>
                    <a:lnTo>
                      <a:pt x="0" y="60"/>
                    </a:lnTo>
                    <a:lnTo>
                      <a:pt x="94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6">
                <a:extLst>
                  <a:ext uri="{FF2B5EF4-FFF2-40B4-BE49-F238E27FC236}">
                    <a16:creationId xmlns:a16="http://schemas.microsoft.com/office/drawing/2014/main" id="{CE111BC8-941A-4F52-8B11-E41469E42C2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73535" y="135444"/>
                <a:ext cx="38313" cy="46072"/>
              </a:xfrm>
              <a:custGeom>
                <a:avLst/>
                <a:gdLst>
                  <a:gd name="T0" fmla="*/ 47 w 236"/>
                  <a:gd name="T1" fmla="*/ 122 h 285"/>
                  <a:gd name="T2" fmla="*/ 47 w 236"/>
                  <a:gd name="T3" fmla="*/ 113 h 285"/>
                  <a:gd name="T4" fmla="*/ 35 w 236"/>
                  <a:gd name="T5" fmla="*/ 96 h 285"/>
                  <a:gd name="T6" fmla="*/ 19 w 236"/>
                  <a:gd name="T7" fmla="*/ 92 h 285"/>
                  <a:gd name="T8" fmla="*/ 4 w 236"/>
                  <a:gd name="T9" fmla="*/ 105 h 285"/>
                  <a:gd name="T10" fmla="*/ 0 w 236"/>
                  <a:gd name="T11" fmla="*/ 122 h 285"/>
                  <a:gd name="T12" fmla="*/ 18 w 236"/>
                  <a:gd name="T13" fmla="*/ 125 h 285"/>
                  <a:gd name="T14" fmla="*/ 55 w 236"/>
                  <a:gd name="T15" fmla="*/ 144 h 285"/>
                  <a:gd name="T16" fmla="*/ 108 w 236"/>
                  <a:gd name="T17" fmla="*/ 192 h 285"/>
                  <a:gd name="T18" fmla="*/ 173 w 236"/>
                  <a:gd name="T19" fmla="*/ 261 h 285"/>
                  <a:gd name="T20" fmla="*/ 211 w 236"/>
                  <a:gd name="T21" fmla="*/ 285 h 285"/>
                  <a:gd name="T22" fmla="*/ 229 w 236"/>
                  <a:gd name="T23" fmla="*/ 278 h 285"/>
                  <a:gd name="T24" fmla="*/ 236 w 236"/>
                  <a:gd name="T25" fmla="*/ 264 h 285"/>
                  <a:gd name="T26" fmla="*/ 224 w 236"/>
                  <a:gd name="T27" fmla="*/ 258 h 285"/>
                  <a:gd name="T28" fmla="*/ 208 w 236"/>
                  <a:gd name="T29" fmla="*/ 244 h 285"/>
                  <a:gd name="T30" fmla="*/ 193 w 236"/>
                  <a:gd name="T31" fmla="*/ 214 h 285"/>
                  <a:gd name="T32" fmla="*/ 192 w 236"/>
                  <a:gd name="T33" fmla="*/ 164 h 285"/>
                  <a:gd name="T34" fmla="*/ 201 w 236"/>
                  <a:gd name="T35" fmla="*/ 109 h 285"/>
                  <a:gd name="T36" fmla="*/ 221 w 236"/>
                  <a:gd name="T37" fmla="*/ 34 h 285"/>
                  <a:gd name="T38" fmla="*/ 227 w 236"/>
                  <a:gd name="T39" fmla="*/ 4 h 285"/>
                  <a:gd name="T40" fmla="*/ 223 w 236"/>
                  <a:gd name="T41" fmla="*/ 0 h 285"/>
                  <a:gd name="T42" fmla="*/ 208 w 236"/>
                  <a:gd name="T43" fmla="*/ 9 h 285"/>
                  <a:gd name="T44" fmla="*/ 188 w 236"/>
                  <a:gd name="T45" fmla="*/ 28 h 285"/>
                  <a:gd name="T46" fmla="*/ 181 w 236"/>
                  <a:gd name="T47" fmla="*/ 49 h 285"/>
                  <a:gd name="T48" fmla="*/ 157 w 236"/>
                  <a:gd name="T49" fmla="*/ 85 h 285"/>
                  <a:gd name="T50" fmla="*/ 123 w 236"/>
                  <a:gd name="T51" fmla="*/ 109 h 285"/>
                  <a:gd name="T52" fmla="*/ 76 w 236"/>
                  <a:gd name="T53" fmla="*/ 122 h 285"/>
                  <a:gd name="T54" fmla="*/ 47 w 236"/>
                  <a:gd name="T55" fmla="*/ 122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47" y="122"/>
                    </a:moveTo>
                    <a:lnTo>
                      <a:pt x="47" y="113"/>
                    </a:lnTo>
                    <a:lnTo>
                      <a:pt x="35" y="96"/>
                    </a:lnTo>
                    <a:lnTo>
                      <a:pt x="19" y="92"/>
                    </a:lnTo>
                    <a:lnTo>
                      <a:pt x="4" y="105"/>
                    </a:lnTo>
                    <a:lnTo>
                      <a:pt x="0" y="122"/>
                    </a:lnTo>
                    <a:lnTo>
                      <a:pt x="18" y="125"/>
                    </a:lnTo>
                    <a:lnTo>
                      <a:pt x="55" y="144"/>
                    </a:lnTo>
                    <a:lnTo>
                      <a:pt x="108" y="192"/>
                    </a:lnTo>
                    <a:lnTo>
                      <a:pt x="173" y="261"/>
                    </a:lnTo>
                    <a:lnTo>
                      <a:pt x="211" y="285"/>
                    </a:lnTo>
                    <a:lnTo>
                      <a:pt x="229" y="278"/>
                    </a:lnTo>
                    <a:lnTo>
                      <a:pt x="236" y="264"/>
                    </a:lnTo>
                    <a:lnTo>
                      <a:pt x="224" y="258"/>
                    </a:lnTo>
                    <a:lnTo>
                      <a:pt x="208" y="244"/>
                    </a:lnTo>
                    <a:lnTo>
                      <a:pt x="193" y="214"/>
                    </a:lnTo>
                    <a:lnTo>
                      <a:pt x="192" y="164"/>
                    </a:lnTo>
                    <a:lnTo>
                      <a:pt x="201" y="109"/>
                    </a:lnTo>
                    <a:lnTo>
                      <a:pt x="221" y="34"/>
                    </a:lnTo>
                    <a:lnTo>
                      <a:pt x="227" y="4"/>
                    </a:lnTo>
                    <a:lnTo>
                      <a:pt x="223" y="0"/>
                    </a:lnTo>
                    <a:lnTo>
                      <a:pt x="208" y="9"/>
                    </a:lnTo>
                    <a:lnTo>
                      <a:pt x="188" y="28"/>
                    </a:lnTo>
                    <a:lnTo>
                      <a:pt x="181" y="49"/>
                    </a:lnTo>
                    <a:lnTo>
                      <a:pt x="157" y="85"/>
                    </a:lnTo>
                    <a:lnTo>
                      <a:pt x="123" y="109"/>
                    </a:lnTo>
                    <a:lnTo>
                      <a:pt x="76" y="122"/>
                    </a:lnTo>
                    <a:lnTo>
                      <a:pt x="47" y="12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7">
                <a:extLst>
                  <a:ext uri="{FF2B5EF4-FFF2-40B4-BE49-F238E27FC236}">
                    <a16:creationId xmlns:a16="http://schemas.microsoft.com/office/drawing/2014/main" id="{7013D810-0549-4FC4-B558-4E32BA12D1B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26882" y="132049"/>
                <a:ext cx="68381" cy="76140"/>
              </a:xfrm>
              <a:custGeom>
                <a:avLst/>
                <a:gdLst>
                  <a:gd name="T0" fmla="*/ 330 w 424"/>
                  <a:gd name="T1" fmla="*/ 0 h 471"/>
                  <a:gd name="T2" fmla="*/ 288 w 424"/>
                  <a:gd name="T3" fmla="*/ 13 h 471"/>
                  <a:gd name="T4" fmla="*/ 246 w 424"/>
                  <a:gd name="T5" fmla="*/ 36 h 471"/>
                  <a:gd name="T6" fmla="*/ 228 w 424"/>
                  <a:gd name="T7" fmla="*/ 53 h 471"/>
                  <a:gd name="T8" fmla="*/ 213 w 424"/>
                  <a:gd name="T9" fmla="*/ 83 h 471"/>
                  <a:gd name="T10" fmla="*/ 214 w 424"/>
                  <a:gd name="T11" fmla="*/ 124 h 471"/>
                  <a:gd name="T12" fmla="*/ 240 w 424"/>
                  <a:gd name="T13" fmla="*/ 193 h 471"/>
                  <a:gd name="T14" fmla="*/ 272 w 424"/>
                  <a:gd name="T15" fmla="*/ 263 h 471"/>
                  <a:gd name="T16" fmla="*/ 284 w 424"/>
                  <a:gd name="T17" fmla="*/ 308 h 471"/>
                  <a:gd name="T18" fmla="*/ 282 w 424"/>
                  <a:gd name="T19" fmla="*/ 329 h 471"/>
                  <a:gd name="T20" fmla="*/ 216 w 424"/>
                  <a:gd name="T21" fmla="*/ 315 h 471"/>
                  <a:gd name="T22" fmla="*/ 100 w 424"/>
                  <a:gd name="T23" fmla="*/ 297 h 471"/>
                  <a:gd name="T24" fmla="*/ 45 w 424"/>
                  <a:gd name="T25" fmla="*/ 305 h 471"/>
                  <a:gd name="T26" fmla="*/ 13 w 424"/>
                  <a:gd name="T27" fmla="*/ 319 h 471"/>
                  <a:gd name="T28" fmla="*/ 0 w 424"/>
                  <a:gd name="T29" fmla="*/ 329 h 471"/>
                  <a:gd name="T30" fmla="*/ 11 w 424"/>
                  <a:gd name="T31" fmla="*/ 331 h 471"/>
                  <a:gd name="T32" fmla="*/ 28 w 424"/>
                  <a:gd name="T33" fmla="*/ 337 h 471"/>
                  <a:gd name="T34" fmla="*/ 44 w 424"/>
                  <a:gd name="T35" fmla="*/ 356 h 471"/>
                  <a:gd name="T36" fmla="*/ 59 w 424"/>
                  <a:gd name="T37" fmla="*/ 389 h 471"/>
                  <a:gd name="T38" fmla="*/ 72 w 424"/>
                  <a:gd name="T39" fmla="*/ 412 h 471"/>
                  <a:gd name="T40" fmla="*/ 85 w 424"/>
                  <a:gd name="T41" fmla="*/ 421 h 471"/>
                  <a:gd name="T42" fmla="*/ 95 w 424"/>
                  <a:gd name="T43" fmla="*/ 424 h 471"/>
                  <a:gd name="T44" fmla="*/ 104 w 424"/>
                  <a:gd name="T45" fmla="*/ 400 h 471"/>
                  <a:gd name="T46" fmla="*/ 127 w 424"/>
                  <a:gd name="T47" fmla="*/ 372 h 471"/>
                  <a:gd name="T48" fmla="*/ 152 w 424"/>
                  <a:gd name="T49" fmla="*/ 365 h 471"/>
                  <a:gd name="T50" fmla="*/ 180 w 424"/>
                  <a:gd name="T51" fmla="*/ 375 h 471"/>
                  <a:gd name="T52" fmla="*/ 222 w 424"/>
                  <a:gd name="T53" fmla="*/ 407 h 471"/>
                  <a:gd name="T54" fmla="*/ 269 w 424"/>
                  <a:gd name="T55" fmla="*/ 457 h 471"/>
                  <a:gd name="T56" fmla="*/ 282 w 424"/>
                  <a:gd name="T57" fmla="*/ 471 h 471"/>
                  <a:gd name="T58" fmla="*/ 298 w 424"/>
                  <a:gd name="T59" fmla="*/ 459 h 471"/>
                  <a:gd name="T60" fmla="*/ 325 w 424"/>
                  <a:gd name="T61" fmla="*/ 425 h 471"/>
                  <a:gd name="T62" fmla="*/ 353 w 424"/>
                  <a:gd name="T63" fmla="*/ 365 h 471"/>
                  <a:gd name="T64" fmla="*/ 378 w 424"/>
                  <a:gd name="T65" fmla="*/ 272 h 471"/>
                  <a:gd name="T66" fmla="*/ 405 w 424"/>
                  <a:gd name="T67" fmla="*/ 181 h 471"/>
                  <a:gd name="T68" fmla="*/ 424 w 424"/>
                  <a:gd name="T69" fmla="*/ 141 h 471"/>
                  <a:gd name="T70" fmla="*/ 412 w 424"/>
                  <a:gd name="T71" fmla="*/ 121 h 471"/>
                  <a:gd name="T72" fmla="*/ 385 w 424"/>
                  <a:gd name="T73" fmla="*/ 101 h 471"/>
                  <a:gd name="T74" fmla="*/ 356 w 424"/>
                  <a:gd name="T75" fmla="*/ 99 h 471"/>
                  <a:gd name="T76" fmla="*/ 325 w 424"/>
                  <a:gd name="T77" fmla="*/ 105 h 471"/>
                  <a:gd name="T78" fmla="*/ 284 w 424"/>
                  <a:gd name="T79" fmla="*/ 123 h 471"/>
                  <a:gd name="T80" fmla="*/ 252 w 424"/>
                  <a:gd name="T81" fmla="*/ 125 h 471"/>
                  <a:gd name="T82" fmla="*/ 238 w 424"/>
                  <a:gd name="T83" fmla="*/ 111 h 471"/>
                  <a:gd name="T84" fmla="*/ 236 w 424"/>
                  <a:gd name="T85" fmla="*/ 95 h 471"/>
                  <a:gd name="T86" fmla="*/ 254 w 424"/>
                  <a:gd name="T87" fmla="*/ 89 h 471"/>
                  <a:gd name="T88" fmla="*/ 284 w 424"/>
                  <a:gd name="T89" fmla="*/ 71 h 471"/>
                  <a:gd name="T90" fmla="*/ 314 w 424"/>
                  <a:gd name="T91" fmla="*/ 31 h 471"/>
                  <a:gd name="T92" fmla="*/ 330 w 424"/>
                  <a:gd name="T93" fmla="*/ 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330" y="0"/>
                    </a:moveTo>
                    <a:lnTo>
                      <a:pt x="288" y="13"/>
                    </a:lnTo>
                    <a:lnTo>
                      <a:pt x="246" y="36"/>
                    </a:lnTo>
                    <a:lnTo>
                      <a:pt x="228" y="53"/>
                    </a:lnTo>
                    <a:lnTo>
                      <a:pt x="213" y="83"/>
                    </a:lnTo>
                    <a:lnTo>
                      <a:pt x="214" y="124"/>
                    </a:lnTo>
                    <a:lnTo>
                      <a:pt x="240" y="193"/>
                    </a:lnTo>
                    <a:lnTo>
                      <a:pt x="272" y="263"/>
                    </a:lnTo>
                    <a:lnTo>
                      <a:pt x="284" y="308"/>
                    </a:lnTo>
                    <a:lnTo>
                      <a:pt x="282" y="329"/>
                    </a:lnTo>
                    <a:lnTo>
                      <a:pt x="216" y="315"/>
                    </a:lnTo>
                    <a:lnTo>
                      <a:pt x="100" y="297"/>
                    </a:lnTo>
                    <a:lnTo>
                      <a:pt x="45" y="305"/>
                    </a:lnTo>
                    <a:lnTo>
                      <a:pt x="13" y="319"/>
                    </a:lnTo>
                    <a:lnTo>
                      <a:pt x="0" y="329"/>
                    </a:lnTo>
                    <a:lnTo>
                      <a:pt x="11" y="331"/>
                    </a:lnTo>
                    <a:lnTo>
                      <a:pt x="28" y="337"/>
                    </a:lnTo>
                    <a:lnTo>
                      <a:pt x="44" y="356"/>
                    </a:lnTo>
                    <a:lnTo>
                      <a:pt x="59" y="389"/>
                    </a:lnTo>
                    <a:lnTo>
                      <a:pt x="72" y="412"/>
                    </a:lnTo>
                    <a:lnTo>
                      <a:pt x="85" y="421"/>
                    </a:lnTo>
                    <a:lnTo>
                      <a:pt x="95" y="424"/>
                    </a:lnTo>
                    <a:lnTo>
                      <a:pt x="104" y="400"/>
                    </a:lnTo>
                    <a:lnTo>
                      <a:pt x="127" y="372"/>
                    </a:lnTo>
                    <a:lnTo>
                      <a:pt x="152" y="365"/>
                    </a:lnTo>
                    <a:lnTo>
                      <a:pt x="180" y="375"/>
                    </a:lnTo>
                    <a:lnTo>
                      <a:pt x="222" y="407"/>
                    </a:lnTo>
                    <a:lnTo>
                      <a:pt x="269" y="457"/>
                    </a:lnTo>
                    <a:lnTo>
                      <a:pt x="282" y="471"/>
                    </a:lnTo>
                    <a:lnTo>
                      <a:pt x="298" y="459"/>
                    </a:lnTo>
                    <a:lnTo>
                      <a:pt x="325" y="425"/>
                    </a:lnTo>
                    <a:lnTo>
                      <a:pt x="353" y="365"/>
                    </a:lnTo>
                    <a:lnTo>
                      <a:pt x="378" y="272"/>
                    </a:lnTo>
                    <a:lnTo>
                      <a:pt x="405" y="181"/>
                    </a:lnTo>
                    <a:lnTo>
                      <a:pt x="424" y="141"/>
                    </a:lnTo>
                    <a:lnTo>
                      <a:pt x="412" y="121"/>
                    </a:lnTo>
                    <a:lnTo>
                      <a:pt x="385" y="101"/>
                    </a:lnTo>
                    <a:lnTo>
                      <a:pt x="356" y="99"/>
                    </a:lnTo>
                    <a:lnTo>
                      <a:pt x="325" y="105"/>
                    </a:lnTo>
                    <a:lnTo>
                      <a:pt x="284" y="123"/>
                    </a:lnTo>
                    <a:lnTo>
                      <a:pt x="252" y="125"/>
                    </a:lnTo>
                    <a:lnTo>
                      <a:pt x="238" y="111"/>
                    </a:lnTo>
                    <a:lnTo>
                      <a:pt x="236" y="95"/>
                    </a:lnTo>
                    <a:lnTo>
                      <a:pt x="254" y="89"/>
                    </a:lnTo>
                    <a:lnTo>
                      <a:pt x="284" y="71"/>
                    </a:lnTo>
                    <a:lnTo>
                      <a:pt x="314" y="31"/>
                    </a:lnTo>
                    <a:lnTo>
                      <a:pt x="33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8">
                <a:extLst>
                  <a:ext uri="{FF2B5EF4-FFF2-40B4-BE49-F238E27FC236}">
                    <a16:creationId xmlns:a16="http://schemas.microsoft.com/office/drawing/2014/main" id="{019186B3-62E0-41B8-9B94-ECE5F01BCC2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66058" y="18566"/>
                <a:ext cx="1302633" cy="388462"/>
              </a:xfrm>
              <a:custGeom>
                <a:avLst/>
                <a:gdLst>
                  <a:gd name="T0" fmla="*/ 3323 w 8058"/>
                  <a:gd name="T1" fmla="*/ 179 h 2402"/>
                  <a:gd name="T2" fmla="*/ 3890 w 8058"/>
                  <a:gd name="T3" fmla="*/ 42 h 2402"/>
                  <a:gd name="T4" fmla="*/ 4025 w 8058"/>
                  <a:gd name="T5" fmla="*/ 250 h 2402"/>
                  <a:gd name="T6" fmla="*/ 4132 w 8058"/>
                  <a:gd name="T7" fmla="*/ 489 h 2402"/>
                  <a:gd name="T8" fmla="*/ 4046 w 8058"/>
                  <a:gd name="T9" fmla="*/ 750 h 2402"/>
                  <a:gd name="T10" fmla="*/ 3940 w 8058"/>
                  <a:gd name="T11" fmla="*/ 518 h 2402"/>
                  <a:gd name="T12" fmla="*/ 3878 w 8058"/>
                  <a:gd name="T13" fmla="*/ 726 h 2402"/>
                  <a:gd name="T14" fmla="*/ 3849 w 8058"/>
                  <a:gd name="T15" fmla="*/ 630 h 2402"/>
                  <a:gd name="T16" fmla="*/ 3790 w 8058"/>
                  <a:gd name="T17" fmla="*/ 867 h 2402"/>
                  <a:gd name="T18" fmla="*/ 3992 w 8058"/>
                  <a:gd name="T19" fmla="*/ 999 h 2402"/>
                  <a:gd name="T20" fmla="*/ 3857 w 8058"/>
                  <a:gd name="T21" fmla="*/ 864 h 2402"/>
                  <a:gd name="T22" fmla="*/ 3924 w 8058"/>
                  <a:gd name="T23" fmla="*/ 916 h 2402"/>
                  <a:gd name="T24" fmla="*/ 4145 w 8058"/>
                  <a:gd name="T25" fmla="*/ 819 h 2402"/>
                  <a:gd name="T26" fmla="*/ 4022 w 8058"/>
                  <a:gd name="T27" fmla="*/ 1353 h 2402"/>
                  <a:gd name="T28" fmla="*/ 4100 w 8058"/>
                  <a:gd name="T29" fmla="*/ 1468 h 2402"/>
                  <a:gd name="T30" fmla="*/ 4218 w 8058"/>
                  <a:gd name="T31" fmla="*/ 1331 h 2402"/>
                  <a:gd name="T32" fmla="*/ 4686 w 8058"/>
                  <a:gd name="T33" fmla="*/ 1178 h 2402"/>
                  <a:gd name="T34" fmla="*/ 4731 w 8058"/>
                  <a:gd name="T35" fmla="*/ 832 h 2402"/>
                  <a:gd name="T36" fmla="*/ 4803 w 8058"/>
                  <a:gd name="T37" fmla="*/ 859 h 2402"/>
                  <a:gd name="T38" fmla="*/ 4871 w 8058"/>
                  <a:gd name="T39" fmla="*/ 836 h 2402"/>
                  <a:gd name="T40" fmla="*/ 4806 w 8058"/>
                  <a:gd name="T41" fmla="*/ 655 h 2402"/>
                  <a:gd name="T42" fmla="*/ 4947 w 8058"/>
                  <a:gd name="T43" fmla="*/ 373 h 2402"/>
                  <a:gd name="T44" fmla="*/ 5010 w 8058"/>
                  <a:gd name="T45" fmla="*/ 450 h 2402"/>
                  <a:gd name="T46" fmla="*/ 4926 w 8058"/>
                  <a:gd name="T47" fmla="*/ 754 h 2402"/>
                  <a:gd name="T48" fmla="*/ 5060 w 8058"/>
                  <a:gd name="T49" fmla="*/ 571 h 2402"/>
                  <a:gd name="T50" fmla="*/ 5321 w 8058"/>
                  <a:gd name="T51" fmla="*/ 550 h 2402"/>
                  <a:gd name="T52" fmla="*/ 5239 w 8058"/>
                  <a:gd name="T53" fmla="*/ 730 h 2402"/>
                  <a:gd name="T54" fmla="*/ 5309 w 8058"/>
                  <a:gd name="T55" fmla="*/ 617 h 2402"/>
                  <a:gd name="T56" fmla="*/ 5528 w 8058"/>
                  <a:gd name="T57" fmla="*/ 517 h 2402"/>
                  <a:gd name="T58" fmla="*/ 5620 w 8058"/>
                  <a:gd name="T59" fmla="*/ 703 h 2402"/>
                  <a:gd name="T60" fmla="*/ 5681 w 8058"/>
                  <a:gd name="T61" fmla="*/ 459 h 2402"/>
                  <a:gd name="T62" fmla="*/ 5991 w 8058"/>
                  <a:gd name="T63" fmla="*/ 1055 h 2402"/>
                  <a:gd name="T64" fmla="*/ 6279 w 8058"/>
                  <a:gd name="T65" fmla="*/ 1732 h 2402"/>
                  <a:gd name="T66" fmla="*/ 6093 w 8058"/>
                  <a:gd name="T67" fmla="*/ 1112 h 2402"/>
                  <a:gd name="T68" fmla="*/ 6299 w 8058"/>
                  <a:gd name="T69" fmla="*/ 1363 h 2402"/>
                  <a:gd name="T70" fmla="*/ 6455 w 8058"/>
                  <a:gd name="T71" fmla="*/ 1316 h 2402"/>
                  <a:gd name="T72" fmla="*/ 6210 w 8058"/>
                  <a:gd name="T73" fmla="*/ 1031 h 2402"/>
                  <a:gd name="T74" fmla="*/ 6315 w 8058"/>
                  <a:gd name="T75" fmla="*/ 822 h 2402"/>
                  <a:gd name="T76" fmla="*/ 6462 w 8058"/>
                  <a:gd name="T77" fmla="*/ 1148 h 2402"/>
                  <a:gd name="T78" fmla="*/ 6550 w 8058"/>
                  <a:gd name="T79" fmla="*/ 1063 h 2402"/>
                  <a:gd name="T80" fmla="*/ 6654 w 8058"/>
                  <a:gd name="T81" fmla="*/ 1002 h 2402"/>
                  <a:gd name="T82" fmla="*/ 7108 w 8058"/>
                  <a:gd name="T83" fmla="*/ 1102 h 2402"/>
                  <a:gd name="T84" fmla="*/ 7593 w 8058"/>
                  <a:gd name="T85" fmla="*/ 1720 h 2402"/>
                  <a:gd name="T86" fmla="*/ 7987 w 8058"/>
                  <a:gd name="T87" fmla="*/ 2138 h 2402"/>
                  <a:gd name="T88" fmla="*/ 7975 w 8058"/>
                  <a:gd name="T89" fmla="*/ 2346 h 2402"/>
                  <a:gd name="T90" fmla="*/ 7536 w 8058"/>
                  <a:gd name="T91" fmla="*/ 2402 h 2402"/>
                  <a:gd name="T92" fmla="*/ 7220 w 8058"/>
                  <a:gd name="T93" fmla="*/ 2256 h 2402"/>
                  <a:gd name="T94" fmla="*/ 7068 w 8058"/>
                  <a:gd name="T95" fmla="*/ 2212 h 2402"/>
                  <a:gd name="T96" fmla="*/ 7128 w 8058"/>
                  <a:gd name="T97" fmla="*/ 2402 h 2402"/>
                  <a:gd name="T98" fmla="*/ 24 w 8058"/>
                  <a:gd name="T99" fmla="*/ 2335 h 2402"/>
                  <a:gd name="T100" fmla="*/ 518 w 8058"/>
                  <a:gd name="T101" fmla="*/ 2017 h 2402"/>
                  <a:gd name="T102" fmla="*/ 637 w 8058"/>
                  <a:gd name="T103" fmla="*/ 1699 h 2402"/>
                  <a:gd name="T104" fmla="*/ 747 w 8058"/>
                  <a:gd name="T105" fmla="*/ 1607 h 2402"/>
                  <a:gd name="T106" fmla="*/ 1150 w 8058"/>
                  <a:gd name="T107" fmla="*/ 1471 h 2402"/>
                  <a:gd name="T108" fmla="*/ 1555 w 8058"/>
                  <a:gd name="T109" fmla="*/ 986 h 2402"/>
                  <a:gd name="T110" fmla="*/ 2044 w 8058"/>
                  <a:gd name="T111" fmla="*/ 591 h 2402"/>
                  <a:gd name="T112" fmla="*/ 2485 w 8058"/>
                  <a:gd name="T113" fmla="*/ 438 h 2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058" h="2402">
                    <a:moveTo>
                      <a:pt x="2545" y="421"/>
                    </a:moveTo>
                    <a:lnTo>
                      <a:pt x="2589" y="429"/>
                    </a:lnTo>
                    <a:lnTo>
                      <a:pt x="2686" y="427"/>
                    </a:lnTo>
                    <a:lnTo>
                      <a:pt x="2793" y="407"/>
                    </a:lnTo>
                    <a:lnTo>
                      <a:pt x="2906" y="371"/>
                    </a:lnTo>
                    <a:lnTo>
                      <a:pt x="3083" y="297"/>
                    </a:lnTo>
                    <a:lnTo>
                      <a:pt x="3323" y="179"/>
                    </a:lnTo>
                    <a:lnTo>
                      <a:pt x="3544" y="72"/>
                    </a:lnTo>
                    <a:lnTo>
                      <a:pt x="3688" y="17"/>
                    </a:lnTo>
                    <a:lnTo>
                      <a:pt x="3768" y="0"/>
                    </a:lnTo>
                    <a:lnTo>
                      <a:pt x="3818" y="1"/>
                    </a:lnTo>
                    <a:lnTo>
                      <a:pt x="3848" y="9"/>
                    </a:lnTo>
                    <a:lnTo>
                      <a:pt x="3872" y="22"/>
                    </a:lnTo>
                    <a:lnTo>
                      <a:pt x="3890" y="42"/>
                    </a:lnTo>
                    <a:lnTo>
                      <a:pt x="3905" y="70"/>
                    </a:lnTo>
                    <a:lnTo>
                      <a:pt x="3914" y="105"/>
                    </a:lnTo>
                    <a:lnTo>
                      <a:pt x="3918" y="173"/>
                    </a:lnTo>
                    <a:lnTo>
                      <a:pt x="3910" y="231"/>
                    </a:lnTo>
                    <a:lnTo>
                      <a:pt x="3940" y="230"/>
                    </a:lnTo>
                    <a:lnTo>
                      <a:pt x="3986" y="235"/>
                    </a:lnTo>
                    <a:lnTo>
                      <a:pt x="4025" y="250"/>
                    </a:lnTo>
                    <a:lnTo>
                      <a:pt x="4057" y="271"/>
                    </a:lnTo>
                    <a:lnTo>
                      <a:pt x="4100" y="309"/>
                    </a:lnTo>
                    <a:lnTo>
                      <a:pt x="4142" y="345"/>
                    </a:lnTo>
                    <a:lnTo>
                      <a:pt x="4174" y="366"/>
                    </a:lnTo>
                    <a:lnTo>
                      <a:pt x="4194" y="373"/>
                    </a:lnTo>
                    <a:lnTo>
                      <a:pt x="4165" y="421"/>
                    </a:lnTo>
                    <a:lnTo>
                      <a:pt x="4132" y="489"/>
                    </a:lnTo>
                    <a:lnTo>
                      <a:pt x="4125" y="553"/>
                    </a:lnTo>
                    <a:lnTo>
                      <a:pt x="4136" y="639"/>
                    </a:lnTo>
                    <a:lnTo>
                      <a:pt x="4146" y="703"/>
                    </a:lnTo>
                    <a:lnTo>
                      <a:pt x="4130" y="700"/>
                    </a:lnTo>
                    <a:lnTo>
                      <a:pt x="4104" y="703"/>
                    </a:lnTo>
                    <a:lnTo>
                      <a:pt x="4073" y="718"/>
                    </a:lnTo>
                    <a:lnTo>
                      <a:pt x="4046" y="750"/>
                    </a:lnTo>
                    <a:lnTo>
                      <a:pt x="4022" y="784"/>
                    </a:lnTo>
                    <a:lnTo>
                      <a:pt x="4005" y="798"/>
                    </a:lnTo>
                    <a:lnTo>
                      <a:pt x="4006" y="743"/>
                    </a:lnTo>
                    <a:lnTo>
                      <a:pt x="4006" y="637"/>
                    </a:lnTo>
                    <a:lnTo>
                      <a:pt x="3993" y="571"/>
                    </a:lnTo>
                    <a:lnTo>
                      <a:pt x="3972" y="538"/>
                    </a:lnTo>
                    <a:lnTo>
                      <a:pt x="3940" y="518"/>
                    </a:lnTo>
                    <a:lnTo>
                      <a:pt x="3894" y="511"/>
                    </a:lnTo>
                    <a:lnTo>
                      <a:pt x="3864" y="514"/>
                    </a:lnTo>
                    <a:lnTo>
                      <a:pt x="3872" y="555"/>
                    </a:lnTo>
                    <a:lnTo>
                      <a:pt x="3894" y="630"/>
                    </a:lnTo>
                    <a:lnTo>
                      <a:pt x="3902" y="677"/>
                    </a:lnTo>
                    <a:lnTo>
                      <a:pt x="3897" y="703"/>
                    </a:lnTo>
                    <a:lnTo>
                      <a:pt x="3878" y="726"/>
                    </a:lnTo>
                    <a:lnTo>
                      <a:pt x="3842" y="743"/>
                    </a:lnTo>
                    <a:lnTo>
                      <a:pt x="3817" y="750"/>
                    </a:lnTo>
                    <a:lnTo>
                      <a:pt x="3821" y="730"/>
                    </a:lnTo>
                    <a:lnTo>
                      <a:pt x="3842" y="690"/>
                    </a:lnTo>
                    <a:lnTo>
                      <a:pt x="3854" y="662"/>
                    </a:lnTo>
                    <a:lnTo>
                      <a:pt x="3856" y="646"/>
                    </a:lnTo>
                    <a:lnTo>
                      <a:pt x="3849" y="630"/>
                    </a:lnTo>
                    <a:lnTo>
                      <a:pt x="3832" y="615"/>
                    </a:lnTo>
                    <a:lnTo>
                      <a:pt x="3817" y="609"/>
                    </a:lnTo>
                    <a:lnTo>
                      <a:pt x="3805" y="622"/>
                    </a:lnTo>
                    <a:lnTo>
                      <a:pt x="3786" y="651"/>
                    </a:lnTo>
                    <a:lnTo>
                      <a:pt x="3770" y="704"/>
                    </a:lnTo>
                    <a:lnTo>
                      <a:pt x="3770" y="786"/>
                    </a:lnTo>
                    <a:lnTo>
                      <a:pt x="3790" y="867"/>
                    </a:lnTo>
                    <a:lnTo>
                      <a:pt x="3824" y="940"/>
                    </a:lnTo>
                    <a:lnTo>
                      <a:pt x="3857" y="983"/>
                    </a:lnTo>
                    <a:lnTo>
                      <a:pt x="3882" y="1003"/>
                    </a:lnTo>
                    <a:lnTo>
                      <a:pt x="3909" y="1018"/>
                    </a:lnTo>
                    <a:lnTo>
                      <a:pt x="3936" y="1022"/>
                    </a:lnTo>
                    <a:lnTo>
                      <a:pt x="3964" y="1016"/>
                    </a:lnTo>
                    <a:lnTo>
                      <a:pt x="3992" y="999"/>
                    </a:lnTo>
                    <a:lnTo>
                      <a:pt x="4005" y="986"/>
                    </a:lnTo>
                    <a:lnTo>
                      <a:pt x="3984" y="994"/>
                    </a:lnTo>
                    <a:lnTo>
                      <a:pt x="3942" y="990"/>
                    </a:lnTo>
                    <a:lnTo>
                      <a:pt x="3908" y="971"/>
                    </a:lnTo>
                    <a:lnTo>
                      <a:pt x="3880" y="939"/>
                    </a:lnTo>
                    <a:lnTo>
                      <a:pt x="3862" y="902"/>
                    </a:lnTo>
                    <a:lnTo>
                      <a:pt x="3857" y="864"/>
                    </a:lnTo>
                    <a:lnTo>
                      <a:pt x="3866" y="830"/>
                    </a:lnTo>
                    <a:lnTo>
                      <a:pt x="3892" y="804"/>
                    </a:lnTo>
                    <a:lnTo>
                      <a:pt x="3910" y="798"/>
                    </a:lnTo>
                    <a:lnTo>
                      <a:pt x="3908" y="822"/>
                    </a:lnTo>
                    <a:lnTo>
                      <a:pt x="3906" y="862"/>
                    </a:lnTo>
                    <a:lnTo>
                      <a:pt x="3912" y="892"/>
                    </a:lnTo>
                    <a:lnTo>
                      <a:pt x="3924" y="916"/>
                    </a:lnTo>
                    <a:lnTo>
                      <a:pt x="3938" y="932"/>
                    </a:lnTo>
                    <a:lnTo>
                      <a:pt x="3957" y="940"/>
                    </a:lnTo>
                    <a:lnTo>
                      <a:pt x="3990" y="944"/>
                    </a:lnTo>
                    <a:lnTo>
                      <a:pt x="4040" y="930"/>
                    </a:lnTo>
                    <a:lnTo>
                      <a:pt x="4086" y="900"/>
                    </a:lnTo>
                    <a:lnTo>
                      <a:pt x="4124" y="862"/>
                    </a:lnTo>
                    <a:lnTo>
                      <a:pt x="4145" y="819"/>
                    </a:lnTo>
                    <a:lnTo>
                      <a:pt x="4146" y="798"/>
                    </a:lnTo>
                    <a:lnTo>
                      <a:pt x="4148" y="842"/>
                    </a:lnTo>
                    <a:lnTo>
                      <a:pt x="4136" y="931"/>
                    </a:lnTo>
                    <a:lnTo>
                      <a:pt x="4096" y="1066"/>
                    </a:lnTo>
                    <a:lnTo>
                      <a:pt x="4052" y="1195"/>
                    </a:lnTo>
                    <a:lnTo>
                      <a:pt x="4030" y="1276"/>
                    </a:lnTo>
                    <a:lnTo>
                      <a:pt x="4022" y="1353"/>
                    </a:lnTo>
                    <a:lnTo>
                      <a:pt x="4030" y="1407"/>
                    </a:lnTo>
                    <a:lnTo>
                      <a:pt x="4044" y="1441"/>
                    </a:lnTo>
                    <a:lnTo>
                      <a:pt x="4053" y="1457"/>
                    </a:lnTo>
                    <a:lnTo>
                      <a:pt x="4061" y="1431"/>
                    </a:lnTo>
                    <a:lnTo>
                      <a:pt x="4073" y="1408"/>
                    </a:lnTo>
                    <a:lnTo>
                      <a:pt x="4086" y="1421"/>
                    </a:lnTo>
                    <a:lnTo>
                      <a:pt x="4100" y="1468"/>
                    </a:lnTo>
                    <a:lnTo>
                      <a:pt x="4114" y="1499"/>
                    </a:lnTo>
                    <a:lnTo>
                      <a:pt x="4137" y="1519"/>
                    </a:lnTo>
                    <a:lnTo>
                      <a:pt x="4172" y="1517"/>
                    </a:lnTo>
                    <a:lnTo>
                      <a:pt x="4194" y="1504"/>
                    </a:lnTo>
                    <a:lnTo>
                      <a:pt x="4197" y="1445"/>
                    </a:lnTo>
                    <a:lnTo>
                      <a:pt x="4210" y="1375"/>
                    </a:lnTo>
                    <a:lnTo>
                      <a:pt x="4218" y="1331"/>
                    </a:lnTo>
                    <a:lnTo>
                      <a:pt x="4210" y="1271"/>
                    </a:lnTo>
                    <a:lnTo>
                      <a:pt x="4194" y="1222"/>
                    </a:lnTo>
                    <a:lnTo>
                      <a:pt x="4241" y="1227"/>
                    </a:lnTo>
                    <a:lnTo>
                      <a:pt x="4326" y="1230"/>
                    </a:lnTo>
                    <a:lnTo>
                      <a:pt x="4439" y="1220"/>
                    </a:lnTo>
                    <a:lnTo>
                      <a:pt x="4578" y="1194"/>
                    </a:lnTo>
                    <a:lnTo>
                      <a:pt x="4686" y="1178"/>
                    </a:lnTo>
                    <a:lnTo>
                      <a:pt x="4764" y="1174"/>
                    </a:lnTo>
                    <a:lnTo>
                      <a:pt x="4806" y="1174"/>
                    </a:lnTo>
                    <a:lnTo>
                      <a:pt x="4804" y="1147"/>
                    </a:lnTo>
                    <a:lnTo>
                      <a:pt x="4791" y="1084"/>
                    </a:lnTo>
                    <a:lnTo>
                      <a:pt x="4760" y="984"/>
                    </a:lnTo>
                    <a:lnTo>
                      <a:pt x="4735" y="888"/>
                    </a:lnTo>
                    <a:lnTo>
                      <a:pt x="4731" y="832"/>
                    </a:lnTo>
                    <a:lnTo>
                      <a:pt x="4739" y="798"/>
                    </a:lnTo>
                    <a:lnTo>
                      <a:pt x="4750" y="779"/>
                    </a:lnTo>
                    <a:lnTo>
                      <a:pt x="4767" y="764"/>
                    </a:lnTo>
                    <a:lnTo>
                      <a:pt x="4791" y="754"/>
                    </a:lnTo>
                    <a:lnTo>
                      <a:pt x="4806" y="750"/>
                    </a:lnTo>
                    <a:lnTo>
                      <a:pt x="4808" y="783"/>
                    </a:lnTo>
                    <a:lnTo>
                      <a:pt x="4803" y="859"/>
                    </a:lnTo>
                    <a:lnTo>
                      <a:pt x="4807" y="908"/>
                    </a:lnTo>
                    <a:lnTo>
                      <a:pt x="4818" y="934"/>
                    </a:lnTo>
                    <a:lnTo>
                      <a:pt x="4839" y="947"/>
                    </a:lnTo>
                    <a:lnTo>
                      <a:pt x="4875" y="946"/>
                    </a:lnTo>
                    <a:lnTo>
                      <a:pt x="4900" y="939"/>
                    </a:lnTo>
                    <a:lnTo>
                      <a:pt x="4886" y="908"/>
                    </a:lnTo>
                    <a:lnTo>
                      <a:pt x="4871" y="836"/>
                    </a:lnTo>
                    <a:lnTo>
                      <a:pt x="4872" y="724"/>
                    </a:lnTo>
                    <a:lnTo>
                      <a:pt x="4882" y="633"/>
                    </a:lnTo>
                    <a:lnTo>
                      <a:pt x="4882" y="597"/>
                    </a:lnTo>
                    <a:lnTo>
                      <a:pt x="4872" y="590"/>
                    </a:lnTo>
                    <a:lnTo>
                      <a:pt x="4860" y="595"/>
                    </a:lnTo>
                    <a:lnTo>
                      <a:pt x="4834" y="621"/>
                    </a:lnTo>
                    <a:lnTo>
                      <a:pt x="4806" y="655"/>
                    </a:lnTo>
                    <a:lnTo>
                      <a:pt x="4807" y="603"/>
                    </a:lnTo>
                    <a:lnTo>
                      <a:pt x="4812" y="503"/>
                    </a:lnTo>
                    <a:lnTo>
                      <a:pt x="4830" y="441"/>
                    </a:lnTo>
                    <a:lnTo>
                      <a:pt x="4850" y="409"/>
                    </a:lnTo>
                    <a:lnTo>
                      <a:pt x="4880" y="385"/>
                    </a:lnTo>
                    <a:lnTo>
                      <a:pt x="4922" y="374"/>
                    </a:lnTo>
                    <a:lnTo>
                      <a:pt x="4947" y="373"/>
                    </a:lnTo>
                    <a:lnTo>
                      <a:pt x="4926" y="413"/>
                    </a:lnTo>
                    <a:lnTo>
                      <a:pt x="4906" y="462"/>
                    </a:lnTo>
                    <a:lnTo>
                      <a:pt x="4904" y="479"/>
                    </a:lnTo>
                    <a:lnTo>
                      <a:pt x="4908" y="483"/>
                    </a:lnTo>
                    <a:lnTo>
                      <a:pt x="4922" y="483"/>
                    </a:lnTo>
                    <a:lnTo>
                      <a:pt x="4963" y="465"/>
                    </a:lnTo>
                    <a:lnTo>
                      <a:pt x="5010" y="450"/>
                    </a:lnTo>
                    <a:lnTo>
                      <a:pt x="5035" y="455"/>
                    </a:lnTo>
                    <a:lnTo>
                      <a:pt x="5042" y="467"/>
                    </a:lnTo>
                    <a:lnTo>
                      <a:pt x="5022" y="506"/>
                    </a:lnTo>
                    <a:lnTo>
                      <a:pt x="4962" y="605"/>
                    </a:lnTo>
                    <a:lnTo>
                      <a:pt x="4927" y="679"/>
                    </a:lnTo>
                    <a:lnTo>
                      <a:pt x="4919" y="724"/>
                    </a:lnTo>
                    <a:lnTo>
                      <a:pt x="4926" y="754"/>
                    </a:lnTo>
                    <a:lnTo>
                      <a:pt x="4936" y="770"/>
                    </a:lnTo>
                    <a:lnTo>
                      <a:pt x="4964" y="790"/>
                    </a:lnTo>
                    <a:lnTo>
                      <a:pt x="4995" y="798"/>
                    </a:lnTo>
                    <a:lnTo>
                      <a:pt x="5007" y="756"/>
                    </a:lnTo>
                    <a:lnTo>
                      <a:pt x="5026" y="669"/>
                    </a:lnTo>
                    <a:lnTo>
                      <a:pt x="5043" y="607"/>
                    </a:lnTo>
                    <a:lnTo>
                      <a:pt x="5060" y="571"/>
                    </a:lnTo>
                    <a:lnTo>
                      <a:pt x="5083" y="542"/>
                    </a:lnTo>
                    <a:lnTo>
                      <a:pt x="5116" y="521"/>
                    </a:lnTo>
                    <a:lnTo>
                      <a:pt x="5136" y="514"/>
                    </a:lnTo>
                    <a:lnTo>
                      <a:pt x="5193" y="517"/>
                    </a:lnTo>
                    <a:lnTo>
                      <a:pt x="5277" y="521"/>
                    </a:lnTo>
                    <a:lnTo>
                      <a:pt x="5308" y="534"/>
                    </a:lnTo>
                    <a:lnTo>
                      <a:pt x="5321" y="550"/>
                    </a:lnTo>
                    <a:lnTo>
                      <a:pt x="5324" y="562"/>
                    </a:lnTo>
                    <a:lnTo>
                      <a:pt x="5309" y="562"/>
                    </a:lnTo>
                    <a:lnTo>
                      <a:pt x="5283" y="581"/>
                    </a:lnTo>
                    <a:lnTo>
                      <a:pt x="5263" y="617"/>
                    </a:lnTo>
                    <a:lnTo>
                      <a:pt x="5247" y="659"/>
                    </a:lnTo>
                    <a:lnTo>
                      <a:pt x="5239" y="700"/>
                    </a:lnTo>
                    <a:lnTo>
                      <a:pt x="5239" y="730"/>
                    </a:lnTo>
                    <a:lnTo>
                      <a:pt x="5244" y="740"/>
                    </a:lnTo>
                    <a:lnTo>
                      <a:pt x="5251" y="740"/>
                    </a:lnTo>
                    <a:lnTo>
                      <a:pt x="5264" y="726"/>
                    </a:lnTo>
                    <a:lnTo>
                      <a:pt x="5277" y="703"/>
                    </a:lnTo>
                    <a:lnTo>
                      <a:pt x="5279" y="681"/>
                    </a:lnTo>
                    <a:lnTo>
                      <a:pt x="5289" y="645"/>
                    </a:lnTo>
                    <a:lnTo>
                      <a:pt x="5309" y="617"/>
                    </a:lnTo>
                    <a:lnTo>
                      <a:pt x="5336" y="597"/>
                    </a:lnTo>
                    <a:lnTo>
                      <a:pt x="5381" y="571"/>
                    </a:lnTo>
                    <a:lnTo>
                      <a:pt x="5428" y="546"/>
                    </a:lnTo>
                    <a:lnTo>
                      <a:pt x="5455" y="527"/>
                    </a:lnTo>
                    <a:lnTo>
                      <a:pt x="5467" y="514"/>
                    </a:lnTo>
                    <a:lnTo>
                      <a:pt x="5513" y="514"/>
                    </a:lnTo>
                    <a:lnTo>
                      <a:pt x="5528" y="517"/>
                    </a:lnTo>
                    <a:lnTo>
                      <a:pt x="5549" y="531"/>
                    </a:lnTo>
                    <a:lnTo>
                      <a:pt x="5565" y="569"/>
                    </a:lnTo>
                    <a:lnTo>
                      <a:pt x="5572" y="633"/>
                    </a:lnTo>
                    <a:lnTo>
                      <a:pt x="5581" y="675"/>
                    </a:lnTo>
                    <a:lnTo>
                      <a:pt x="5596" y="697"/>
                    </a:lnTo>
                    <a:lnTo>
                      <a:pt x="5608" y="703"/>
                    </a:lnTo>
                    <a:lnTo>
                      <a:pt x="5620" y="703"/>
                    </a:lnTo>
                    <a:lnTo>
                      <a:pt x="5637" y="698"/>
                    </a:lnTo>
                    <a:lnTo>
                      <a:pt x="5654" y="679"/>
                    </a:lnTo>
                    <a:lnTo>
                      <a:pt x="5660" y="614"/>
                    </a:lnTo>
                    <a:lnTo>
                      <a:pt x="5652" y="535"/>
                    </a:lnTo>
                    <a:lnTo>
                      <a:pt x="5654" y="491"/>
                    </a:lnTo>
                    <a:lnTo>
                      <a:pt x="5666" y="467"/>
                    </a:lnTo>
                    <a:lnTo>
                      <a:pt x="5681" y="459"/>
                    </a:lnTo>
                    <a:lnTo>
                      <a:pt x="5702" y="457"/>
                    </a:lnTo>
                    <a:lnTo>
                      <a:pt x="5730" y="461"/>
                    </a:lnTo>
                    <a:lnTo>
                      <a:pt x="5749" y="467"/>
                    </a:lnTo>
                    <a:lnTo>
                      <a:pt x="5785" y="535"/>
                    </a:lnTo>
                    <a:lnTo>
                      <a:pt x="5856" y="691"/>
                    </a:lnTo>
                    <a:lnTo>
                      <a:pt x="5925" y="866"/>
                    </a:lnTo>
                    <a:lnTo>
                      <a:pt x="5991" y="1055"/>
                    </a:lnTo>
                    <a:lnTo>
                      <a:pt x="6085" y="1352"/>
                    </a:lnTo>
                    <a:lnTo>
                      <a:pt x="6183" y="1747"/>
                    </a:lnTo>
                    <a:lnTo>
                      <a:pt x="6219" y="1928"/>
                    </a:lnTo>
                    <a:lnTo>
                      <a:pt x="6234" y="1898"/>
                    </a:lnTo>
                    <a:lnTo>
                      <a:pt x="6257" y="1842"/>
                    </a:lnTo>
                    <a:lnTo>
                      <a:pt x="6271" y="1786"/>
                    </a:lnTo>
                    <a:lnTo>
                      <a:pt x="6279" y="1732"/>
                    </a:lnTo>
                    <a:lnTo>
                      <a:pt x="6282" y="1652"/>
                    </a:lnTo>
                    <a:lnTo>
                      <a:pt x="6265" y="1549"/>
                    </a:lnTo>
                    <a:lnTo>
                      <a:pt x="6233" y="1451"/>
                    </a:lnTo>
                    <a:lnTo>
                      <a:pt x="6190" y="1356"/>
                    </a:lnTo>
                    <a:lnTo>
                      <a:pt x="6121" y="1218"/>
                    </a:lnTo>
                    <a:lnTo>
                      <a:pt x="6078" y="1127"/>
                    </a:lnTo>
                    <a:lnTo>
                      <a:pt x="6093" y="1112"/>
                    </a:lnTo>
                    <a:lnTo>
                      <a:pt x="6119" y="1092"/>
                    </a:lnTo>
                    <a:lnTo>
                      <a:pt x="6143" y="1083"/>
                    </a:lnTo>
                    <a:lnTo>
                      <a:pt x="6165" y="1083"/>
                    </a:lnTo>
                    <a:lnTo>
                      <a:pt x="6194" y="1096"/>
                    </a:lnTo>
                    <a:lnTo>
                      <a:pt x="6226" y="1138"/>
                    </a:lnTo>
                    <a:lnTo>
                      <a:pt x="6265" y="1230"/>
                    </a:lnTo>
                    <a:lnTo>
                      <a:pt x="6299" y="1363"/>
                    </a:lnTo>
                    <a:lnTo>
                      <a:pt x="6314" y="1409"/>
                    </a:lnTo>
                    <a:lnTo>
                      <a:pt x="6331" y="1397"/>
                    </a:lnTo>
                    <a:lnTo>
                      <a:pt x="6355" y="1363"/>
                    </a:lnTo>
                    <a:lnTo>
                      <a:pt x="6382" y="1331"/>
                    </a:lnTo>
                    <a:lnTo>
                      <a:pt x="6413" y="1316"/>
                    </a:lnTo>
                    <a:lnTo>
                      <a:pt x="6439" y="1313"/>
                    </a:lnTo>
                    <a:lnTo>
                      <a:pt x="6455" y="1316"/>
                    </a:lnTo>
                    <a:lnTo>
                      <a:pt x="6434" y="1303"/>
                    </a:lnTo>
                    <a:lnTo>
                      <a:pt x="6401" y="1264"/>
                    </a:lnTo>
                    <a:lnTo>
                      <a:pt x="6366" y="1194"/>
                    </a:lnTo>
                    <a:lnTo>
                      <a:pt x="6334" y="1119"/>
                    </a:lnTo>
                    <a:lnTo>
                      <a:pt x="6306" y="1076"/>
                    </a:lnTo>
                    <a:lnTo>
                      <a:pt x="6266" y="1046"/>
                    </a:lnTo>
                    <a:lnTo>
                      <a:pt x="6210" y="1031"/>
                    </a:lnTo>
                    <a:lnTo>
                      <a:pt x="6173" y="1032"/>
                    </a:lnTo>
                    <a:lnTo>
                      <a:pt x="6194" y="1007"/>
                    </a:lnTo>
                    <a:lnTo>
                      <a:pt x="6243" y="963"/>
                    </a:lnTo>
                    <a:lnTo>
                      <a:pt x="6279" y="927"/>
                    </a:lnTo>
                    <a:lnTo>
                      <a:pt x="6298" y="898"/>
                    </a:lnTo>
                    <a:lnTo>
                      <a:pt x="6310" y="864"/>
                    </a:lnTo>
                    <a:lnTo>
                      <a:pt x="6315" y="822"/>
                    </a:lnTo>
                    <a:lnTo>
                      <a:pt x="6314" y="798"/>
                    </a:lnTo>
                    <a:lnTo>
                      <a:pt x="6339" y="811"/>
                    </a:lnTo>
                    <a:lnTo>
                      <a:pt x="6375" y="851"/>
                    </a:lnTo>
                    <a:lnTo>
                      <a:pt x="6401" y="903"/>
                    </a:lnTo>
                    <a:lnTo>
                      <a:pt x="6418" y="962"/>
                    </a:lnTo>
                    <a:lnTo>
                      <a:pt x="6438" y="1058"/>
                    </a:lnTo>
                    <a:lnTo>
                      <a:pt x="6462" y="1148"/>
                    </a:lnTo>
                    <a:lnTo>
                      <a:pt x="6486" y="1200"/>
                    </a:lnTo>
                    <a:lnTo>
                      <a:pt x="6503" y="1222"/>
                    </a:lnTo>
                    <a:lnTo>
                      <a:pt x="6520" y="1219"/>
                    </a:lnTo>
                    <a:lnTo>
                      <a:pt x="6544" y="1200"/>
                    </a:lnTo>
                    <a:lnTo>
                      <a:pt x="6555" y="1170"/>
                    </a:lnTo>
                    <a:lnTo>
                      <a:pt x="6556" y="1131"/>
                    </a:lnTo>
                    <a:lnTo>
                      <a:pt x="6550" y="1063"/>
                    </a:lnTo>
                    <a:lnTo>
                      <a:pt x="6544" y="995"/>
                    </a:lnTo>
                    <a:lnTo>
                      <a:pt x="6546" y="955"/>
                    </a:lnTo>
                    <a:lnTo>
                      <a:pt x="6550" y="939"/>
                    </a:lnTo>
                    <a:lnTo>
                      <a:pt x="6562" y="966"/>
                    </a:lnTo>
                    <a:lnTo>
                      <a:pt x="6590" y="998"/>
                    </a:lnTo>
                    <a:lnTo>
                      <a:pt x="6620" y="1007"/>
                    </a:lnTo>
                    <a:lnTo>
                      <a:pt x="6654" y="1002"/>
                    </a:lnTo>
                    <a:lnTo>
                      <a:pt x="6710" y="971"/>
                    </a:lnTo>
                    <a:lnTo>
                      <a:pt x="6790" y="914"/>
                    </a:lnTo>
                    <a:lnTo>
                      <a:pt x="6832" y="891"/>
                    </a:lnTo>
                    <a:lnTo>
                      <a:pt x="6866" y="906"/>
                    </a:lnTo>
                    <a:lnTo>
                      <a:pt x="6928" y="942"/>
                    </a:lnTo>
                    <a:lnTo>
                      <a:pt x="7012" y="1003"/>
                    </a:lnTo>
                    <a:lnTo>
                      <a:pt x="7108" y="1102"/>
                    </a:lnTo>
                    <a:lnTo>
                      <a:pt x="7192" y="1212"/>
                    </a:lnTo>
                    <a:lnTo>
                      <a:pt x="7309" y="1387"/>
                    </a:lnTo>
                    <a:lnTo>
                      <a:pt x="7434" y="1553"/>
                    </a:lnTo>
                    <a:lnTo>
                      <a:pt x="7505" y="1628"/>
                    </a:lnTo>
                    <a:lnTo>
                      <a:pt x="7558" y="1672"/>
                    </a:lnTo>
                    <a:lnTo>
                      <a:pt x="7586" y="1693"/>
                    </a:lnTo>
                    <a:lnTo>
                      <a:pt x="7593" y="1720"/>
                    </a:lnTo>
                    <a:lnTo>
                      <a:pt x="7610" y="1771"/>
                    </a:lnTo>
                    <a:lnTo>
                      <a:pt x="7648" y="1834"/>
                    </a:lnTo>
                    <a:lnTo>
                      <a:pt x="7713" y="1905"/>
                    </a:lnTo>
                    <a:lnTo>
                      <a:pt x="7787" y="1965"/>
                    </a:lnTo>
                    <a:lnTo>
                      <a:pt x="7866" y="2022"/>
                    </a:lnTo>
                    <a:lnTo>
                      <a:pt x="7939" y="2084"/>
                    </a:lnTo>
                    <a:lnTo>
                      <a:pt x="7987" y="2138"/>
                    </a:lnTo>
                    <a:lnTo>
                      <a:pt x="8014" y="2178"/>
                    </a:lnTo>
                    <a:lnTo>
                      <a:pt x="8037" y="2225"/>
                    </a:lnTo>
                    <a:lnTo>
                      <a:pt x="8053" y="2277"/>
                    </a:lnTo>
                    <a:lnTo>
                      <a:pt x="8058" y="2305"/>
                    </a:lnTo>
                    <a:lnTo>
                      <a:pt x="8047" y="2316"/>
                    </a:lnTo>
                    <a:lnTo>
                      <a:pt x="8021" y="2330"/>
                    </a:lnTo>
                    <a:lnTo>
                      <a:pt x="7975" y="2346"/>
                    </a:lnTo>
                    <a:lnTo>
                      <a:pt x="7901" y="2355"/>
                    </a:lnTo>
                    <a:lnTo>
                      <a:pt x="7818" y="2354"/>
                    </a:lnTo>
                    <a:lnTo>
                      <a:pt x="7774" y="2353"/>
                    </a:lnTo>
                    <a:lnTo>
                      <a:pt x="7681" y="2353"/>
                    </a:lnTo>
                    <a:lnTo>
                      <a:pt x="7662" y="2367"/>
                    </a:lnTo>
                    <a:lnTo>
                      <a:pt x="7618" y="2387"/>
                    </a:lnTo>
                    <a:lnTo>
                      <a:pt x="7536" y="2402"/>
                    </a:lnTo>
                    <a:lnTo>
                      <a:pt x="7337" y="2398"/>
                    </a:lnTo>
                    <a:lnTo>
                      <a:pt x="7209" y="2399"/>
                    </a:lnTo>
                    <a:lnTo>
                      <a:pt x="7219" y="2394"/>
                    </a:lnTo>
                    <a:lnTo>
                      <a:pt x="7232" y="2379"/>
                    </a:lnTo>
                    <a:lnTo>
                      <a:pt x="7243" y="2351"/>
                    </a:lnTo>
                    <a:lnTo>
                      <a:pt x="7239" y="2305"/>
                    </a:lnTo>
                    <a:lnTo>
                      <a:pt x="7220" y="2256"/>
                    </a:lnTo>
                    <a:lnTo>
                      <a:pt x="7191" y="2212"/>
                    </a:lnTo>
                    <a:lnTo>
                      <a:pt x="7156" y="2180"/>
                    </a:lnTo>
                    <a:lnTo>
                      <a:pt x="7128" y="2170"/>
                    </a:lnTo>
                    <a:lnTo>
                      <a:pt x="7109" y="2172"/>
                    </a:lnTo>
                    <a:lnTo>
                      <a:pt x="7092" y="2181"/>
                    </a:lnTo>
                    <a:lnTo>
                      <a:pt x="7075" y="2198"/>
                    </a:lnTo>
                    <a:lnTo>
                      <a:pt x="7068" y="2212"/>
                    </a:lnTo>
                    <a:lnTo>
                      <a:pt x="7076" y="2214"/>
                    </a:lnTo>
                    <a:lnTo>
                      <a:pt x="7095" y="2234"/>
                    </a:lnTo>
                    <a:lnTo>
                      <a:pt x="7123" y="2281"/>
                    </a:lnTo>
                    <a:lnTo>
                      <a:pt x="7143" y="2335"/>
                    </a:lnTo>
                    <a:lnTo>
                      <a:pt x="7148" y="2367"/>
                    </a:lnTo>
                    <a:lnTo>
                      <a:pt x="7144" y="2391"/>
                    </a:lnTo>
                    <a:lnTo>
                      <a:pt x="7128" y="2402"/>
                    </a:lnTo>
                    <a:lnTo>
                      <a:pt x="7115" y="2399"/>
                    </a:lnTo>
                    <a:lnTo>
                      <a:pt x="6307" y="2385"/>
                    </a:lnTo>
                    <a:lnTo>
                      <a:pt x="4494" y="2363"/>
                    </a:lnTo>
                    <a:lnTo>
                      <a:pt x="2599" y="2351"/>
                    </a:lnTo>
                    <a:lnTo>
                      <a:pt x="798" y="2350"/>
                    </a:lnTo>
                    <a:lnTo>
                      <a:pt x="0" y="2353"/>
                    </a:lnTo>
                    <a:lnTo>
                      <a:pt x="24" y="2335"/>
                    </a:lnTo>
                    <a:lnTo>
                      <a:pt x="77" y="2306"/>
                    </a:lnTo>
                    <a:lnTo>
                      <a:pt x="165" y="2270"/>
                    </a:lnTo>
                    <a:lnTo>
                      <a:pt x="297" y="2237"/>
                    </a:lnTo>
                    <a:lnTo>
                      <a:pt x="442" y="2217"/>
                    </a:lnTo>
                    <a:lnTo>
                      <a:pt x="518" y="2212"/>
                    </a:lnTo>
                    <a:lnTo>
                      <a:pt x="512" y="2140"/>
                    </a:lnTo>
                    <a:lnTo>
                      <a:pt x="518" y="2017"/>
                    </a:lnTo>
                    <a:lnTo>
                      <a:pt x="546" y="1914"/>
                    </a:lnTo>
                    <a:lnTo>
                      <a:pt x="588" y="1826"/>
                    </a:lnTo>
                    <a:lnTo>
                      <a:pt x="613" y="1786"/>
                    </a:lnTo>
                    <a:lnTo>
                      <a:pt x="632" y="1775"/>
                    </a:lnTo>
                    <a:lnTo>
                      <a:pt x="649" y="1751"/>
                    </a:lnTo>
                    <a:lnTo>
                      <a:pt x="649" y="1725"/>
                    </a:lnTo>
                    <a:lnTo>
                      <a:pt x="637" y="1699"/>
                    </a:lnTo>
                    <a:lnTo>
                      <a:pt x="622" y="1675"/>
                    </a:lnTo>
                    <a:lnTo>
                      <a:pt x="613" y="1649"/>
                    </a:lnTo>
                    <a:lnTo>
                      <a:pt x="616" y="1628"/>
                    </a:lnTo>
                    <a:lnTo>
                      <a:pt x="637" y="1608"/>
                    </a:lnTo>
                    <a:lnTo>
                      <a:pt x="660" y="1599"/>
                    </a:lnTo>
                    <a:lnTo>
                      <a:pt x="691" y="1604"/>
                    </a:lnTo>
                    <a:lnTo>
                      <a:pt x="747" y="1607"/>
                    </a:lnTo>
                    <a:lnTo>
                      <a:pt x="797" y="1603"/>
                    </a:lnTo>
                    <a:lnTo>
                      <a:pt x="839" y="1593"/>
                    </a:lnTo>
                    <a:lnTo>
                      <a:pt x="897" y="1571"/>
                    </a:lnTo>
                    <a:lnTo>
                      <a:pt x="961" y="1528"/>
                    </a:lnTo>
                    <a:lnTo>
                      <a:pt x="990" y="1504"/>
                    </a:lnTo>
                    <a:lnTo>
                      <a:pt x="1049" y="1499"/>
                    </a:lnTo>
                    <a:lnTo>
                      <a:pt x="1150" y="1471"/>
                    </a:lnTo>
                    <a:lnTo>
                      <a:pt x="1235" y="1425"/>
                    </a:lnTo>
                    <a:lnTo>
                      <a:pt x="1306" y="1367"/>
                    </a:lnTo>
                    <a:lnTo>
                      <a:pt x="1367" y="1299"/>
                    </a:lnTo>
                    <a:lnTo>
                      <a:pt x="1423" y="1224"/>
                    </a:lnTo>
                    <a:lnTo>
                      <a:pt x="1500" y="1108"/>
                    </a:lnTo>
                    <a:lnTo>
                      <a:pt x="1555" y="1032"/>
                    </a:lnTo>
                    <a:lnTo>
                      <a:pt x="1555" y="986"/>
                    </a:lnTo>
                    <a:lnTo>
                      <a:pt x="1605" y="978"/>
                    </a:lnTo>
                    <a:lnTo>
                      <a:pt x="1692" y="947"/>
                    </a:lnTo>
                    <a:lnTo>
                      <a:pt x="1767" y="902"/>
                    </a:lnTo>
                    <a:lnTo>
                      <a:pt x="1829" y="847"/>
                    </a:lnTo>
                    <a:lnTo>
                      <a:pt x="1912" y="754"/>
                    </a:lnTo>
                    <a:lnTo>
                      <a:pt x="1989" y="654"/>
                    </a:lnTo>
                    <a:lnTo>
                      <a:pt x="2044" y="591"/>
                    </a:lnTo>
                    <a:lnTo>
                      <a:pt x="2073" y="562"/>
                    </a:lnTo>
                    <a:lnTo>
                      <a:pt x="2113" y="563"/>
                    </a:lnTo>
                    <a:lnTo>
                      <a:pt x="2185" y="558"/>
                    </a:lnTo>
                    <a:lnTo>
                      <a:pt x="2248" y="545"/>
                    </a:lnTo>
                    <a:lnTo>
                      <a:pt x="2304" y="523"/>
                    </a:lnTo>
                    <a:lnTo>
                      <a:pt x="2381" y="486"/>
                    </a:lnTo>
                    <a:lnTo>
                      <a:pt x="2485" y="438"/>
                    </a:lnTo>
                    <a:lnTo>
                      <a:pt x="2545" y="421"/>
                    </a:lnTo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59">
                <a:extLst>
                  <a:ext uri="{FF2B5EF4-FFF2-40B4-BE49-F238E27FC236}">
                    <a16:creationId xmlns:a16="http://schemas.microsoft.com/office/drawing/2014/main" id="{98F09980-5D58-4F90-822B-270C874CCC3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37354" y="63668"/>
                <a:ext cx="38313" cy="53347"/>
              </a:xfrm>
              <a:custGeom>
                <a:avLst/>
                <a:gdLst>
                  <a:gd name="T0" fmla="*/ 0 w 236"/>
                  <a:gd name="T1" fmla="*/ 0 h 330"/>
                  <a:gd name="T2" fmla="*/ 28 w 236"/>
                  <a:gd name="T3" fmla="*/ 8 h 330"/>
                  <a:gd name="T4" fmla="*/ 74 w 236"/>
                  <a:gd name="T5" fmla="*/ 34 h 330"/>
                  <a:gd name="T6" fmla="*/ 110 w 236"/>
                  <a:gd name="T7" fmla="*/ 67 h 330"/>
                  <a:gd name="T8" fmla="*/ 139 w 236"/>
                  <a:gd name="T9" fmla="*/ 108 h 330"/>
                  <a:gd name="T10" fmla="*/ 175 w 236"/>
                  <a:gd name="T11" fmla="*/ 179 h 330"/>
                  <a:gd name="T12" fmla="*/ 215 w 236"/>
                  <a:gd name="T13" fmla="*/ 280 h 330"/>
                  <a:gd name="T14" fmla="*/ 236 w 236"/>
                  <a:gd name="T15" fmla="*/ 330 h 330"/>
                  <a:gd name="T16" fmla="*/ 200 w 236"/>
                  <a:gd name="T17" fmla="*/ 296 h 330"/>
                  <a:gd name="T18" fmla="*/ 128 w 236"/>
                  <a:gd name="T19" fmla="*/ 226 h 330"/>
                  <a:gd name="T20" fmla="*/ 66 w 236"/>
                  <a:gd name="T21" fmla="*/ 147 h 330"/>
                  <a:gd name="T22" fmla="*/ 28 w 236"/>
                  <a:gd name="T23" fmla="*/ 78 h 330"/>
                  <a:gd name="T24" fmla="*/ 8 w 236"/>
                  <a:gd name="T25" fmla="*/ 27 h 330"/>
                  <a:gd name="T26" fmla="*/ 0 w 236"/>
                  <a:gd name="T27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0" y="0"/>
                    </a:moveTo>
                    <a:lnTo>
                      <a:pt x="28" y="8"/>
                    </a:lnTo>
                    <a:lnTo>
                      <a:pt x="74" y="34"/>
                    </a:lnTo>
                    <a:lnTo>
                      <a:pt x="110" y="67"/>
                    </a:lnTo>
                    <a:lnTo>
                      <a:pt x="139" y="108"/>
                    </a:lnTo>
                    <a:lnTo>
                      <a:pt x="175" y="179"/>
                    </a:lnTo>
                    <a:lnTo>
                      <a:pt x="215" y="280"/>
                    </a:lnTo>
                    <a:lnTo>
                      <a:pt x="236" y="330"/>
                    </a:lnTo>
                    <a:lnTo>
                      <a:pt x="200" y="296"/>
                    </a:lnTo>
                    <a:lnTo>
                      <a:pt x="128" y="226"/>
                    </a:lnTo>
                    <a:lnTo>
                      <a:pt x="66" y="147"/>
                    </a:lnTo>
                    <a:lnTo>
                      <a:pt x="28" y="78"/>
                    </a:lnTo>
                    <a:lnTo>
                      <a:pt x="8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60">
                <a:extLst>
                  <a:ext uri="{FF2B5EF4-FFF2-40B4-BE49-F238E27FC236}">
                    <a16:creationId xmlns:a16="http://schemas.microsoft.com/office/drawing/2014/main" id="{95E70FA6-57E3-461A-9199-ED5B0FE5E0F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347325" y="86462"/>
                <a:ext cx="50922" cy="60136"/>
              </a:xfrm>
              <a:custGeom>
                <a:avLst/>
                <a:gdLst>
                  <a:gd name="T0" fmla="*/ 313 w 313"/>
                  <a:gd name="T1" fmla="*/ 0 h 370"/>
                  <a:gd name="T2" fmla="*/ 297 w 313"/>
                  <a:gd name="T3" fmla="*/ 49 h 370"/>
                  <a:gd name="T4" fmla="*/ 289 w 313"/>
                  <a:gd name="T5" fmla="*/ 108 h 370"/>
                  <a:gd name="T6" fmla="*/ 297 w 313"/>
                  <a:gd name="T7" fmla="*/ 153 h 370"/>
                  <a:gd name="T8" fmla="*/ 311 w 313"/>
                  <a:gd name="T9" fmla="*/ 222 h 370"/>
                  <a:gd name="T10" fmla="*/ 313 w 313"/>
                  <a:gd name="T11" fmla="*/ 282 h 370"/>
                  <a:gd name="T12" fmla="*/ 300 w 313"/>
                  <a:gd name="T13" fmla="*/ 272 h 370"/>
                  <a:gd name="T14" fmla="*/ 265 w 313"/>
                  <a:gd name="T15" fmla="*/ 262 h 370"/>
                  <a:gd name="T16" fmla="*/ 223 w 313"/>
                  <a:gd name="T17" fmla="*/ 265 h 370"/>
                  <a:gd name="T18" fmla="*/ 180 w 313"/>
                  <a:gd name="T19" fmla="*/ 276 h 370"/>
                  <a:gd name="T20" fmla="*/ 125 w 313"/>
                  <a:gd name="T21" fmla="*/ 299 h 370"/>
                  <a:gd name="T22" fmla="*/ 103 w 313"/>
                  <a:gd name="T23" fmla="*/ 321 h 370"/>
                  <a:gd name="T24" fmla="*/ 111 w 313"/>
                  <a:gd name="T25" fmla="*/ 329 h 370"/>
                  <a:gd name="T26" fmla="*/ 125 w 313"/>
                  <a:gd name="T27" fmla="*/ 329 h 370"/>
                  <a:gd name="T28" fmla="*/ 108 w 313"/>
                  <a:gd name="T29" fmla="*/ 349 h 370"/>
                  <a:gd name="T30" fmla="*/ 77 w 313"/>
                  <a:gd name="T31" fmla="*/ 370 h 370"/>
                  <a:gd name="T32" fmla="*/ 48 w 313"/>
                  <a:gd name="T33" fmla="*/ 370 h 370"/>
                  <a:gd name="T34" fmla="*/ 25 w 313"/>
                  <a:gd name="T35" fmla="*/ 355 h 370"/>
                  <a:gd name="T36" fmla="*/ 8 w 313"/>
                  <a:gd name="T37" fmla="*/ 327 h 370"/>
                  <a:gd name="T38" fmla="*/ 0 w 313"/>
                  <a:gd name="T39" fmla="*/ 290 h 370"/>
                  <a:gd name="T40" fmla="*/ 3 w 313"/>
                  <a:gd name="T41" fmla="*/ 249 h 370"/>
                  <a:gd name="T42" fmla="*/ 17 w 313"/>
                  <a:gd name="T43" fmla="*/ 208 h 370"/>
                  <a:gd name="T44" fmla="*/ 31 w 313"/>
                  <a:gd name="T45" fmla="*/ 188 h 370"/>
                  <a:gd name="T46" fmla="*/ 76 w 313"/>
                  <a:gd name="T47" fmla="*/ 218 h 370"/>
                  <a:gd name="T48" fmla="*/ 124 w 313"/>
                  <a:gd name="T49" fmla="*/ 237 h 370"/>
                  <a:gd name="T50" fmla="*/ 148 w 313"/>
                  <a:gd name="T51" fmla="*/ 240 h 370"/>
                  <a:gd name="T52" fmla="*/ 167 w 313"/>
                  <a:gd name="T53" fmla="*/ 234 h 370"/>
                  <a:gd name="T54" fmla="*/ 180 w 313"/>
                  <a:gd name="T55" fmla="*/ 221 h 370"/>
                  <a:gd name="T56" fmla="*/ 195 w 313"/>
                  <a:gd name="T57" fmla="*/ 192 h 370"/>
                  <a:gd name="T58" fmla="*/ 211 w 313"/>
                  <a:gd name="T59" fmla="*/ 113 h 370"/>
                  <a:gd name="T60" fmla="*/ 241 w 313"/>
                  <a:gd name="T61" fmla="*/ 37 h 370"/>
                  <a:gd name="T62" fmla="*/ 271 w 313"/>
                  <a:gd name="T63" fmla="*/ 12 h 370"/>
                  <a:gd name="T64" fmla="*/ 297 w 313"/>
                  <a:gd name="T65" fmla="*/ 1 h 370"/>
                  <a:gd name="T66" fmla="*/ 313 w 313"/>
                  <a:gd name="T67" fmla="*/ 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3" h="370">
                    <a:moveTo>
                      <a:pt x="313" y="0"/>
                    </a:moveTo>
                    <a:lnTo>
                      <a:pt x="297" y="49"/>
                    </a:lnTo>
                    <a:lnTo>
                      <a:pt x="289" y="108"/>
                    </a:lnTo>
                    <a:lnTo>
                      <a:pt x="297" y="153"/>
                    </a:lnTo>
                    <a:lnTo>
                      <a:pt x="311" y="222"/>
                    </a:lnTo>
                    <a:lnTo>
                      <a:pt x="313" y="282"/>
                    </a:lnTo>
                    <a:lnTo>
                      <a:pt x="300" y="272"/>
                    </a:lnTo>
                    <a:lnTo>
                      <a:pt x="265" y="262"/>
                    </a:lnTo>
                    <a:lnTo>
                      <a:pt x="223" y="265"/>
                    </a:lnTo>
                    <a:lnTo>
                      <a:pt x="180" y="276"/>
                    </a:lnTo>
                    <a:lnTo>
                      <a:pt x="125" y="299"/>
                    </a:lnTo>
                    <a:lnTo>
                      <a:pt x="103" y="321"/>
                    </a:lnTo>
                    <a:lnTo>
                      <a:pt x="111" y="329"/>
                    </a:lnTo>
                    <a:lnTo>
                      <a:pt x="125" y="329"/>
                    </a:lnTo>
                    <a:lnTo>
                      <a:pt x="108" y="349"/>
                    </a:lnTo>
                    <a:lnTo>
                      <a:pt x="77" y="370"/>
                    </a:lnTo>
                    <a:lnTo>
                      <a:pt x="48" y="370"/>
                    </a:lnTo>
                    <a:lnTo>
                      <a:pt x="25" y="355"/>
                    </a:lnTo>
                    <a:lnTo>
                      <a:pt x="8" y="327"/>
                    </a:lnTo>
                    <a:lnTo>
                      <a:pt x="0" y="290"/>
                    </a:lnTo>
                    <a:lnTo>
                      <a:pt x="3" y="249"/>
                    </a:lnTo>
                    <a:lnTo>
                      <a:pt x="17" y="208"/>
                    </a:lnTo>
                    <a:lnTo>
                      <a:pt x="31" y="188"/>
                    </a:lnTo>
                    <a:lnTo>
                      <a:pt x="76" y="218"/>
                    </a:lnTo>
                    <a:lnTo>
                      <a:pt x="124" y="237"/>
                    </a:lnTo>
                    <a:lnTo>
                      <a:pt x="148" y="240"/>
                    </a:lnTo>
                    <a:lnTo>
                      <a:pt x="167" y="234"/>
                    </a:lnTo>
                    <a:lnTo>
                      <a:pt x="180" y="221"/>
                    </a:lnTo>
                    <a:lnTo>
                      <a:pt x="195" y="192"/>
                    </a:lnTo>
                    <a:lnTo>
                      <a:pt x="211" y="113"/>
                    </a:lnTo>
                    <a:lnTo>
                      <a:pt x="241" y="37"/>
                    </a:lnTo>
                    <a:lnTo>
                      <a:pt x="271" y="12"/>
                    </a:lnTo>
                    <a:lnTo>
                      <a:pt x="297" y="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61">
                <a:extLst>
                  <a:ext uri="{FF2B5EF4-FFF2-40B4-BE49-F238E27FC236}">
                    <a16:creationId xmlns:a16="http://schemas.microsoft.com/office/drawing/2014/main" id="{E94DF999-FEF6-42E2-B097-4A4055F9FE9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97474" y="94221"/>
                <a:ext cx="61106" cy="31038"/>
              </a:xfrm>
              <a:custGeom>
                <a:avLst/>
                <a:gdLst>
                  <a:gd name="T0" fmla="*/ 93 w 377"/>
                  <a:gd name="T1" fmla="*/ 93 h 190"/>
                  <a:gd name="T2" fmla="*/ 92 w 377"/>
                  <a:gd name="T3" fmla="*/ 77 h 190"/>
                  <a:gd name="T4" fmla="*/ 73 w 377"/>
                  <a:gd name="T5" fmla="*/ 60 h 190"/>
                  <a:gd name="T6" fmla="*/ 29 w 377"/>
                  <a:gd name="T7" fmla="*/ 50 h 190"/>
                  <a:gd name="T8" fmla="*/ 0 w 377"/>
                  <a:gd name="T9" fmla="*/ 45 h 190"/>
                  <a:gd name="T10" fmla="*/ 15 w 377"/>
                  <a:gd name="T11" fmla="*/ 24 h 190"/>
                  <a:gd name="T12" fmla="*/ 48 w 377"/>
                  <a:gd name="T13" fmla="*/ 1 h 190"/>
                  <a:gd name="T14" fmla="*/ 86 w 377"/>
                  <a:gd name="T15" fmla="*/ 0 h 190"/>
                  <a:gd name="T16" fmla="*/ 130 w 377"/>
                  <a:gd name="T17" fmla="*/ 12 h 190"/>
                  <a:gd name="T18" fmla="*/ 204 w 377"/>
                  <a:gd name="T19" fmla="*/ 41 h 190"/>
                  <a:gd name="T20" fmla="*/ 286 w 377"/>
                  <a:gd name="T21" fmla="*/ 60 h 190"/>
                  <a:gd name="T22" fmla="*/ 345 w 377"/>
                  <a:gd name="T23" fmla="*/ 56 h 190"/>
                  <a:gd name="T24" fmla="*/ 377 w 377"/>
                  <a:gd name="T25" fmla="*/ 45 h 190"/>
                  <a:gd name="T26" fmla="*/ 377 w 377"/>
                  <a:gd name="T27" fmla="*/ 186 h 190"/>
                  <a:gd name="T28" fmla="*/ 340 w 377"/>
                  <a:gd name="T29" fmla="*/ 190 h 190"/>
                  <a:gd name="T30" fmla="*/ 269 w 377"/>
                  <a:gd name="T31" fmla="*/ 188 h 190"/>
                  <a:gd name="T32" fmla="*/ 206 w 377"/>
                  <a:gd name="T33" fmla="*/ 177 h 190"/>
                  <a:gd name="T34" fmla="*/ 153 w 377"/>
                  <a:gd name="T35" fmla="*/ 160 h 190"/>
                  <a:gd name="T36" fmla="*/ 112 w 377"/>
                  <a:gd name="T37" fmla="*/ 140 h 190"/>
                  <a:gd name="T38" fmla="*/ 85 w 377"/>
                  <a:gd name="T39" fmla="*/ 120 h 190"/>
                  <a:gd name="T40" fmla="*/ 74 w 377"/>
                  <a:gd name="T41" fmla="*/ 104 h 190"/>
                  <a:gd name="T42" fmla="*/ 81 w 377"/>
                  <a:gd name="T43" fmla="*/ 94 h 190"/>
                  <a:gd name="T44" fmla="*/ 93 w 377"/>
                  <a:gd name="T45" fmla="*/ 93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7" h="190">
                    <a:moveTo>
                      <a:pt x="93" y="93"/>
                    </a:moveTo>
                    <a:lnTo>
                      <a:pt x="92" y="77"/>
                    </a:lnTo>
                    <a:lnTo>
                      <a:pt x="73" y="60"/>
                    </a:lnTo>
                    <a:lnTo>
                      <a:pt x="29" y="50"/>
                    </a:lnTo>
                    <a:lnTo>
                      <a:pt x="0" y="45"/>
                    </a:lnTo>
                    <a:lnTo>
                      <a:pt x="15" y="24"/>
                    </a:lnTo>
                    <a:lnTo>
                      <a:pt x="48" y="1"/>
                    </a:lnTo>
                    <a:lnTo>
                      <a:pt x="86" y="0"/>
                    </a:lnTo>
                    <a:lnTo>
                      <a:pt x="130" y="12"/>
                    </a:lnTo>
                    <a:lnTo>
                      <a:pt x="204" y="41"/>
                    </a:lnTo>
                    <a:lnTo>
                      <a:pt x="286" y="60"/>
                    </a:lnTo>
                    <a:lnTo>
                      <a:pt x="345" y="56"/>
                    </a:lnTo>
                    <a:lnTo>
                      <a:pt x="377" y="45"/>
                    </a:lnTo>
                    <a:lnTo>
                      <a:pt x="377" y="186"/>
                    </a:lnTo>
                    <a:lnTo>
                      <a:pt x="340" y="190"/>
                    </a:lnTo>
                    <a:lnTo>
                      <a:pt x="269" y="188"/>
                    </a:lnTo>
                    <a:lnTo>
                      <a:pt x="206" y="177"/>
                    </a:lnTo>
                    <a:lnTo>
                      <a:pt x="153" y="160"/>
                    </a:lnTo>
                    <a:lnTo>
                      <a:pt x="112" y="140"/>
                    </a:lnTo>
                    <a:lnTo>
                      <a:pt x="85" y="120"/>
                    </a:lnTo>
                    <a:lnTo>
                      <a:pt x="74" y="104"/>
                    </a:lnTo>
                    <a:lnTo>
                      <a:pt x="81" y="94"/>
                    </a:lnTo>
                    <a:lnTo>
                      <a:pt x="93" y="93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62">
                <a:extLst>
                  <a:ext uri="{FF2B5EF4-FFF2-40B4-BE49-F238E27FC236}">
                    <a16:creationId xmlns:a16="http://schemas.microsoft.com/office/drawing/2014/main" id="{1C6A5E53-50EE-4C95-A795-2EBF158EFB3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64411" y="84522"/>
                <a:ext cx="212902" cy="245880"/>
              </a:xfrm>
              <a:custGeom>
                <a:avLst/>
                <a:gdLst>
                  <a:gd name="T0" fmla="*/ 23 w 1319"/>
                  <a:gd name="T1" fmla="*/ 90 h 1519"/>
                  <a:gd name="T2" fmla="*/ 164 w 1319"/>
                  <a:gd name="T3" fmla="*/ 32 h 1519"/>
                  <a:gd name="T4" fmla="*/ 457 w 1319"/>
                  <a:gd name="T5" fmla="*/ 0 h 1519"/>
                  <a:gd name="T6" fmla="*/ 770 w 1319"/>
                  <a:gd name="T7" fmla="*/ 25 h 1519"/>
                  <a:gd name="T8" fmla="*/ 1034 w 1319"/>
                  <a:gd name="T9" fmla="*/ 86 h 1519"/>
                  <a:gd name="T10" fmla="*/ 1101 w 1319"/>
                  <a:gd name="T11" fmla="*/ 128 h 1519"/>
                  <a:gd name="T12" fmla="*/ 1157 w 1319"/>
                  <a:gd name="T13" fmla="*/ 262 h 1519"/>
                  <a:gd name="T14" fmla="*/ 1211 w 1319"/>
                  <a:gd name="T15" fmla="*/ 398 h 1519"/>
                  <a:gd name="T16" fmla="*/ 1291 w 1319"/>
                  <a:gd name="T17" fmla="*/ 473 h 1519"/>
                  <a:gd name="T18" fmla="*/ 1277 w 1319"/>
                  <a:gd name="T19" fmla="*/ 505 h 1519"/>
                  <a:gd name="T20" fmla="*/ 1141 w 1319"/>
                  <a:gd name="T21" fmla="*/ 593 h 1519"/>
                  <a:gd name="T22" fmla="*/ 1077 w 1319"/>
                  <a:gd name="T23" fmla="*/ 589 h 1519"/>
                  <a:gd name="T24" fmla="*/ 1037 w 1319"/>
                  <a:gd name="T25" fmla="*/ 530 h 1519"/>
                  <a:gd name="T26" fmla="*/ 1031 w 1319"/>
                  <a:gd name="T27" fmla="*/ 586 h 1519"/>
                  <a:gd name="T28" fmla="*/ 1043 w 1319"/>
                  <a:gd name="T29" fmla="*/ 722 h 1519"/>
                  <a:gd name="T30" fmla="*/ 1031 w 1319"/>
                  <a:gd name="T31" fmla="*/ 791 h 1519"/>
                  <a:gd name="T32" fmla="*/ 990 w 1319"/>
                  <a:gd name="T33" fmla="*/ 813 h 1519"/>
                  <a:gd name="T34" fmla="*/ 949 w 1319"/>
                  <a:gd name="T35" fmla="*/ 739 h 1519"/>
                  <a:gd name="T36" fmla="*/ 905 w 1319"/>
                  <a:gd name="T37" fmla="*/ 553 h 1519"/>
                  <a:gd name="T38" fmla="*/ 862 w 1319"/>
                  <a:gd name="T39" fmla="*/ 442 h 1519"/>
                  <a:gd name="T40" fmla="*/ 801 w 1319"/>
                  <a:gd name="T41" fmla="*/ 389 h 1519"/>
                  <a:gd name="T42" fmla="*/ 797 w 1319"/>
                  <a:gd name="T43" fmla="*/ 455 h 1519"/>
                  <a:gd name="T44" fmla="*/ 766 w 1319"/>
                  <a:gd name="T45" fmla="*/ 518 h 1519"/>
                  <a:gd name="T46" fmla="*/ 681 w 1319"/>
                  <a:gd name="T47" fmla="*/ 598 h 1519"/>
                  <a:gd name="T48" fmla="*/ 697 w 1319"/>
                  <a:gd name="T49" fmla="*/ 622 h 1519"/>
                  <a:gd name="T50" fmla="*/ 793 w 1319"/>
                  <a:gd name="T51" fmla="*/ 667 h 1519"/>
                  <a:gd name="T52" fmla="*/ 853 w 1319"/>
                  <a:gd name="T53" fmla="*/ 785 h 1519"/>
                  <a:gd name="T54" fmla="*/ 921 w 1319"/>
                  <a:gd name="T55" fmla="*/ 894 h 1519"/>
                  <a:gd name="T56" fmla="*/ 926 w 1319"/>
                  <a:gd name="T57" fmla="*/ 904 h 1519"/>
                  <a:gd name="T58" fmla="*/ 869 w 1319"/>
                  <a:gd name="T59" fmla="*/ 922 h 1519"/>
                  <a:gd name="T60" fmla="*/ 818 w 1319"/>
                  <a:gd name="T61" fmla="*/ 988 h 1519"/>
                  <a:gd name="T62" fmla="*/ 786 w 1319"/>
                  <a:gd name="T63" fmla="*/ 954 h 1519"/>
                  <a:gd name="T64" fmla="*/ 713 w 1319"/>
                  <a:gd name="T65" fmla="*/ 729 h 1519"/>
                  <a:gd name="T66" fmla="*/ 652 w 1319"/>
                  <a:gd name="T67" fmla="*/ 674 h 1519"/>
                  <a:gd name="T68" fmla="*/ 606 w 1319"/>
                  <a:gd name="T69" fmla="*/ 683 h 1519"/>
                  <a:gd name="T70" fmla="*/ 565 w 1319"/>
                  <a:gd name="T71" fmla="*/ 718 h 1519"/>
                  <a:gd name="T72" fmla="*/ 677 w 1319"/>
                  <a:gd name="T73" fmla="*/ 947 h 1519"/>
                  <a:gd name="T74" fmla="*/ 752 w 1319"/>
                  <a:gd name="T75" fmla="*/ 1140 h 1519"/>
                  <a:gd name="T76" fmla="*/ 766 w 1319"/>
                  <a:gd name="T77" fmla="*/ 1323 h 1519"/>
                  <a:gd name="T78" fmla="*/ 744 w 1319"/>
                  <a:gd name="T79" fmla="*/ 1433 h 1519"/>
                  <a:gd name="T80" fmla="*/ 706 w 1319"/>
                  <a:gd name="T81" fmla="*/ 1519 h 1519"/>
                  <a:gd name="T82" fmla="*/ 572 w 1319"/>
                  <a:gd name="T83" fmla="*/ 943 h 1519"/>
                  <a:gd name="T84" fmla="*/ 412 w 1319"/>
                  <a:gd name="T85" fmla="*/ 457 h 1519"/>
                  <a:gd name="T86" fmla="*/ 272 w 1319"/>
                  <a:gd name="T87" fmla="*/ 126 h 1519"/>
                  <a:gd name="T88" fmla="*/ 217 w 1319"/>
                  <a:gd name="T89" fmla="*/ 52 h 1519"/>
                  <a:gd name="T90" fmla="*/ 168 w 1319"/>
                  <a:gd name="T91" fmla="*/ 50 h 1519"/>
                  <a:gd name="T92" fmla="*/ 141 w 1319"/>
                  <a:gd name="T93" fmla="*/ 82 h 1519"/>
                  <a:gd name="T94" fmla="*/ 147 w 1319"/>
                  <a:gd name="T95" fmla="*/ 205 h 1519"/>
                  <a:gd name="T96" fmla="*/ 124 w 1319"/>
                  <a:gd name="T97" fmla="*/ 289 h 1519"/>
                  <a:gd name="T98" fmla="*/ 95 w 1319"/>
                  <a:gd name="T99" fmla="*/ 294 h 1519"/>
                  <a:gd name="T100" fmla="*/ 68 w 1319"/>
                  <a:gd name="T101" fmla="*/ 266 h 1519"/>
                  <a:gd name="T102" fmla="*/ 52 w 1319"/>
                  <a:gd name="T103" fmla="*/ 160 h 1519"/>
                  <a:gd name="T104" fmla="*/ 15 w 1319"/>
                  <a:gd name="T105" fmla="*/ 108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19" h="1519">
                    <a:moveTo>
                      <a:pt x="0" y="105"/>
                    </a:moveTo>
                    <a:lnTo>
                      <a:pt x="23" y="90"/>
                    </a:lnTo>
                    <a:lnTo>
                      <a:pt x="75" y="62"/>
                    </a:lnTo>
                    <a:lnTo>
                      <a:pt x="164" y="32"/>
                    </a:lnTo>
                    <a:lnTo>
                      <a:pt x="304" y="8"/>
                    </a:lnTo>
                    <a:lnTo>
                      <a:pt x="457" y="0"/>
                    </a:lnTo>
                    <a:lnTo>
                      <a:pt x="616" y="6"/>
                    </a:lnTo>
                    <a:lnTo>
                      <a:pt x="770" y="25"/>
                    </a:lnTo>
                    <a:lnTo>
                      <a:pt x="913" y="52"/>
                    </a:lnTo>
                    <a:lnTo>
                      <a:pt x="1034" y="86"/>
                    </a:lnTo>
                    <a:lnTo>
                      <a:pt x="1083" y="105"/>
                    </a:lnTo>
                    <a:lnTo>
                      <a:pt x="1101" y="128"/>
                    </a:lnTo>
                    <a:lnTo>
                      <a:pt x="1126" y="178"/>
                    </a:lnTo>
                    <a:lnTo>
                      <a:pt x="1157" y="262"/>
                    </a:lnTo>
                    <a:lnTo>
                      <a:pt x="1186" y="347"/>
                    </a:lnTo>
                    <a:lnTo>
                      <a:pt x="1211" y="398"/>
                    </a:lnTo>
                    <a:lnTo>
                      <a:pt x="1246" y="441"/>
                    </a:lnTo>
                    <a:lnTo>
                      <a:pt x="1291" y="473"/>
                    </a:lnTo>
                    <a:lnTo>
                      <a:pt x="1319" y="482"/>
                    </a:lnTo>
                    <a:lnTo>
                      <a:pt x="1277" y="505"/>
                    </a:lnTo>
                    <a:lnTo>
                      <a:pt x="1197" y="562"/>
                    </a:lnTo>
                    <a:lnTo>
                      <a:pt x="1141" y="593"/>
                    </a:lnTo>
                    <a:lnTo>
                      <a:pt x="1107" y="598"/>
                    </a:lnTo>
                    <a:lnTo>
                      <a:pt x="1077" y="589"/>
                    </a:lnTo>
                    <a:lnTo>
                      <a:pt x="1049" y="557"/>
                    </a:lnTo>
                    <a:lnTo>
                      <a:pt x="1037" y="530"/>
                    </a:lnTo>
                    <a:lnTo>
                      <a:pt x="1033" y="546"/>
                    </a:lnTo>
                    <a:lnTo>
                      <a:pt x="1031" y="586"/>
                    </a:lnTo>
                    <a:lnTo>
                      <a:pt x="1037" y="654"/>
                    </a:lnTo>
                    <a:lnTo>
                      <a:pt x="1043" y="722"/>
                    </a:lnTo>
                    <a:lnTo>
                      <a:pt x="1042" y="761"/>
                    </a:lnTo>
                    <a:lnTo>
                      <a:pt x="1031" y="791"/>
                    </a:lnTo>
                    <a:lnTo>
                      <a:pt x="1007" y="810"/>
                    </a:lnTo>
                    <a:lnTo>
                      <a:pt x="990" y="813"/>
                    </a:lnTo>
                    <a:lnTo>
                      <a:pt x="973" y="791"/>
                    </a:lnTo>
                    <a:lnTo>
                      <a:pt x="949" y="739"/>
                    </a:lnTo>
                    <a:lnTo>
                      <a:pt x="925" y="649"/>
                    </a:lnTo>
                    <a:lnTo>
                      <a:pt x="905" y="553"/>
                    </a:lnTo>
                    <a:lnTo>
                      <a:pt x="888" y="494"/>
                    </a:lnTo>
                    <a:lnTo>
                      <a:pt x="862" y="442"/>
                    </a:lnTo>
                    <a:lnTo>
                      <a:pt x="826" y="402"/>
                    </a:lnTo>
                    <a:lnTo>
                      <a:pt x="801" y="389"/>
                    </a:lnTo>
                    <a:lnTo>
                      <a:pt x="802" y="413"/>
                    </a:lnTo>
                    <a:lnTo>
                      <a:pt x="797" y="455"/>
                    </a:lnTo>
                    <a:lnTo>
                      <a:pt x="785" y="489"/>
                    </a:lnTo>
                    <a:lnTo>
                      <a:pt x="766" y="518"/>
                    </a:lnTo>
                    <a:lnTo>
                      <a:pt x="730" y="554"/>
                    </a:lnTo>
                    <a:lnTo>
                      <a:pt x="681" y="598"/>
                    </a:lnTo>
                    <a:lnTo>
                      <a:pt x="660" y="623"/>
                    </a:lnTo>
                    <a:lnTo>
                      <a:pt x="697" y="622"/>
                    </a:lnTo>
                    <a:lnTo>
                      <a:pt x="753" y="637"/>
                    </a:lnTo>
                    <a:lnTo>
                      <a:pt x="793" y="667"/>
                    </a:lnTo>
                    <a:lnTo>
                      <a:pt x="821" y="710"/>
                    </a:lnTo>
                    <a:lnTo>
                      <a:pt x="853" y="785"/>
                    </a:lnTo>
                    <a:lnTo>
                      <a:pt x="888" y="855"/>
                    </a:lnTo>
                    <a:lnTo>
                      <a:pt x="921" y="894"/>
                    </a:lnTo>
                    <a:lnTo>
                      <a:pt x="942" y="907"/>
                    </a:lnTo>
                    <a:lnTo>
                      <a:pt x="926" y="904"/>
                    </a:lnTo>
                    <a:lnTo>
                      <a:pt x="900" y="907"/>
                    </a:lnTo>
                    <a:lnTo>
                      <a:pt x="869" y="922"/>
                    </a:lnTo>
                    <a:lnTo>
                      <a:pt x="842" y="954"/>
                    </a:lnTo>
                    <a:lnTo>
                      <a:pt x="818" y="988"/>
                    </a:lnTo>
                    <a:lnTo>
                      <a:pt x="801" y="1000"/>
                    </a:lnTo>
                    <a:lnTo>
                      <a:pt x="786" y="954"/>
                    </a:lnTo>
                    <a:lnTo>
                      <a:pt x="752" y="821"/>
                    </a:lnTo>
                    <a:lnTo>
                      <a:pt x="713" y="729"/>
                    </a:lnTo>
                    <a:lnTo>
                      <a:pt x="681" y="687"/>
                    </a:lnTo>
                    <a:lnTo>
                      <a:pt x="652" y="674"/>
                    </a:lnTo>
                    <a:lnTo>
                      <a:pt x="630" y="674"/>
                    </a:lnTo>
                    <a:lnTo>
                      <a:pt x="606" y="683"/>
                    </a:lnTo>
                    <a:lnTo>
                      <a:pt x="580" y="703"/>
                    </a:lnTo>
                    <a:lnTo>
                      <a:pt x="565" y="718"/>
                    </a:lnTo>
                    <a:lnTo>
                      <a:pt x="608" y="809"/>
                    </a:lnTo>
                    <a:lnTo>
                      <a:pt x="677" y="947"/>
                    </a:lnTo>
                    <a:lnTo>
                      <a:pt x="720" y="1042"/>
                    </a:lnTo>
                    <a:lnTo>
                      <a:pt x="752" y="1140"/>
                    </a:lnTo>
                    <a:lnTo>
                      <a:pt x="769" y="1243"/>
                    </a:lnTo>
                    <a:lnTo>
                      <a:pt x="766" y="1323"/>
                    </a:lnTo>
                    <a:lnTo>
                      <a:pt x="758" y="1377"/>
                    </a:lnTo>
                    <a:lnTo>
                      <a:pt x="744" y="1433"/>
                    </a:lnTo>
                    <a:lnTo>
                      <a:pt x="721" y="1489"/>
                    </a:lnTo>
                    <a:lnTo>
                      <a:pt x="706" y="1519"/>
                    </a:lnTo>
                    <a:lnTo>
                      <a:pt x="670" y="1338"/>
                    </a:lnTo>
                    <a:lnTo>
                      <a:pt x="572" y="943"/>
                    </a:lnTo>
                    <a:lnTo>
                      <a:pt x="478" y="646"/>
                    </a:lnTo>
                    <a:lnTo>
                      <a:pt x="412" y="457"/>
                    </a:lnTo>
                    <a:lnTo>
                      <a:pt x="343" y="282"/>
                    </a:lnTo>
                    <a:lnTo>
                      <a:pt x="272" y="126"/>
                    </a:lnTo>
                    <a:lnTo>
                      <a:pt x="236" y="58"/>
                    </a:lnTo>
                    <a:lnTo>
                      <a:pt x="217" y="52"/>
                    </a:lnTo>
                    <a:lnTo>
                      <a:pt x="189" y="48"/>
                    </a:lnTo>
                    <a:lnTo>
                      <a:pt x="168" y="50"/>
                    </a:lnTo>
                    <a:lnTo>
                      <a:pt x="153" y="58"/>
                    </a:lnTo>
                    <a:lnTo>
                      <a:pt x="141" y="82"/>
                    </a:lnTo>
                    <a:lnTo>
                      <a:pt x="139" y="126"/>
                    </a:lnTo>
                    <a:lnTo>
                      <a:pt x="147" y="205"/>
                    </a:lnTo>
                    <a:lnTo>
                      <a:pt x="141" y="270"/>
                    </a:lnTo>
                    <a:lnTo>
                      <a:pt x="124" y="289"/>
                    </a:lnTo>
                    <a:lnTo>
                      <a:pt x="107" y="294"/>
                    </a:lnTo>
                    <a:lnTo>
                      <a:pt x="95" y="294"/>
                    </a:lnTo>
                    <a:lnTo>
                      <a:pt x="83" y="288"/>
                    </a:lnTo>
                    <a:lnTo>
                      <a:pt x="68" y="266"/>
                    </a:lnTo>
                    <a:lnTo>
                      <a:pt x="59" y="224"/>
                    </a:lnTo>
                    <a:lnTo>
                      <a:pt x="52" y="160"/>
                    </a:lnTo>
                    <a:lnTo>
                      <a:pt x="36" y="122"/>
                    </a:lnTo>
                    <a:lnTo>
                      <a:pt x="15" y="108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63">
                <a:extLst>
                  <a:ext uri="{FF2B5EF4-FFF2-40B4-BE49-F238E27FC236}">
                    <a16:creationId xmlns:a16="http://schemas.microsoft.com/office/drawing/2014/main" id="{1F781173-C4AC-43AC-B27C-508C0020C32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45114" y="117015"/>
                <a:ext cx="32008" cy="53347"/>
              </a:xfrm>
              <a:custGeom>
                <a:avLst/>
                <a:gdLst>
                  <a:gd name="T0" fmla="*/ 150 w 198"/>
                  <a:gd name="T1" fmla="*/ 46 h 330"/>
                  <a:gd name="T2" fmla="*/ 127 w 198"/>
                  <a:gd name="T3" fmla="*/ 70 h 330"/>
                  <a:gd name="T4" fmla="*/ 91 w 198"/>
                  <a:gd name="T5" fmla="*/ 129 h 330"/>
                  <a:gd name="T6" fmla="*/ 70 w 198"/>
                  <a:gd name="T7" fmla="*/ 202 h 330"/>
                  <a:gd name="T8" fmla="*/ 59 w 198"/>
                  <a:gd name="T9" fmla="*/ 285 h 330"/>
                  <a:gd name="T10" fmla="*/ 56 w 198"/>
                  <a:gd name="T11" fmla="*/ 330 h 330"/>
                  <a:gd name="T12" fmla="*/ 32 w 198"/>
                  <a:gd name="T13" fmla="*/ 315 h 330"/>
                  <a:gd name="T14" fmla="*/ 6 w 198"/>
                  <a:gd name="T15" fmla="*/ 283 h 330"/>
                  <a:gd name="T16" fmla="*/ 0 w 198"/>
                  <a:gd name="T17" fmla="*/ 246 h 330"/>
                  <a:gd name="T18" fmla="*/ 10 w 198"/>
                  <a:gd name="T19" fmla="*/ 206 h 330"/>
                  <a:gd name="T20" fmla="*/ 36 w 198"/>
                  <a:gd name="T21" fmla="*/ 139 h 330"/>
                  <a:gd name="T22" fmla="*/ 59 w 198"/>
                  <a:gd name="T23" fmla="*/ 70 h 330"/>
                  <a:gd name="T24" fmla="*/ 62 w 198"/>
                  <a:gd name="T25" fmla="*/ 22 h 330"/>
                  <a:gd name="T26" fmla="*/ 56 w 198"/>
                  <a:gd name="T27" fmla="*/ 0 h 330"/>
                  <a:gd name="T28" fmla="*/ 150 w 198"/>
                  <a:gd name="T29" fmla="*/ 0 h 330"/>
                  <a:gd name="T30" fmla="*/ 148 w 198"/>
                  <a:gd name="T31" fmla="*/ 14 h 330"/>
                  <a:gd name="T32" fmla="*/ 154 w 198"/>
                  <a:gd name="T33" fmla="*/ 32 h 330"/>
                  <a:gd name="T34" fmla="*/ 176 w 198"/>
                  <a:gd name="T35" fmla="*/ 45 h 330"/>
                  <a:gd name="T36" fmla="*/ 198 w 198"/>
                  <a:gd name="T37" fmla="*/ 46 h 330"/>
                  <a:gd name="T38" fmla="*/ 194 w 198"/>
                  <a:gd name="T39" fmla="*/ 65 h 330"/>
                  <a:gd name="T40" fmla="*/ 179 w 198"/>
                  <a:gd name="T41" fmla="*/ 78 h 330"/>
                  <a:gd name="T42" fmla="*/ 163 w 198"/>
                  <a:gd name="T43" fmla="*/ 73 h 330"/>
                  <a:gd name="T44" fmla="*/ 151 w 198"/>
                  <a:gd name="T45" fmla="*/ 57 h 330"/>
                  <a:gd name="T46" fmla="*/ 150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50" y="46"/>
                    </a:moveTo>
                    <a:lnTo>
                      <a:pt x="127" y="70"/>
                    </a:lnTo>
                    <a:lnTo>
                      <a:pt x="91" y="129"/>
                    </a:lnTo>
                    <a:lnTo>
                      <a:pt x="70" y="202"/>
                    </a:lnTo>
                    <a:lnTo>
                      <a:pt x="59" y="285"/>
                    </a:lnTo>
                    <a:lnTo>
                      <a:pt x="56" y="330"/>
                    </a:lnTo>
                    <a:lnTo>
                      <a:pt x="32" y="315"/>
                    </a:lnTo>
                    <a:lnTo>
                      <a:pt x="6" y="283"/>
                    </a:lnTo>
                    <a:lnTo>
                      <a:pt x="0" y="246"/>
                    </a:lnTo>
                    <a:lnTo>
                      <a:pt x="10" y="206"/>
                    </a:lnTo>
                    <a:lnTo>
                      <a:pt x="36" y="139"/>
                    </a:lnTo>
                    <a:lnTo>
                      <a:pt x="59" y="70"/>
                    </a:lnTo>
                    <a:lnTo>
                      <a:pt x="62" y="22"/>
                    </a:lnTo>
                    <a:lnTo>
                      <a:pt x="56" y="0"/>
                    </a:lnTo>
                    <a:lnTo>
                      <a:pt x="150" y="0"/>
                    </a:lnTo>
                    <a:lnTo>
                      <a:pt x="148" y="14"/>
                    </a:lnTo>
                    <a:lnTo>
                      <a:pt x="154" y="32"/>
                    </a:lnTo>
                    <a:lnTo>
                      <a:pt x="176" y="45"/>
                    </a:lnTo>
                    <a:lnTo>
                      <a:pt x="198" y="46"/>
                    </a:lnTo>
                    <a:lnTo>
                      <a:pt x="194" y="65"/>
                    </a:lnTo>
                    <a:lnTo>
                      <a:pt x="179" y="78"/>
                    </a:lnTo>
                    <a:lnTo>
                      <a:pt x="163" y="73"/>
                    </a:lnTo>
                    <a:lnTo>
                      <a:pt x="151" y="57"/>
                    </a:lnTo>
                    <a:lnTo>
                      <a:pt x="150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4">
                <a:extLst>
                  <a:ext uri="{FF2B5EF4-FFF2-40B4-BE49-F238E27FC236}">
                    <a16:creationId xmlns:a16="http://schemas.microsoft.com/office/drawing/2014/main" id="{8BD75FE8-5BAA-40E9-B846-C67246CB38A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26882" y="132049"/>
                <a:ext cx="68381" cy="76140"/>
              </a:xfrm>
              <a:custGeom>
                <a:avLst/>
                <a:gdLst>
                  <a:gd name="T0" fmla="*/ 236 w 424"/>
                  <a:gd name="T1" fmla="*/ 95 h 471"/>
                  <a:gd name="T2" fmla="*/ 238 w 424"/>
                  <a:gd name="T3" fmla="*/ 111 h 471"/>
                  <a:gd name="T4" fmla="*/ 252 w 424"/>
                  <a:gd name="T5" fmla="*/ 125 h 471"/>
                  <a:gd name="T6" fmla="*/ 284 w 424"/>
                  <a:gd name="T7" fmla="*/ 123 h 471"/>
                  <a:gd name="T8" fmla="*/ 325 w 424"/>
                  <a:gd name="T9" fmla="*/ 105 h 471"/>
                  <a:gd name="T10" fmla="*/ 356 w 424"/>
                  <a:gd name="T11" fmla="*/ 99 h 471"/>
                  <a:gd name="T12" fmla="*/ 385 w 424"/>
                  <a:gd name="T13" fmla="*/ 101 h 471"/>
                  <a:gd name="T14" fmla="*/ 412 w 424"/>
                  <a:gd name="T15" fmla="*/ 121 h 471"/>
                  <a:gd name="T16" fmla="*/ 424 w 424"/>
                  <a:gd name="T17" fmla="*/ 141 h 471"/>
                  <a:gd name="T18" fmla="*/ 405 w 424"/>
                  <a:gd name="T19" fmla="*/ 181 h 471"/>
                  <a:gd name="T20" fmla="*/ 378 w 424"/>
                  <a:gd name="T21" fmla="*/ 272 h 471"/>
                  <a:gd name="T22" fmla="*/ 353 w 424"/>
                  <a:gd name="T23" fmla="*/ 365 h 471"/>
                  <a:gd name="T24" fmla="*/ 325 w 424"/>
                  <a:gd name="T25" fmla="*/ 425 h 471"/>
                  <a:gd name="T26" fmla="*/ 298 w 424"/>
                  <a:gd name="T27" fmla="*/ 459 h 471"/>
                  <a:gd name="T28" fmla="*/ 282 w 424"/>
                  <a:gd name="T29" fmla="*/ 471 h 471"/>
                  <a:gd name="T30" fmla="*/ 269 w 424"/>
                  <a:gd name="T31" fmla="*/ 457 h 471"/>
                  <a:gd name="T32" fmla="*/ 222 w 424"/>
                  <a:gd name="T33" fmla="*/ 407 h 471"/>
                  <a:gd name="T34" fmla="*/ 180 w 424"/>
                  <a:gd name="T35" fmla="*/ 375 h 471"/>
                  <a:gd name="T36" fmla="*/ 152 w 424"/>
                  <a:gd name="T37" fmla="*/ 365 h 471"/>
                  <a:gd name="T38" fmla="*/ 127 w 424"/>
                  <a:gd name="T39" fmla="*/ 372 h 471"/>
                  <a:gd name="T40" fmla="*/ 104 w 424"/>
                  <a:gd name="T41" fmla="*/ 400 h 471"/>
                  <a:gd name="T42" fmla="*/ 95 w 424"/>
                  <a:gd name="T43" fmla="*/ 424 h 471"/>
                  <a:gd name="T44" fmla="*/ 85 w 424"/>
                  <a:gd name="T45" fmla="*/ 421 h 471"/>
                  <a:gd name="T46" fmla="*/ 72 w 424"/>
                  <a:gd name="T47" fmla="*/ 412 h 471"/>
                  <a:gd name="T48" fmla="*/ 59 w 424"/>
                  <a:gd name="T49" fmla="*/ 389 h 471"/>
                  <a:gd name="T50" fmla="*/ 44 w 424"/>
                  <a:gd name="T51" fmla="*/ 356 h 471"/>
                  <a:gd name="T52" fmla="*/ 28 w 424"/>
                  <a:gd name="T53" fmla="*/ 337 h 471"/>
                  <a:gd name="T54" fmla="*/ 11 w 424"/>
                  <a:gd name="T55" fmla="*/ 331 h 471"/>
                  <a:gd name="T56" fmla="*/ 0 w 424"/>
                  <a:gd name="T57" fmla="*/ 329 h 471"/>
                  <a:gd name="T58" fmla="*/ 13 w 424"/>
                  <a:gd name="T59" fmla="*/ 319 h 471"/>
                  <a:gd name="T60" fmla="*/ 45 w 424"/>
                  <a:gd name="T61" fmla="*/ 305 h 471"/>
                  <a:gd name="T62" fmla="*/ 100 w 424"/>
                  <a:gd name="T63" fmla="*/ 297 h 471"/>
                  <a:gd name="T64" fmla="*/ 216 w 424"/>
                  <a:gd name="T65" fmla="*/ 315 h 471"/>
                  <a:gd name="T66" fmla="*/ 282 w 424"/>
                  <a:gd name="T67" fmla="*/ 329 h 471"/>
                  <a:gd name="T68" fmla="*/ 284 w 424"/>
                  <a:gd name="T69" fmla="*/ 308 h 471"/>
                  <a:gd name="T70" fmla="*/ 272 w 424"/>
                  <a:gd name="T71" fmla="*/ 263 h 471"/>
                  <a:gd name="T72" fmla="*/ 240 w 424"/>
                  <a:gd name="T73" fmla="*/ 193 h 471"/>
                  <a:gd name="T74" fmla="*/ 214 w 424"/>
                  <a:gd name="T75" fmla="*/ 124 h 471"/>
                  <a:gd name="T76" fmla="*/ 213 w 424"/>
                  <a:gd name="T77" fmla="*/ 83 h 471"/>
                  <a:gd name="T78" fmla="*/ 228 w 424"/>
                  <a:gd name="T79" fmla="*/ 53 h 471"/>
                  <a:gd name="T80" fmla="*/ 246 w 424"/>
                  <a:gd name="T81" fmla="*/ 36 h 471"/>
                  <a:gd name="T82" fmla="*/ 288 w 424"/>
                  <a:gd name="T83" fmla="*/ 13 h 471"/>
                  <a:gd name="T84" fmla="*/ 330 w 424"/>
                  <a:gd name="T85" fmla="*/ 0 h 471"/>
                  <a:gd name="T86" fmla="*/ 314 w 424"/>
                  <a:gd name="T87" fmla="*/ 31 h 471"/>
                  <a:gd name="T88" fmla="*/ 284 w 424"/>
                  <a:gd name="T89" fmla="*/ 71 h 471"/>
                  <a:gd name="T90" fmla="*/ 254 w 424"/>
                  <a:gd name="T91" fmla="*/ 89 h 471"/>
                  <a:gd name="T92" fmla="*/ 236 w 424"/>
                  <a:gd name="T93" fmla="*/ 95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236" y="95"/>
                    </a:moveTo>
                    <a:lnTo>
                      <a:pt x="238" y="111"/>
                    </a:lnTo>
                    <a:lnTo>
                      <a:pt x="252" y="125"/>
                    </a:lnTo>
                    <a:lnTo>
                      <a:pt x="284" y="123"/>
                    </a:lnTo>
                    <a:lnTo>
                      <a:pt x="325" y="105"/>
                    </a:lnTo>
                    <a:lnTo>
                      <a:pt x="356" y="99"/>
                    </a:lnTo>
                    <a:lnTo>
                      <a:pt x="385" y="101"/>
                    </a:lnTo>
                    <a:lnTo>
                      <a:pt x="412" y="121"/>
                    </a:lnTo>
                    <a:lnTo>
                      <a:pt x="424" y="141"/>
                    </a:lnTo>
                    <a:lnTo>
                      <a:pt x="405" y="181"/>
                    </a:lnTo>
                    <a:lnTo>
                      <a:pt x="378" y="272"/>
                    </a:lnTo>
                    <a:lnTo>
                      <a:pt x="353" y="365"/>
                    </a:lnTo>
                    <a:lnTo>
                      <a:pt x="325" y="425"/>
                    </a:lnTo>
                    <a:lnTo>
                      <a:pt x="298" y="459"/>
                    </a:lnTo>
                    <a:lnTo>
                      <a:pt x="282" y="471"/>
                    </a:lnTo>
                    <a:lnTo>
                      <a:pt x="269" y="457"/>
                    </a:lnTo>
                    <a:lnTo>
                      <a:pt x="222" y="407"/>
                    </a:lnTo>
                    <a:lnTo>
                      <a:pt x="180" y="375"/>
                    </a:lnTo>
                    <a:lnTo>
                      <a:pt x="152" y="365"/>
                    </a:lnTo>
                    <a:lnTo>
                      <a:pt x="127" y="372"/>
                    </a:lnTo>
                    <a:lnTo>
                      <a:pt x="104" y="400"/>
                    </a:lnTo>
                    <a:lnTo>
                      <a:pt x="95" y="424"/>
                    </a:lnTo>
                    <a:lnTo>
                      <a:pt x="85" y="421"/>
                    </a:lnTo>
                    <a:lnTo>
                      <a:pt x="72" y="412"/>
                    </a:lnTo>
                    <a:lnTo>
                      <a:pt x="59" y="389"/>
                    </a:lnTo>
                    <a:lnTo>
                      <a:pt x="44" y="356"/>
                    </a:lnTo>
                    <a:lnTo>
                      <a:pt x="28" y="337"/>
                    </a:lnTo>
                    <a:lnTo>
                      <a:pt x="11" y="331"/>
                    </a:lnTo>
                    <a:lnTo>
                      <a:pt x="0" y="329"/>
                    </a:lnTo>
                    <a:lnTo>
                      <a:pt x="13" y="319"/>
                    </a:lnTo>
                    <a:lnTo>
                      <a:pt x="45" y="305"/>
                    </a:lnTo>
                    <a:lnTo>
                      <a:pt x="100" y="297"/>
                    </a:lnTo>
                    <a:lnTo>
                      <a:pt x="216" y="315"/>
                    </a:lnTo>
                    <a:lnTo>
                      <a:pt x="282" y="329"/>
                    </a:lnTo>
                    <a:lnTo>
                      <a:pt x="284" y="308"/>
                    </a:lnTo>
                    <a:lnTo>
                      <a:pt x="272" y="263"/>
                    </a:lnTo>
                    <a:lnTo>
                      <a:pt x="240" y="193"/>
                    </a:lnTo>
                    <a:lnTo>
                      <a:pt x="214" y="124"/>
                    </a:lnTo>
                    <a:lnTo>
                      <a:pt x="213" y="83"/>
                    </a:lnTo>
                    <a:lnTo>
                      <a:pt x="228" y="53"/>
                    </a:lnTo>
                    <a:lnTo>
                      <a:pt x="246" y="36"/>
                    </a:lnTo>
                    <a:lnTo>
                      <a:pt x="288" y="13"/>
                    </a:lnTo>
                    <a:lnTo>
                      <a:pt x="330" y="0"/>
                    </a:lnTo>
                    <a:lnTo>
                      <a:pt x="314" y="31"/>
                    </a:lnTo>
                    <a:lnTo>
                      <a:pt x="284" y="71"/>
                    </a:lnTo>
                    <a:lnTo>
                      <a:pt x="254" y="89"/>
                    </a:lnTo>
                    <a:lnTo>
                      <a:pt x="236" y="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5">
                <a:extLst>
                  <a:ext uri="{FF2B5EF4-FFF2-40B4-BE49-F238E27FC236}">
                    <a16:creationId xmlns:a16="http://schemas.microsoft.com/office/drawing/2014/main" id="{1197A12D-E5BE-4DA8-ACDF-6A92839B5B1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73535" y="135444"/>
                <a:ext cx="38313" cy="46072"/>
              </a:xfrm>
              <a:custGeom>
                <a:avLst/>
                <a:gdLst>
                  <a:gd name="T0" fmla="*/ 188 w 236"/>
                  <a:gd name="T1" fmla="*/ 28 h 285"/>
                  <a:gd name="T2" fmla="*/ 208 w 236"/>
                  <a:gd name="T3" fmla="*/ 9 h 285"/>
                  <a:gd name="T4" fmla="*/ 223 w 236"/>
                  <a:gd name="T5" fmla="*/ 0 h 285"/>
                  <a:gd name="T6" fmla="*/ 227 w 236"/>
                  <a:gd name="T7" fmla="*/ 4 h 285"/>
                  <a:gd name="T8" fmla="*/ 221 w 236"/>
                  <a:gd name="T9" fmla="*/ 34 h 285"/>
                  <a:gd name="T10" fmla="*/ 201 w 236"/>
                  <a:gd name="T11" fmla="*/ 109 h 285"/>
                  <a:gd name="T12" fmla="*/ 192 w 236"/>
                  <a:gd name="T13" fmla="*/ 164 h 285"/>
                  <a:gd name="T14" fmla="*/ 193 w 236"/>
                  <a:gd name="T15" fmla="*/ 214 h 285"/>
                  <a:gd name="T16" fmla="*/ 208 w 236"/>
                  <a:gd name="T17" fmla="*/ 244 h 285"/>
                  <a:gd name="T18" fmla="*/ 224 w 236"/>
                  <a:gd name="T19" fmla="*/ 258 h 285"/>
                  <a:gd name="T20" fmla="*/ 236 w 236"/>
                  <a:gd name="T21" fmla="*/ 264 h 285"/>
                  <a:gd name="T22" fmla="*/ 229 w 236"/>
                  <a:gd name="T23" fmla="*/ 278 h 285"/>
                  <a:gd name="T24" fmla="*/ 211 w 236"/>
                  <a:gd name="T25" fmla="*/ 285 h 285"/>
                  <a:gd name="T26" fmla="*/ 173 w 236"/>
                  <a:gd name="T27" fmla="*/ 261 h 285"/>
                  <a:gd name="T28" fmla="*/ 108 w 236"/>
                  <a:gd name="T29" fmla="*/ 192 h 285"/>
                  <a:gd name="T30" fmla="*/ 55 w 236"/>
                  <a:gd name="T31" fmla="*/ 144 h 285"/>
                  <a:gd name="T32" fmla="*/ 18 w 236"/>
                  <a:gd name="T33" fmla="*/ 125 h 285"/>
                  <a:gd name="T34" fmla="*/ 0 w 236"/>
                  <a:gd name="T35" fmla="*/ 122 h 285"/>
                  <a:gd name="T36" fmla="*/ 4 w 236"/>
                  <a:gd name="T37" fmla="*/ 105 h 285"/>
                  <a:gd name="T38" fmla="*/ 19 w 236"/>
                  <a:gd name="T39" fmla="*/ 92 h 285"/>
                  <a:gd name="T40" fmla="*/ 35 w 236"/>
                  <a:gd name="T41" fmla="*/ 96 h 285"/>
                  <a:gd name="T42" fmla="*/ 47 w 236"/>
                  <a:gd name="T43" fmla="*/ 113 h 285"/>
                  <a:gd name="T44" fmla="*/ 47 w 236"/>
                  <a:gd name="T45" fmla="*/ 122 h 285"/>
                  <a:gd name="T46" fmla="*/ 76 w 236"/>
                  <a:gd name="T47" fmla="*/ 122 h 285"/>
                  <a:gd name="T48" fmla="*/ 123 w 236"/>
                  <a:gd name="T49" fmla="*/ 109 h 285"/>
                  <a:gd name="T50" fmla="*/ 157 w 236"/>
                  <a:gd name="T51" fmla="*/ 85 h 285"/>
                  <a:gd name="T52" fmla="*/ 181 w 236"/>
                  <a:gd name="T53" fmla="*/ 49 h 285"/>
                  <a:gd name="T54" fmla="*/ 188 w 236"/>
                  <a:gd name="T55" fmla="*/ 2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188" y="28"/>
                    </a:moveTo>
                    <a:lnTo>
                      <a:pt x="208" y="9"/>
                    </a:lnTo>
                    <a:lnTo>
                      <a:pt x="223" y="0"/>
                    </a:lnTo>
                    <a:lnTo>
                      <a:pt x="227" y="4"/>
                    </a:lnTo>
                    <a:lnTo>
                      <a:pt x="221" y="34"/>
                    </a:lnTo>
                    <a:lnTo>
                      <a:pt x="201" y="109"/>
                    </a:lnTo>
                    <a:lnTo>
                      <a:pt x="192" y="164"/>
                    </a:lnTo>
                    <a:lnTo>
                      <a:pt x="193" y="214"/>
                    </a:lnTo>
                    <a:lnTo>
                      <a:pt x="208" y="244"/>
                    </a:lnTo>
                    <a:lnTo>
                      <a:pt x="224" y="258"/>
                    </a:lnTo>
                    <a:lnTo>
                      <a:pt x="236" y="264"/>
                    </a:lnTo>
                    <a:lnTo>
                      <a:pt x="229" y="278"/>
                    </a:lnTo>
                    <a:lnTo>
                      <a:pt x="211" y="285"/>
                    </a:lnTo>
                    <a:lnTo>
                      <a:pt x="173" y="261"/>
                    </a:lnTo>
                    <a:lnTo>
                      <a:pt x="108" y="192"/>
                    </a:lnTo>
                    <a:lnTo>
                      <a:pt x="55" y="144"/>
                    </a:lnTo>
                    <a:lnTo>
                      <a:pt x="18" y="125"/>
                    </a:lnTo>
                    <a:lnTo>
                      <a:pt x="0" y="122"/>
                    </a:lnTo>
                    <a:lnTo>
                      <a:pt x="4" y="105"/>
                    </a:lnTo>
                    <a:lnTo>
                      <a:pt x="19" y="92"/>
                    </a:lnTo>
                    <a:lnTo>
                      <a:pt x="35" y="96"/>
                    </a:lnTo>
                    <a:lnTo>
                      <a:pt x="47" y="113"/>
                    </a:lnTo>
                    <a:lnTo>
                      <a:pt x="47" y="122"/>
                    </a:lnTo>
                    <a:lnTo>
                      <a:pt x="76" y="122"/>
                    </a:lnTo>
                    <a:lnTo>
                      <a:pt x="123" y="109"/>
                    </a:lnTo>
                    <a:lnTo>
                      <a:pt x="157" y="85"/>
                    </a:lnTo>
                    <a:lnTo>
                      <a:pt x="181" y="49"/>
                    </a:lnTo>
                    <a:lnTo>
                      <a:pt x="188" y="2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6">
                <a:extLst>
                  <a:ext uri="{FF2B5EF4-FFF2-40B4-BE49-F238E27FC236}">
                    <a16:creationId xmlns:a16="http://schemas.microsoft.com/office/drawing/2014/main" id="{2D16B4E9-1B70-427C-AC9D-C0195E9321C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77314" y="162602"/>
                <a:ext cx="31038" cy="61106"/>
              </a:xfrm>
              <a:custGeom>
                <a:avLst/>
                <a:gdLst>
                  <a:gd name="T0" fmla="*/ 146 w 192"/>
                  <a:gd name="T1" fmla="*/ 236 h 377"/>
                  <a:gd name="T2" fmla="*/ 126 w 192"/>
                  <a:gd name="T3" fmla="*/ 235 h 377"/>
                  <a:gd name="T4" fmla="*/ 94 w 192"/>
                  <a:gd name="T5" fmla="*/ 237 h 377"/>
                  <a:gd name="T6" fmla="*/ 71 w 192"/>
                  <a:gd name="T7" fmla="*/ 249 h 377"/>
                  <a:gd name="T8" fmla="*/ 55 w 192"/>
                  <a:gd name="T9" fmla="*/ 271 h 377"/>
                  <a:gd name="T10" fmla="*/ 51 w 192"/>
                  <a:gd name="T11" fmla="*/ 283 h 377"/>
                  <a:gd name="T12" fmla="*/ 34 w 192"/>
                  <a:gd name="T13" fmla="*/ 279 h 377"/>
                  <a:gd name="T14" fmla="*/ 19 w 192"/>
                  <a:gd name="T15" fmla="*/ 264 h 377"/>
                  <a:gd name="T16" fmla="*/ 24 w 192"/>
                  <a:gd name="T17" fmla="*/ 248 h 377"/>
                  <a:gd name="T18" fmla="*/ 40 w 192"/>
                  <a:gd name="T19" fmla="*/ 237 h 377"/>
                  <a:gd name="T20" fmla="*/ 51 w 192"/>
                  <a:gd name="T21" fmla="*/ 236 h 377"/>
                  <a:gd name="T22" fmla="*/ 56 w 192"/>
                  <a:gd name="T23" fmla="*/ 212 h 377"/>
                  <a:gd name="T24" fmla="*/ 59 w 192"/>
                  <a:gd name="T25" fmla="*/ 175 h 377"/>
                  <a:gd name="T26" fmla="*/ 48 w 192"/>
                  <a:gd name="T27" fmla="*/ 132 h 377"/>
                  <a:gd name="T28" fmla="*/ 20 w 192"/>
                  <a:gd name="T29" fmla="*/ 91 h 377"/>
                  <a:gd name="T30" fmla="*/ 4 w 192"/>
                  <a:gd name="T31" fmla="*/ 53 h 377"/>
                  <a:gd name="T32" fmla="*/ 0 w 192"/>
                  <a:gd name="T33" fmla="*/ 21 h 377"/>
                  <a:gd name="T34" fmla="*/ 3 w 192"/>
                  <a:gd name="T35" fmla="*/ 0 h 377"/>
                  <a:gd name="T36" fmla="*/ 34 w 192"/>
                  <a:gd name="T37" fmla="*/ 20 h 377"/>
                  <a:gd name="T38" fmla="*/ 78 w 192"/>
                  <a:gd name="T39" fmla="*/ 57 h 377"/>
                  <a:gd name="T40" fmla="*/ 107 w 192"/>
                  <a:gd name="T41" fmla="*/ 92 h 377"/>
                  <a:gd name="T42" fmla="*/ 127 w 192"/>
                  <a:gd name="T43" fmla="*/ 127 h 377"/>
                  <a:gd name="T44" fmla="*/ 146 w 192"/>
                  <a:gd name="T45" fmla="*/ 188 h 377"/>
                  <a:gd name="T46" fmla="*/ 170 w 192"/>
                  <a:gd name="T47" fmla="*/ 300 h 377"/>
                  <a:gd name="T48" fmla="*/ 192 w 192"/>
                  <a:gd name="T49" fmla="*/ 377 h 377"/>
                  <a:gd name="T50" fmla="*/ 183 w 192"/>
                  <a:gd name="T51" fmla="*/ 376 h 377"/>
                  <a:gd name="T52" fmla="*/ 168 w 192"/>
                  <a:gd name="T53" fmla="*/ 366 h 377"/>
                  <a:gd name="T54" fmla="*/ 155 w 192"/>
                  <a:gd name="T55" fmla="*/ 345 h 377"/>
                  <a:gd name="T56" fmla="*/ 148 w 192"/>
                  <a:gd name="T57" fmla="*/ 280 h 377"/>
                  <a:gd name="T58" fmla="*/ 146 w 192"/>
                  <a:gd name="T59" fmla="*/ 236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46" y="236"/>
                    </a:moveTo>
                    <a:lnTo>
                      <a:pt x="126" y="235"/>
                    </a:lnTo>
                    <a:lnTo>
                      <a:pt x="94" y="237"/>
                    </a:lnTo>
                    <a:lnTo>
                      <a:pt x="71" y="249"/>
                    </a:lnTo>
                    <a:lnTo>
                      <a:pt x="55" y="271"/>
                    </a:lnTo>
                    <a:lnTo>
                      <a:pt x="51" y="283"/>
                    </a:lnTo>
                    <a:lnTo>
                      <a:pt x="34" y="279"/>
                    </a:lnTo>
                    <a:lnTo>
                      <a:pt x="19" y="264"/>
                    </a:lnTo>
                    <a:lnTo>
                      <a:pt x="24" y="248"/>
                    </a:lnTo>
                    <a:lnTo>
                      <a:pt x="40" y="237"/>
                    </a:lnTo>
                    <a:lnTo>
                      <a:pt x="51" y="236"/>
                    </a:lnTo>
                    <a:lnTo>
                      <a:pt x="56" y="212"/>
                    </a:lnTo>
                    <a:lnTo>
                      <a:pt x="59" y="175"/>
                    </a:lnTo>
                    <a:lnTo>
                      <a:pt x="48" y="132"/>
                    </a:lnTo>
                    <a:lnTo>
                      <a:pt x="20" y="91"/>
                    </a:lnTo>
                    <a:lnTo>
                      <a:pt x="4" y="53"/>
                    </a:lnTo>
                    <a:lnTo>
                      <a:pt x="0" y="21"/>
                    </a:lnTo>
                    <a:lnTo>
                      <a:pt x="3" y="0"/>
                    </a:lnTo>
                    <a:lnTo>
                      <a:pt x="34" y="20"/>
                    </a:lnTo>
                    <a:lnTo>
                      <a:pt x="78" y="57"/>
                    </a:lnTo>
                    <a:lnTo>
                      <a:pt x="107" y="92"/>
                    </a:lnTo>
                    <a:lnTo>
                      <a:pt x="127" y="127"/>
                    </a:lnTo>
                    <a:lnTo>
                      <a:pt x="146" y="188"/>
                    </a:lnTo>
                    <a:lnTo>
                      <a:pt x="170" y="300"/>
                    </a:lnTo>
                    <a:lnTo>
                      <a:pt x="192" y="377"/>
                    </a:lnTo>
                    <a:lnTo>
                      <a:pt x="183" y="376"/>
                    </a:lnTo>
                    <a:lnTo>
                      <a:pt x="168" y="366"/>
                    </a:lnTo>
                    <a:lnTo>
                      <a:pt x="155" y="345"/>
                    </a:lnTo>
                    <a:lnTo>
                      <a:pt x="148" y="280"/>
                    </a:lnTo>
                    <a:lnTo>
                      <a:pt x="146" y="23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7">
                <a:extLst>
                  <a:ext uri="{FF2B5EF4-FFF2-40B4-BE49-F238E27FC236}">
                    <a16:creationId xmlns:a16="http://schemas.microsoft.com/office/drawing/2014/main" id="{E7E4F18E-7CCB-4A86-80CB-FE2A420CC1C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38420" y="235833"/>
                <a:ext cx="61106" cy="37828"/>
              </a:xfrm>
              <a:custGeom>
                <a:avLst/>
                <a:gdLst>
                  <a:gd name="T0" fmla="*/ 95 w 377"/>
                  <a:gd name="T1" fmla="*/ 20 h 236"/>
                  <a:gd name="T2" fmla="*/ 101 w 377"/>
                  <a:gd name="T3" fmla="*/ 10 h 236"/>
                  <a:gd name="T4" fmla="*/ 115 w 377"/>
                  <a:gd name="T5" fmla="*/ 1 h 236"/>
                  <a:gd name="T6" fmla="*/ 136 w 377"/>
                  <a:gd name="T7" fmla="*/ 0 h 236"/>
                  <a:gd name="T8" fmla="*/ 176 w 377"/>
                  <a:gd name="T9" fmla="*/ 38 h 236"/>
                  <a:gd name="T10" fmla="*/ 223 w 377"/>
                  <a:gd name="T11" fmla="*/ 108 h 236"/>
                  <a:gd name="T12" fmla="*/ 259 w 377"/>
                  <a:gd name="T13" fmla="*/ 154 h 236"/>
                  <a:gd name="T14" fmla="*/ 300 w 377"/>
                  <a:gd name="T15" fmla="*/ 192 h 236"/>
                  <a:gd name="T16" fmla="*/ 336 w 377"/>
                  <a:gd name="T17" fmla="*/ 206 h 236"/>
                  <a:gd name="T18" fmla="*/ 362 w 377"/>
                  <a:gd name="T19" fmla="*/ 210 h 236"/>
                  <a:gd name="T20" fmla="*/ 377 w 377"/>
                  <a:gd name="T21" fmla="*/ 208 h 236"/>
                  <a:gd name="T22" fmla="*/ 364 w 377"/>
                  <a:gd name="T23" fmla="*/ 224 h 236"/>
                  <a:gd name="T24" fmla="*/ 328 w 377"/>
                  <a:gd name="T25" fmla="*/ 236 h 236"/>
                  <a:gd name="T26" fmla="*/ 285 w 377"/>
                  <a:gd name="T27" fmla="*/ 229 h 236"/>
                  <a:gd name="T28" fmla="*/ 237 w 377"/>
                  <a:gd name="T29" fmla="*/ 209 h 236"/>
                  <a:gd name="T30" fmla="*/ 159 w 377"/>
                  <a:gd name="T31" fmla="*/ 168 h 236"/>
                  <a:gd name="T32" fmla="*/ 77 w 377"/>
                  <a:gd name="T33" fmla="*/ 130 h 236"/>
                  <a:gd name="T34" fmla="*/ 25 w 377"/>
                  <a:gd name="T35" fmla="*/ 116 h 236"/>
                  <a:gd name="T36" fmla="*/ 0 w 377"/>
                  <a:gd name="T37" fmla="*/ 114 h 236"/>
                  <a:gd name="T38" fmla="*/ 3 w 377"/>
                  <a:gd name="T39" fmla="*/ 104 h 236"/>
                  <a:gd name="T40" fmla="*/ 11 w 377"/>
                  <a:gd name="T41" fmla="*/ 89 h 236"/>
                  <a:gd name="T42" fmla="*/ 33 w 377"/>
                  <a:gd name="T43" fmla="*/ 76 h 236"/>
                  <a:gd name="T44" fmla="*/ 97 w 377"/>
                  <a:gd name="T45" fmla="*/ 69 h 236"/>
                  <a:gd name="T46" fmla="*/ 141 w 377"/>
                  <a:gd name="T47" fmla="*/ 66 h 236"/>
                  <a:gd name="T48" fmla="*/ 144 w 377"/>
                  <a:gd name="T49" fmla="*/ 53 h 236"/>
                  <a:gd name="T50" fmla="*/ 139 w 377"/>
                  <a:gd name="T51" fmla="*/ 34 h 236"/>
                  <a:gd name="T52" fmla="*/ 116 w 377"/>
                  <a:gd name="T53" fmla="*/ 22 h 236"/>
                  <a:gd name="T54" fmla="*/ 95 w 377"/>
                  <a:gd name="T55" fmla="*/ 2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95" y="20"/>
                    </a:moveTo>
                    <a:lnTo>
                      <a:pt x="101" y="10"/>
                    </a:lnTo>
                    <a:lnTo>
                      <a:pt x="115" y="1"/>
                    </a:lnTo>
                    <a:lnTo>
                      <a:pt x="136" y="0"/>
                    </a:lnTo>
                    <a:lnTo>
                      <a:pt x="176" y="38"/>
                    </a:lnTo>
                    <a:lnTo>
                      <a:pt x="223" y="108"/>
                    </a:lnTo>
                    <a:lnTo>
                      <a:pt x="259" y="154"/>
                    </a:lnTo>
                    <a:lnTo>
                      <a:pt x="300" y="192"/>
                    </a:lnTo>
                    <a:lnTo>
                      <a:pt x="336" y="206"/>
                    </a:lnTo>
                    <a:lnTo>
                      <a:pt x="362" y="210"/>
                    </a:lnTo>
                    <a:lnTo>
                      <a:pt x="377" y="208"/>
                    </a:lnTo>
                    <a:lnTo>
                      <a:pt x="364" y="224"/>
                    </a:lnTo>
                    <a:lnTo>
                      <a:pt x="328" y="236"/>
                    </a:lnTo>
                    <a:lnTo>
                      <a:pt x="285" y="229"/>
                    </a:lnTo>
                    <a:lnTo>
                      <a:pt x="237" y="209"/>
                    </a:lnTo>
                    <a:lnTo>
                      <a:pt x="159" y="168"/>
                    </a:lnTo>
                    <a:lnTo>
                      <a:pt x="77" y="130"/>
                    </a:lnTo>
                    <a:lnTo>
                      <a:pt x="25" y="116"/>
                    </a:lnTo>
                    <a:lnTo>
                      <a:pt x="0" y="114"/>
                    </a:lnTo>
                    <a:lnTo>
                      <a:pt x="3" y="104"/>
                    </a:lnTo>
                    <a:lnTo>
                      <a:pt x="11" y="89"/>
                    </a:lnTo>
                    <a:lnTo>
                      <a:pt x="33" y="76"/>
                    </a:lnTo>
                    <a:lnTo>
                      <a:pt x="97" y="69"/>
                    </a:lnTo>
                    <a:lnTo>
                      <a:pt x="141" y="66"/>
                    </a:lnTo>
                    <a:lnTo>
                      <a:pt x="144" y="53"/>
                    </a:lnTo>
                    <a:lnTo>
                      <a:pt x="139" y="34"/>
                    </a:lnTo>
                    <a:lnTo>
                      <a:pt x="116" y="22"/>
                    </a:lnTo>
                    <a:lnTo>
                      <a:pt x="95" y="2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8">
                <a:extLst>
                  <a:ext uri="{FF2B5EF4-FFF2-40B4-BE49-F238E27FC236}">
                    <a16:creationId xmlns:a16="http://schemas.microsoft.com/office/drawing/2014/main" id="{2D5EE821-23A6-4846-97F3-2A386D9ACC5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239713"/>
                <a:ext cx="38313" cy="48982"/>
              </a:xfrm>
              <a:custGeom>
                <a:avLst/>
                <a:gdLst>
                  <a:gd name="T0" fmla="*/ 0 w 236"/>
                  <a:gd name="T1" fmla="*/ 42 h 305"/>
                  <a:gd name="T2" fmla="*/ 12 w 236"/>
                  <a:gd name="T3" fmla="*/ 29 h 305"/>
                  <a:gd name="T4" fmla="*/ 35 w 236"/>
                  <a:gd name="T5" fmla="*/ 10 h 305"/>
                  <a:gd name="T6" fmla="*/ 56 w 236"/>
                  <a:gd name="T7" fmla="*/ 1 h 305"/>
                  <a:gd name="T8" fmla="*/ 76 w 236"/>
                  <a:gd name="T9" fmla="*/ 0 h 305"/>
                  <a:gd name="T10" fmla="*/ 101 w 236"/>
                  <a:gd name="T11" fmla="*/ 12 h 305"/>
                  <a:gd name="T12" fmla="*/ 132 w 236"/>
                  <a:gd name="T13" fmla="*/ 49 h 305"/>
                  <a:gd name="T14" fmla="*/ 171 w 236"/>
                  <a:gd name="T15" fmla="*/ 130 h 305"/>
                  <a:gd name="T16" fmla="*/ 204 w 236"/>
                  <a:gd name="T17" fmla="*/ 217 h 305"/>
                  <a:gd name="T18" fmla="*/ 225 w 236"/>
                  <a:gd name="T19" fmla="*/ 264 h 305"/>
                  <a:gd name="T20" fmla="*/ 236 w 236"/>
                  <a:gd name="T21" fmla="*/ 278 h 305"/>
                  <a:gd name="T22" fmla="*/ 228 w 236"/>
                  <a:gd name="T23" fmla="*/ 289 h 305"/>
                  <a:gd name="T24" fmla="*/ 211 w 236"/>
                  <a:gd name="T25" fmla="*/ 301 h 305"/>
                  <a:gd name="T26" fmla="*/ 196 w 236"/>
                  <a:gd name="T27" fmla="*/ 305 h 305"/>
                  <a:gd name="T28" fmla="*/ 180 w 236"/>
                  <a:gd name="T29" fmla="*/ 302 h 305"/>
                  <a:gd name="T30" fmla="*/ 159 w 236"/>
                  <a:gd name="T31" fmla="*/ 285 h 305"/>
                  <a:gd name="T32" fmla="*/ 131 w 236"/>
                  <a:gd name="T33" fmla="*/ 246 h 305"/>
                  <a:gd name="T34" fmla="*/ 89 w 236"/>
                  <a:gd name="T35" fmla="*/ 166 h 305"/>
                  <a:gd name="T36" fmla="*/ 47 w 236"/>
                  <a:gd name="T37" fmla="*/ 90 h 305"/>
                  <a:gd name="T38" fmla="*/ 16 w 236"/>
                  <a:gd name="T39" fmla="*/ 53 h 305"/>
                  <a:gd name="T40" fmla="*/ 0 w 236"/>
                  <a:gd name="T41" fmla="*/ 4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6" h="305">
                    <a:moveTo>
                      <a:pt x="0" y="42"/>
                    </a:moveTo>
                    <a:lnTo>
                      <a:pt x="12" y="29"/>
                    </a:lnTo>
                    <a:lnTo>
                      <a:pt x="35" y="10"/>
                    </a:lnTo>
                    <a:lnTo>
                      <a:pt x="56" y="1"/>
                    </a:lnTo>
                    <a:lnTo>
                      <a:pt x="76" y="0"/>
                    </a:lnTo>
                    <a:lnTo>
                      <a:pt x="101" y="12"/>
                    </a:lnTo>
                    <a:lnTo>
                      <a:pt x="132" y="49"/>
                    </a:lnTo>
                    <a:lnTo>
                      <a:pt x="171" y="130"/>
                    </a:lnTo>
                    <a:lnTo>
                      <a:pt x="204" y="217"/>
                    </a:lnTo>
                    <a:lnTo>
                      <a:pt x="225" y="264"/>
                    </a:lnTo>
                    <a:lnTo>
                      <a:pt x="236" y="278"/>
                    </a:lnTo>
                    <a:lnTo>
                      <a:pt x="228" y="289"/>
                    </a:lnTo>
                    <a:lnTo>
                      <a:pt x="211" y="301"/>
                    </a:lnTo>
                    <a:lnTo>
                      <a:pt x="196" y="305"/>
                    </a:lnTo>
                    <a:lnTo>
                      <a:pt x="180" y="302"/>
                    </a:lnTo>
                    <a:lnTo>
                      <a:pt x="159" y="285"/>
                    </a:lnTo>
                    <a:lnTo>
                      <a:pt x="131" y="246"/>
                    </a:lnTo>
                    <a:lnTo>
                      <a:pt x="89" y="166"/>
                    </a:lnTo>
                    <a:lnTo>
                      <a:pt x="47" y="90"/>
                    </a:lnTo>
                    <a:lnTo>
                      <a:pt x="16" y="53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69">
                <a:extLst>
                  <a:ext uri="{FF2B5EF4-FFF2-40B4-BE49-F238E27FC236}">
                    <a16:creationId xmlns:a16="http://schemas.microsoft.com/office/drawing/2014/main" id="{6199E776-54E3-4A1E-8F02-ED3EB41ABAB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69554" y="261536"/>
                <a:ext cx="24734" cy="53347"/>
              </a:xfrm>
              <a:custGeom>
                <a:avLst/>
                <a:gdLst>
                  <a:gd name="T0" fmla="*/ 104 w 153"/>
                  <a:gd name="T1" fmla="*/ 282 h 330"/>
                  <a:gd name="T2" fmla="*/ 87 w 153"/>
                  <a:gd name="T3" fmla="*/ 253 h 330"/>
                  <a:gd name="T4" fmla="*/ 46 w 153"/>
                  <a:gd name="T5" fmla="*/ 200 h 330"/>
                  <a:gd name="T6" fmla="*/ 19 w 153"/>
                  <a:gd name="T7" fmla="*/ 156 h 330"/>
                  <a:gd name="T8" fmla="*/ 7 w 153"/>
                  <a:gd name="T9" fmla="*/ 121 h 330"/>
                  <a:gd name="T10" fmla="*/ 0 w 153"/>
                  <a:gd name="T11" fmla="*/ 80 h 330"/>
                  <a:gd name="T12" fmla="*/ 4 w 153"/>
                  <a:gd name="T13" fmla="*/ 29 h 330"/>
                  <a:gd name="T14" fmla="*/ 10 w 153"/>
                  <a:gd name="T15" fmla="*/ 0 h 330"/>
                  <a:gd name="T16" fmla="*/ 34 w 153"/>
                  <a:gd name="T17" fmla="*/ 29 h 330"/>
                  <a:gd name="T18" fmla="*/ 86 w 153"/>
                  <a:gd name="T19" fmla="*/ 83 h 330"/>
                  <a:gd name="T20" fmla="*/ 120 w 153"/>
                  <a:gd name="T21" fmla="*/ 128 h 330"/>
                  <a:gd name="T22" fmla="*/ 139 w 153"/>
                  <a:gd name="T23" fmla="*/ 163 h 330"/>
                  <a:gd name="T24" fmla="*/ 151 w 153"/>
                  <a:gd name="T25" fmla="*/ 204 h 330"/>
                  <a:gd name="T26" fmla="*/ 153 w 153"/>
                  <a:gd name="T27" fmla="*/ 255 h 330"/>
                  <a:gd name="T28" fmla="*/ 151 w 153"/>
                  <a:gd name="T29" fmla="*/ 282 h 330"/>
                  <a:gd name="T30" fmla="*/ 137 w 153"/>
                  <a:gd name="T31" fmla="*/ 286 h 330"/>
                  <a:gd name="T32" fmla="*/ 118 w 153"/>
                  <a:gd name="T33" fmla="*/ 301 h 330"/>
                  <a:gd name="T34" fmla="*/ 98 w 153"/>
                  <a:gd name="T35" fmla="*/ 317 h 330"/>
                  <a:gd name="T36" fmla="*/ 74 w 153"/>
                  <a:gd name="T37" fmla="*/ 329 h 330"/>
                  <a:gd name="T38" fmla="*/ 58 w 153"/>
                  <a:gd name="T39" fmla="*/ 330 h 330"/>
                  <a:gd name="T40" fmla="*/ 34 w 153"/>
                  <a:gd name="T41" fmla="*/ 321 h 330"/>
                  <a:gd name="T42" fmla="*/ 26 w 153"/>
                  <a:gd name="T43" fmla="*/ 308 h 330"/>
                  <a:gd name="T44" fmla="*/ 30 w 153"/>
                  <a:gd name="T45" fmla="*/ 300 h 330"/>
                  <a:gd name="T46" fmla="*/ 47 w 153"/>
                  <a:gd name="T47" fmla="*/ 290 h 330"/>
                  <a:gd name="T48" fmla="*/ 84 w 153"/>
                  <a:gd name="T49" fmla="*/ 282 h 330"/>
                  <a:gd name="T50" fmla="*/ 104 w 153"/>
                  <a:gd name="T51" fmla="*/ 28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104" y="282"/>
                    </a:moveTo>
                    <a:lnTo>
                      <a:pt x="87" y="253"/>
                    </a:lnTo>
                    <a:lnTo>
                      <a:pt x="46" y="200"/>
                    </a:lnTo>
                    <a:lnTo>
                      <a:pt x="19" y="156"/>
                    </a:lnTo>
                    <a:lnTo>
                      <a:pt x="7" y="121"/>
                    </a:lnTo>
                    <a:lnTo>
                      <a:pt x="0" y="80"/>
                    </a:lnTo>
                    <a:lnTo>
                      <a:pt x="4" y="29"/>
                    </a:lnTo>
                    <a:lnTo>
                      <a:pt x="10" y="0"/>
                    </a:lnTo>
                    <a:lnTo>
                      <a:pt x="34" y="29"/>
                    </a:lnTo>
                    <a:lnTo>
                      <a:pt x="86" y="83"/>
                    </a:lnTo>
                    <a:lnTo>
                      <a:pt x="120" y="128"/>
                    </a:lnTo>
                    <a:lnTo>
                      <a:pt x="139" y="163"/>
                    </a:lnTo>
                    <a:lnTo>
                      <a:pt x="151" y="204"/>
                    </a:lnTo>
                    <a:lnTo>
                      <a:pt x="153" y="255"/>
                    </a:lnTo>
                    <a:lnTo>
                      <a:pt x="151" y="282"/>
                    </a:lnTo>
                    <a:lnTo>
                      <a:pt x="137" y="286"/>
                    </a:lnTo>
                    <a:lnTo>
                      <a:pt x="118" y="301"/>
                    </a:lnTo>
                    <a:lnTo>
                      <a:pt x="98" y="317"/>
                    </a:lnTo>
                    <a:lnTo>
                      <a:pt x="74" y="329"/>
                    </a:lnTo>
                    <a:lnTo>
                      <a:pt x="58" y="330"/>
                    </a:lnTo>
                    <a:lnTo>
                      <a:pt x="34" y="321"/>
                    </a:lnTo>
                    <a:lnTo>
                      <a:pt x="26" y="308"/>
                    </a:lnTo>
                    <a:lnTo>
                      <a:pt x="30" y="300"/>
                    </a:lnTo>
                    <a:lnTo>
                      <a:pt x="47" y="290"/>
                    </a:lnTo>
                    <a:lnTo>
                      <a:pt x="84" y="282"/>
                    </a:lnTo>
                    <a:lnTo>
                      <a:pt x="104" y="28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달 101">
                <a:extLst>
                  <a:ext uri="{FF2B5EF4-FFF2-40B4-BE49-F238E27FC236}">
                    <a16:creationId xmlns:a16="http://schemas.microsoft.com/office/drawing/2014/main" id="{386934D0-E1B7-4FA1-9AEB-690F8C9CA4C0}"/>
                  </a:ext>
                </a:extLst>
              </p:cNvPr>
              <p:cNvSpPr/>
              <p:nvPr/>
            </p:nvSpPr>
            <p:spPr>
              <a:xfrm>
                <a:off x="57927" y="270948"/>
                <a:ext cx="148605" cy="272158"/>
              </a:xfrm>
              <a:prstGeom prst="moon">
                <a:avLst>
                  <a:gd name="adj" fmla="val 16818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달 102">
                <a:extLst>
                  <a:ext uri="{FF2B5EF4-FFF2-40B4-BE49-F238E27FC236}">
                    <a16:creationId xmlns:a16="http://schemas.microsoft.com/office/drawing/2014/main" id="{40EE7C02-1DB6-432F-8823-9118252BBE0D}"/>
                  </a:ext>
                </a:extLst>
              </p:cNvPr>
              <p:cNvSpPr/>
              <p:nvPr/>
            </p:nvSpPr>
            <p:spPr>
              <a:xfrm>
                <a:off x="0" y="296298"/>
                <a:ext cx="124914" cy="250557"/>
              </a:xfrm>
              <a:prstGeom prst="moon">
                <a:avLst>
                  <a:gd name="adj" fmla="val 9479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6" name="자유형 115">
              <a:extLst>
                <a:ext uri="{FF2B5EF4-FFF2-40B4-BE49-F238E27FC236}">
                  <a16:creationId xmlns:a16="http://schemas.microsoft.com/office/drawing/2014/main" id="{F5324A8A-6CFB-4AF3-B5B3-771FC07B4026}"/>
                </a:ext>
              </a:extLst>
            </p:cNvPr>
            <p:cNvSpPr/>
            <p:nvPr/>
          </p:nvSpPr>
          <p:spPr>
            <a:xfrm>
              <a:off x="-15374" y="1135532"/>
              <a:ext cx="12207374" cy="791830"/>
            </a:xfrm>
            <a:custGeom>
              <a:avLst/>
              <a:gdLst>
                <a:gd name="connsiteX0" fmla="*/ 0 w 12207374"/>
                <a:gd name="connsiteY0" fmla="*/ 0 h 791830"/>
                <a:gd name="connsiteX1" fmla="*/ 320328 w 12207374"/>
                <a:gd name="connsiteY1" fmla="*/ 4207 h 791830"/>
                <a:gd name="connsiteX2" fmla="*/ 695419 w 12207374"/>
                <a:gd name="connsiteY2" fmla="*/ 16530 h 791830"/>
                <a:gd name="connsiteX3" fmla="*/ 773057 w 12207374"/>
                <a:gd name="connsiteY3" fmla="*/ 51036 h 791830"/>
                <a:gd name="connsiteX4" fmla="*/ 1083608 w 12207374"/>
                <a:gd name="connsiteY4" fmla="*/ 42409 h 791830"/>
                <a:gd name="connsiteX5" fmla="*/ 1282015 w 12207374"/>
                <a:gd name="connsiteY5" fmla="*/ 59662 h 791830"/>
                <a:gd name="connsiteX6" fmla="*/ 1670204 w 12207374"/>
                <a:gd name="connsiteY6" fmla="*/ 128673 h 791830"/>
                <a:gd name="connsiteX7" fmla="*/ 2377570 w 12207374"/>
                <a:gd name="connsiteY7" fmla="*/ 163179 h 791830"/>
                <a:gd name="connsiteX8" fmla="*/ 3171200 w 12207374"/>
                <a:gd name="connsiteY8" fmla="*/ 180432 h 791830"/>
                <a:gd name="connsiteX9" fmla="*/ 3576642 w 12207374"/>
                <a:gd name="connsiteY9" fmla="*/ 206311 h 791830"/>
                <a:gd name="connsiteX10" fmla="*/ 3611148 w 12207374"/>
                <a:gd name="connsiteY10" fmla="*/ 214937 h 791830"/>
                <a:gd name="connsiteX11" fmla="*/ 4094227 w 12207374"/>
                <a:gd name="connsiteY11" fmla="*/ 206311 h 791830"/>
                <a:gd name="connsiteX12" fmla="*/ 4611812 w 12207374"/>
                <a:gd name="connsiteY12" fmla="*/ 232190 h 791830"/>
                <a:gd name="connsiteX13" fmla="*/ 4680824 w 12207374"/>
                <a:gd name="connsiteY13" fmla="*/ 258069 h 791830"/>
                <a:gd name="connsiteX14" fmla="*/ 5077638 w 12207374"/>
                <a:gd name="connsiteY14" fmla="*/ 266696 h 791830"/>
                <a:gd name="connsiteX15" fmla="*/ 5379563 w 12207374"/>
                <a:gd name="connsiteY15" fmla="*/ 301202 h 791830"/>
                <a:gd name="connsiteX16" fmla="*/ 5534838 w 12207374"/>
                <a:gd name="connsiteY16" fmla="*/ 327081 h 791830"/>
                <a:gd name="connsiteX17" fmla="*/ 6173194 w 12207374"/>
                <a:gd name="connsiteY17" fmla="*/ 352960 h 791830"/>
                <a:gd name="connsiteX18" fmla="*/ 6906438 w 12207374"/>
                <a:gd name="connsiteY18" fmla="*/ 404719 h 791830"/>
                <a:gd name="connsiteX19" fmla="*/ 7087593 w 12207374"/>
                <a:gd name="connsiteY19" fmla="*/ 430598 h 791830"/>
                <a:gd name="connsiteX20" fmla="*/ 7242868 w 12207374"/>
                <a:gd name="connsiteY20" fmla="*/ 456477 h 791830"/>
                <a:gd name="connsiteX21" fmla="*/ 7700068 w 12207374"/>
                <a:gd name="connsiteY21" fmla="*/ 465103 h 791830"/>
                <a:gd name="connsiteX22" fmla="*/ 7794959 w 12207374"/>
                <a:gd name="connsiteY22" fmla="*/ 473730 h 791830"/>
                <a:gd name="connsiteX23" fmla="*/ 8019246 w 12207374"/>
                <a:gd name="connsiteY23" fmla="*/ 421971 h 791830"/>
                <a:gd name="connsiteX24" fmla="*/ 8140015 w 12207374"/>
                <a:gd name="connsiteY24" fmla="*/ 430598 h 791830"/>
                <a:gd name="connsiteX25" fmla="*/ 8278038 w 12207374"/>
                <a:gd name="connsiteY25" fmla="*/ 439224 h 791830"/>
                <a:gd name="connsiteX26" fmla="*/ 8355676 w 12207374"/>
                <a:gd name="connsiteY26" fmla="*/ 473730 h 791830"/>
                <a:gd name="connsiteX27" fmla="*/ 8571336 w 12207374"/>
                <a:gd name="connsiteY27" fmla="*/ 542741 h 791830"/>
                <a:gd name="connsiteX28" fmla="*/ 8674853 w 12207374"/>
                <a:gd name="connsiteY28" fmla="*/ 516862 h 791830"/>
                <a:gd name="connsiteX29" fmla="*/ 8778370 w 12207374"/>
                <a:gd name="connsiteY29" fmla="*/ 499609 h 791830"/>
                <a:gd name="connsiteX30" fmla="*/ 8916393 w 12207374"/>
                <a:gd name="connsiteY30" fmla="*/ 473730 h 791830"/>
                <a:gd name="connsiteX31" fmla="*/ 9097548 w 12207374"/>
                <a:gd name="connsiteY31" fmla="*/ 508236 h 791830"/>
                <a:gd name="connsiteX32" fmla="*/ 9382219 w 12207374"/>
                <a:gd name="connsiteY32" fmla="*/ 551368 h 791830"/>
                <a:gd name="connsiteX33" fmla="*/ 9705710 w 12207374"/>
                <a:gd name="connsiteY33" fmla="*/ 550409 h 791830"/>
                <a:gd name="connsiteX34" fmla="*/ 10167223 w 12207374"/>
                <a:gd name="connsiteY34" fmla="*/ 482356 h 791830"/>
                <a:gd name="connsiteX35" fmla="*/ 10434642 w 12207374"/>
                <a:gd name="connsiteY35" fmla="*/ 508236 h 791830"/>
                <a:gd name="connsiteX36" fmla="*/ 10520906 w 12207374"/>
                <a:gd name="connsiteY36" fmla="*/ 525488 h 791830"/>
                <a:gd name="connsiteX37" fmla="*/ 10702061 w 12207374"/>
                <a:gd name="connsiteY37" fmla="*/ 551368 h 791830"/>
                <a:gd name="connsiteX38" fmla="*/ 10865963 w 12207374"/>
                <a:gd name="connsiteY38" fmla="*/ 577247 h 791830"/>
                <a:gd name="connsiteX39" fmla="*/ 10995359 w 12207374"/>
                <a:gd name="connsiteY39" fmla="*/ 559994 h 791830"/>
                <a:gd name="connsiteX40" fmla="*/ 11064370 w 12207374"/>
                <a:gd name="connsiteY40" fmla="*/ 577247 h 791830"/>
                <a:gd name="connsiteX41" fmla="*/ 11142008 w 12207374"/>
                <a:gd name="connsiteY41" fmla="*/ 594500 h 791830"/>
                <a:gd name="connsiteX42" fmla="*/ 11409427 w 12207374"/>
                <a:gd name="connsiteY42" fmla="*/ 611753 h 791830"/>
                <a:gd name="connsiteX43" fmla="*/ 12125419 w 12207374"/>
                <a:gd name="connsiteY43" fmla="*/ 620379 h 791830"/>
                <a:gd name="connsiteX44" fmla="*/ 12207374 w 12207374"/>
                <a:gd name="connsiteY44" fmla="*/ 632491 h 791830"/>
                <a:gd name="connsiteX45" fmla="*/ 12207374 w 12207374"/>
                <a:gd name="connsiteY45" fmla="*/ 791830 h 791830"/>
                <a:gd name="connsiteX46" fmla="*/ 12116793 w 12207374"/>
                <a:gd name="connsiteY46" fmla="*/ 784281 h 791830"/>
                <a:gd name="connsiteX47" fmla="*/ 11978770 w 12207374"/>
                <a:gd name="connsiteY47" fmla="*/ 775654 h 791830"/>
                <a:gd name="connsiteX48" fmla="*/ 11858000 w 12207374"/>
                <a:gd name="connsiteY48" fmla="*/ 767028 h 791830"/>
                <a:gd name="connsiteX49" fmla="*/ 11556076 w 12207374"/>
                <a:gd name="connsiteY49" fmla="*/ 723896 h 791830"/>
                <a:gd name="connsiteX50" fmla="*/ 11426680 w 12207374"/>
                <a:gd name="connsiteY50" fmla="*/ 698017 h 791830"/>
                <a:gd name="connsiteX51" fmla="*/ 11167887 w 12207374"/>
                <a:gd name="connsiteY51" fmla="*/ 723896 h 791830"/>
                <a:gd name="connsiteX52" fmla="*/ 11064370 w 12207374"/>
                <a:gd name="connsiteY52" fmla="*/ 732522 h 791830"/>
                <a:gd name="connsiteX53" fmla="*/ 10891842 w 12207374"/>
                <a:gd name="connsiteY53" fmla="*/ 723896 h 791830"/>
                <a:gd name="connsiteX54" fmla="*/ 10512280 w 12207374"/>
                <a:gd name="connsiteY54" fmla="*/ 715269 h 791830"/>
                <a:gd name="connsiteX55" fmla="*/ 10382883 w 12207374"/>
                <a:gd name="connsiteY55" fmla="*/ 672137 h 791830"/>
                <a:gd name="connsiteX56" fmla="*/ 10167223 w 12207374"/>
                <a:gd name="connsiteY56" fmla="*/ 672137 h 791830"/>
                <a:gd name="connsiteX57" fmla="*/ 10029200 w 12207374"/>
                <a:gd name="connsiteY57" fmla="*/ 680764 h 791830"/>
                <a:gd name="connsiteX58" fmla="*/ 9390846 w 12207374"/>
                <a:gd name="connsiteY58" fmla="*/ 663511 h 791830"/>
                <a:gd name="connsiteX59" fmla="*/ 9002657 w 12207374"/>
                <a:gd name="connsiteY59" fmla="*/ 646258 h 791830"/>
                <a:gd name="connsiteX60" fmla="*/ 6440612 w 12207374"/>
                <a:gd name="connsiteY60" fmla="*/ 680764 h 791830"/>
                <a:gd name="connsiteX61" fmla="*/ 5000000 w 12207374"/>
                <a:gd name="connsiteY61" fmla="*/ 594500 h 791830"/>
                <a:gd name="connsiteX62" fmla="*/ 4145985 w 12207374"/>
                <a:gd name="connsiteY62" fmla="*/ 551368 h 791830"/>
                <a:gd name="connsiteX63" fmla="*/ 3283344 w 12207374"/>
                <a:gd name="connsiteY63" fmla="*/ 396092 h 791830"/>
                <a:gd name="connsiteX64" fmla="*/ 2541472 w 12207374"/>
                <a:gd name="connsiteY64" fmla="*/ 327081 h 791830"/>
                <a:gd name="connsiteX65" fmla="*/ 2317185 w 12207374"/>
                <a:gd name="connsiteY65" fmla="*/ 309828 h 791830"/>
                <a:gd name="connsiteX66" fmla="*/ 2015261 w 12207374"/>
                <a:gd name="connsiteY66" fmla="*/ 301202 h 791830"/>
                <a:gd name="connsiteX67" fmla="*/ 1851359 w 12207374"/>
                <a:gd name="connsiteY67" fmla="*/ 292575 h 791830"/>
                <a:gd name="connsiteX68" fmla="*/ 1566687 w 12207374"/>
                <a:gd name="connsiteY68" fmla="*/ 258069 h 791830"/>
                <a:gd name="connsiteX69" fmla="*/ 781683 w 12207374"/>
                <a:gd name="connsiteY69" fmla="*/ 189058 h 791830"/>
                <a:gd name="connsiteX70" fmla="*/ 108137 w 12207374"/>
                <a:gd name="connsiteY70" fmla="*/ 197585 h 791830"/>
                <a:gd name="connsiteX71" fmla="*/ 0 w 12207374"/>
                <a:gd name="connsiteY71" fmla="*/ 192219 h 79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2207374" h="791830">
                  <a:moveTo>
                    <a:pt x="0" y="0"/>
                  </a:moveTo>
                  <a:lnTo>
                    <a:pt x="320328" y="4207"/>
                  </a:lnTo>
                  <a:cubicBezTo>
                    <a:pt x="445464" y="5850"/>
                    <a:pt x="570547" y="8726"/>
                    <a:pt x="695419" y="16530"/>
                  </a:cubicBezTo>
                  <a:cubicBezTo>
                    <a:pt x="723684" y="18297"/>
                    <a:pt x="744799" y="49152"/>
                    <a:pt x="773057" y="51036"/>
                  </a:cubicBezTo>
                  <a:cubicBezTo>
                    <a:pt x="876385" y="57924"/>
                    <a:pt x="980091" y="45285"/>
                    <a:pt x="1083608" y="42409"/>
                  </a:cubicBezTo>
                  <a:cubicBezTo>
                    <a:pt x="1149744" y="48160"/>
                    <a:pt x="1216415" y="49483"/>
                    <a:pt x="1282015" y="59662"/>
                  </a:cubicBezTo>
                  <a:cubicBezTo>
                    <a:pt x="1501313" y="93691"/>
                    <a:pt x="1513058" y="118851"/>
                    <a:pt x="1670204" y="128673"/>
                  </a:cubicBezTo>
                  <a:cubicBezTo>
                    <a:pt x="1784223" y="135799"/>
                    <a:pt x="2282549" y="160384"/>
                    <a:pt x="2377570" y="163179"/>
                  </a:cubicBezTo>
                  <a:lnTo>
                    <a:pt x="3171200" y="180432"/>
                  </a:lnTo>
                  <a:lnTo>
                    <a:pt x="3576642" y="206311"/>
                  </a:lnTo>
                  <a:cubicBezTo>
                    <a:pt x="3588462" y="207238"/>
                    <a:pt x="3599292" y="214937"/>
                    <a:pt x="3611148" y="214937"/>
                  </a:cubicBezTo>
                  <a:cubicBezTo>
                    <a:pt x="3772200" y="214937"/>
                    <a:pt x="3933201" y="209186"/>
                    <a:pt x="4094227" y="206311"/>
                  </a:cubicBezTo>
                  <a:cubicBezTo>
                    <a:pt x="4209546" y="209428"/>
                    <a:pt x="4475920" y="210272"/>
                    <a:pt x="4611812" y="232190"/>
                  </a:cubicBezTo>
                  <a:cubicBezTo>
                    <a:pt x="4636066" y="236102"/>
                    <a:pt x="4656322" y="256254"/>
                    <a:pt x="4680824" y="258069"/>
                  </a:cubicBezTo>
                  <a:cubicBezTo>
                    <a:pt x="4812765" y="267843"/>
                    <a:pt x="4945366" y="263820"/>
                    <a:pt x="5077638" y="266696"/>
                  </a:cubicBezTo>
                  <a:lnTo>
                    <a:pt x="5379563" y="301202"/>
                  </a:lnTo>
                  <a:cubicBezTo>
                    <a:pt x="5431585" y="308073"/>
                    <a:pt x="5482478" y="323666"/>
                    <a:pt x="5534838" y="327081"/>
                  </a:cubicBezTo>
                  <a:cubicBezTo>
                    <a:pt x="5747347" y="340940"/>
                    <a:pt x="5960574" y="340925"/>
                    <a:pt x="6173194" y="352960"/>
                  </a:cubicBezTo>
                  <a:cubicBezTo>
                    <a:pt x="6417825" y="366807"/>
                    <a:pt x="6662023" y="387466"/>
                    <a:pt x="6906438" y="404719"/>
                  </a:cubicBezTo>
                  <a:lnTo>
                    <a:pt x="7087593" y="430598"/>
                  </a:lnTo>
                  <a:cubicBezTo>
                    <a:pt x="7139455" y="438577"/>
                    <a:pt x="7190479" y="453526"/>
                    <a:pt x="7242868" y="456477"/>
                  </a:cubicBezTo>
                  <a:cubicBezTo>
                    <a:pt x="7395054" y="465051"/>
                    <a:pt x="7547668" y="462228"/>
                    <a:pt x="7700068" y="465103"/>
                  </a:cubicBezTo>
                  <a:cubicBezTo>
                    <a:pt x="7731698" y="467979"/>
                    <a:pt x="7763292" y="476166"/>
                    <a:pt x="7794959" y="473730"/>
                  </a:cubicBezTo>
                  <a:cubicBezTo>
                    <a:pt x="7854965" y="469114"/>
                    <a:pt x="7957602" y="438783"/>
                    <a:pt x="8019246" y="421971"/>
                  </a:cubicBezTo>
                  <a:lnTo>
                    <a:pt x="8140015" y="430598"/>
                  </a:lnTo>
                  <a:cubicBezTo>
                    <a:pt x="8186010" y="433664"/>
                    <a:pt x="8232836" y="430184"/>
                    <a:pt x="8278038" y="439224"/>
                  </a:cubicBezTo>
                  <a:cubicBezTo>
                    <a:pt x="8305808" y="444778"/>
                    <a:pt x="8329534" y="462838"/>
                    <a:pt x="8355676" y="473730"/>
                  </a:cubicBezTo>
                  <a:cubicBezTo>
                    <a:pt x="8500249" y="533969"/>
                    <a:pt x="8447126" y="517899"/>
                    <a:pt x="8571336" y="542741"/>
                  </a:cubicBezTo>
                  <a:cubicBezTo>
                    <a:pt x="8605842" y="534115"/>
                    <a:pt x="8640033" y="524116"/>
                    <a:pt x="8674853" y="516862"/>
                  </a:cubicBezTo>
                  <a:cubicBezTo>
                    <a:pt x="8709099" y="509727"/>
                    <a:pt x="8743933" y="505758"/>
                    <a:pt x="8778370" y="499609"/>
                  </a:cubicBezTo>
                  <a:lnTo>
                    <a:pt x="8916393" y="473730"/>
                  </a:lnTo>
                  <a:cubicBezTo>
                    <a:pt x="8976778" y="485232"/>
                    <a:pt x="9036617" y="500112"/>
                    <a:pt x="9097548" y="508236"/>
                  </a:cubicBezTo>
                  <a:cubicBezTo>
                    <a:pt x="9390321" y="547272"/>
                    <a:pt x="9215819" y="495900"/>
                    <a:pt x="9382219" y="551368"/>
                  </a:cubicBezTo>
                  <a:cubicBezTo>
                    <a:pt x="9413849" y="534115"/>
                    <a:pt x="9670756" y="559148"/>
                    <a:pt x="9705710" y="550409"/>
                  </a:cubicBezTo>
                  <a:cubicBezTo>
                    <a:pt x="9897748" y="502399"/>
                    <a:pt x="10015093" y="479590"/>
                    <a:pt x="10167223" y="482356"/>
                  </a:cubicBezTo>
                  <a:cubicBezTo>
                    <a:pt x="10256363" y="490983"/>
                    <a:pt x="10345744" y="497395"/>
                    <a:pt x="10434642" y="508236"/>
                  </a:cubicBezTo>
                  <a:cubicBezTo>
                    <a:pt x="10463750" y="511786"/>
                    <a:pt x="10491956" y="520819"/>
                    <a:pt x="10520906" y="525488"/>
                  </a:cubicBezTo>
                  <a:cubicBezTo>
                    <a:pt x="10581126" y="535201"/>
                    <a:pt x="10641738" y="542319"/>
                    <a:pt x="10702061" y="551368"/>
                  </a:cubicBezTo>
                  <a:lnTo>
                    <a:pt x="10865963" y="577247"/>
                  </a:lnTo>
                  <a:cubicBezTo>
                    <a:pt x="10909095" y="571496"/>
                    <a:pt x="10951845" y="559994"/>
                    <a:pt x="10995359" y="559994"/>
                  </a:cubicBezTo>
                  <a:cubicBezTo>
                    <a:pt x="11019071" y="559994"/>
                    <a:pt x="11041289" y="571816"/>
                    <a:pt x="11064370" y="577247"/>
                  </a:cubicBezTo>
                  <a:cubicBezTo>
                    <a:pt x="11090176" y="583319"/>
                    <a:pt x="11115629" y="591862"/>
                    <a:pt x="11142008" y="594500"/>
                  </a:cubicBezTo>
                  <a:cubicBezTo>
                    <a:pt x="11230890" y="603388"/>
                    <a:pt x="11320287" y="606002"/>
                    <a:pt x="11409427" y="611753"/>
                  </a:cubicBezTo>
                  <a:cubicBezTo>
                    <a:pt x="11701520" y="593496"/>
                    <a:pt x="11661498" y="591742"/>
                    <a:pt x="12125419" y="620379"/>
                  </a:cubicBezTo>
                  <a:lnTo>
                    <a:pt x="12207374" y="632491"/>
                  </a:lnTo>
                  <a:lnTo>
                    <a:pt x="12207374" y="791830"/>
                  </a:lnTo>
                  <a:lnTo>
                    <a:pt x="12116793" y="784281"/>
                  </a:lnTo>
                  <a:cubicBezTo>
                    <a:pt x="12070825" y="780833"/>
                    <a:pt x="12024765" y="778720"/>
                    <a:pt x="11978770" y="775654"/>
                  </a:cubicBezTo>
                  <a:lnTo>
                    <a:pt x="11858000" y="767028"/>
                  </a:lnTo>
                  <a:cubicBezTo>
                    <a:pt x="11689739" y="710941"/>
                    <a:pt x="11861131" y="761098"/>
                    <a:pt x="11556076" y="723896"/>
                  </a:cubicBezTo>
                  <a:cubicBezTo>
                    <a:pt x="11512413" y="718571"/>
                    <a:pt x="11469812" y="706643"/>
                    <a:pt x="11426680" y="698017"/>
                  </a:cubicBezTo>
                  <a:lnTo>
                    <a:pt x="11167887" y="723896"/>
                  </a:lnTo>
                  <a:cubicBezTo>
                    <a:pt x="11133418" y="727179"/>
                    <a:pt x="11098995" y="732522"/>
                    <a:pt x="11064370" y="732522"/>
                  </a:cubicBezTo>
                  <a:cubicBezTo>
                    <a:pt x="11006789" y="732522"/>
                    <a:pt x="10949395" y="725695"/>
                    <a:pt x="10891842" y="723896"/>
                  </a:cubicBezTo>
                  <a:lnTo>
                    <a:pt x="10512280" y="715269"/>
                  </a:lnTo>
                  <a:cubicBezTo>
                    <a:pt x="10469148" y="700892"/>
                    <a:pt x="10427266" y="682000"/>
                    <a:pt x="10382883" y="672137"/>
                  </a:cubicBezTo>
                  <a:cubicBezTo>
                    <a:pt x="10305501" y="654941"/>
                    <a:pt x="10245136" y="666764"/>
                    <a:pt x="10167223" y="672137"/>
                  </a:cubicBezTo>
                  <a:lnTo>
                    <a:pt x="10029200" y="680764"/>
                  </a:lnTo>
                  <a:lnTo>
                    <a:pt x="9390846" y="663511"/>
                  </a:lnTo>
                  <a:cubicBezTo>
                    <a:pt x="9261395" y="659160"/>
                    <a:pt x="9132179" y="645501"/>
                    <a:pt x="9002657" y="646258"/>
                  </a:cubicBezTo>
                  <a:lnTo>
                    <a:pt x="6440612" y="680764"/>
                  </a:lnTo>
                  <a:cubicBezTo>
                    <a:pt x="5727742" y="578926"/>
                    <a:pt x="6370774" y="660122"/>
                    <a:pt x="5000000" y="594500"/>
                  </a:cubicBezTo>
                  <a:cubicBezTo>
                    <a:pt x="3813250" y="537687"/>
                    <a:pt x="5122895" y="574086"/>
                    <a:pt x="4145985" y="551368"/>
                  </a:cubicBezTo>
                  <a:cubicBezTo>
                    <a:pt x="2899547" y="407547"/>
                    <a:pt x="4463999" y="607719"/>
                    <a:pt x="3283344" y="396092"/>
                  </a:cubicBezTo>
                  <a:cubicBezTo>
                    <a:pt x="2939773" y="334508"/>
                    <a:pt x="2837353" y="337648"/>
                    <a:pt x="2541472" y="327081"/>
                  </a:cubicBezTo>
                  <a:cubicBezTo>
                    <a:pt x="2466710" y="321330"/>
                    <a:pt x="2392078" y="313511"/>
                    <a:pt x="2317185" y="309828"/>
                  </a:cubicBezTo>
                  <a:cubicBezTo>
                    <a:pt x="2216624" y="304882"/>
                    <a:pt x="2115874" y="304928"/>
                    <a:pt x="2015261" y="301202"/>
                  </a:cubicBezTo>
                  <a:cubicBezTo>
                    <a:pt x="1960589" y="299177"/>
                    <a:pt x="1905993" y="295451"/>
                    <a:pt x="1851359" y="292575"/>
                  </a:cubicBezTo>
                  <a:cubicBezTo>
                    <a:pt x="1756468" y="281073"/>
                    <a:pt x="1661919" y="266279"/>
                    <a:pt x="1566687" y="258069"/>
                  </a:cubicBezTo>
                  <a:cubicBezTo>
                    <a:pt x="764194" y="188889"/>
                    <a:pt x="1089065" y="265904"/>
                    <a:pt x="781683" y="189058"/>
                  </a:cubicBezTo>
                  <a:cubicBezTo>
                    <a:pt x="726815" y="190056"/>
                    <a:pt x="345436" y="200676"/>
                    <a:pt x="108137" y="197585"/>
                  </a:cubicBezTo>
                  <a:lnTo>
                    <a:pt x="0" y="192219"/>
                  </a:lnTo>
                  <a:close/>
                </a:path>
              </a:pathLst>
            </a:custGeom>
            <a:solidFill>
              <a:srgbClr val="FCF3EA"/>
            </a:solidFill>
            <a:ln>
              <a:noFill/>
            </a:ln>
            <a:effectLst>
              <a:outerShdw dist="1143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자유형 113">
              <a:extLst>
                <a:ext uri="{FF2B5EF4-FFF2-40B4-BE49-F238E27FC236}">
                  <a16:creationId xmlns:a16="http://schemas.microsoft.com/office/drawing/2014/main" id="{9F96CC7F-86FB-4618-90A0-71C375515BE5}"/>
                </a:ext>
              </a:extLst>
            </p:cNvPr>
            <p:cNvSpPr/>
            <p:nvPr/>
          </p:nvSpPr>
          <p:spPr>
            <a:xfrm>
              <a:off x="-15374" y="1135532"/>
              <a:ext cx="12207374" cy="791830"/>
            </a:xfrm>
            <a:custGeom>
              <a:avLst/>
              <a:gdLst>
                <a:gd name="connsiteX0" fmla="*/ 0 w 12207374"/>
                <a:gd name="connsiteY0" fmla="*/ 0 h 791830"/>
                <a:gd name="connsiteX1" fmla="*/ 320328 w 12207374"/>
                <a:gd name="connsiteY1" fmla="*/ 4207 h 791830"/>
                <a:gd name="connsiteX2" fmla="*/ 695419 w 12207374"/>
                <a:gd name="connsiteY2" fmla="*/ 16530 h 791830"/>
                <a:gd name="connsiteX3" fmla="*/ 773057 w 12207374"/>
                <a:gd name="connsiteY3" fmla="*/ 51036 h 791830"/>
                <a:gd name="connsiteX4" fmla="*/ 1083608 w 12207374"/>
                <a:gd name="connsiteY4" fmla="*/ 42409 h 791830"/>
                <a:gd name="connsiteX5" fmla="*/ 1282015 w 12207374"/>
                <a:gd name="connsiteY5" fmla="*/ 59662 h 791830"/>
                <a:gd name="connsiteX6" fmla="*/ 1670204 w 12207374"/>
                <a:gd name="connsiteY6" fmla="*/ 128673 h 791830"/>
                <a:gd name="connsiteX7" fmla="*/ 2377570 w 12207374"/>
                <a:gd name="connsiteY7" fmla="*/ 163179 h 791830"/>
                <a:gd name="connsiteX8" fmla="*/ 3171200 w 12207374"/>
                <a:gd name="connsiteY8" fmla="*/ 180432 h 791830"/>
                <a:gd name="connsiteX9" fmla="*/ 3576642 w 12207374"/>
                <a:gd name="connsiteY9" fmla="*/ 206311 h 791830"/>
                <a:gd name="connsiteX10" fmla="*/ 3611148 w 12207374"/>
                <a:gd name="connsiteY10" fmla="*/ 214937 h 791830"/>
                <a:gd name="connsiteX11" fmla="*/ 4094227 w 12207374"/>
                <a:gd name="connsiteY11" fmla="*/ 206311 h 791830"/>
                <a:gd name="connsiteX12" fmla="*/ 4611812 w 12207374"/>
                <a:gd name="connsiteY12" fmla="*/ 232190 h 791830"/>
                <a:gd name="connsiteX13" fmla="*/ 4680823 w 12207374"/>
                <a:gd name="connsiteY13" fmla="*/ 258069 h 791830"/>
                <a:gd name="connsiteX14" fmla="*/ 5077639 w 12207374"/>
                <a:gd name="connsiteY14" fmla="*/ 266696 h 791830"/>
                <a:gd name="connsiteX15" fmla="*/ 5379563 w 12207374"/>
                <a:gd name="connsiteY15" fmla="*/ 301202 h 791830"/>
                <a:gd name="connsiteX16" fmla="*/ 5534838 w 12207374"/>
                <a:gd name="connsiteY16" fmla="*/ 327081 h 791830"/>
                <a:gd name="connsiteX17" fmla="*/ 6173193 w 12207374"/>
                <a:gd name="connsiteY17" fmla="*/ 352960 h 791830"/>
                <a:gd name="connsiteX18" fmla="*/ 6906438 w 12207374"/>
                <a:gd name="connsiteY18" fmla="*/ 404719 h 791830"/>
                <a:gd name="connsiteX19" fmla="*/ 7087593 w 12207374"/>
                <a:gd name="connsiteY19" fmla="*/ 430598 h 791830"/>
                <a:gd name="connsiteX20" fmla="*/ 7242868 w 12207374"/>
                <a:gd name="connsiteY20" fmla="*/ 456477 h 791830"/>
                <a:gd name="connsiteX21" fmla="*/ 7700068 w 12207374"/>
                <a:gd name="connsiteY21" fmla="*/ 465103 h 791830"/>
                <a:gd name="connsiteX22" fmla="*/ 7794959 w 12207374"/>
                <a:gd name="connsiteY22" fmla="*/ 473730 h 791830"/>
                <a:gd name="connsiteX23" fmla="*/ 8019246 w 12207374"/>
                <a:gd name="connsiteY23" fmla="*/ 421971 h 791830"/>
                <a:gd name="connsiteX24" fmla="*/ 8140015 w 12207374"/>
                <a:gd name="connsiteY24" fmla="*/ 430598 h 791830"/>
                <a:gd name="connsiteX25" fmla="*/ 8278038 w 12207374"/>
                <a:gd name="connsiteY25" fmla="*/ 439224 h 791830"/>
                <a:gd name="connsiteX26" fmla="*/ 8355676 w 12207374"/>
                <a:gd name="connsiteY26" fmla="*/ 473730 h 791830"/>
                <a:gd name="connsiteX27" fmla="*/ 8571336 w 12207374"/>
                <a:gd name="connsiteY27" fmla="*/ 542741 h 791830"/>
                <a:gd name="connsiteX28" fmla="*/ 8674853 w 12207374"/>
                <a:gd name="connsiteY28" fmla="*/ 516862 h 791830"/>
                <a:gd name="connsiteX29" fmla="*/ 8778370 w 12207374"/>
                <a:gd name="connsiteY29" fmla="*/ 499609 h 791830"/>
                <a:gd name="connsiteX30" fmla="*/ 8916393 w 12207374"/>
                <a:gd name="connsiteY30" fmla="*/ 473730 h 791830"/>
                <a:gd name="connsiteX31" fmla="*/ 9097548 w 12207374"/>
                <a:gd name="connsiteY31" fmla="*/ 508236 h 791830"/>
                <a:gd name="connsiteX32" fmla="*/ 9382219 w 12207374"/>
                <a:gd name="connsiteY32" fmla="*/ 551368 h 791830"/>
                <a:gd name="connsiteX33" fmla="*/ 9705710 w 12207374"/>
                <a:gd name="connsiteY33" fmla="*/ 550409 h 791830"/>
                <a:gd name="connsiteX34" fmla="*/ 10167223 w 12207374"/>
                <a:gd name="connsiteY34" fmla="*/ 482356 h 791830"/>
                <a:gd name="connsiteX35" fmla="*/ 10434642 w 12207374"/>
                <a:gd name="connsiteY35" fmla="*/ 508236 h 791830"/>
                <a:gd name="connsiteX36" fmla="*/ 10520906 w 12207374"/>
                <a:gd name="connsiteY36" fmla="*/ 525488 h 791830"/>
                <a:gd name="connsiteX37" fmla="*/ 10702061 w 12207374"/>
                <a:gd name="connsiteY37" fmla="*/ 551368 h 791830"/>
                <a:gd name="connsiteX38" fmla="*/ 10865963 w 12207374"/>
                <a:gd name="connsiteY38" fmla="*/ 577247 h 791830"/>
                <a:gd name="connsiteX39" fmla="*/ 10995359 w 12207374"/>
                <a:gd name="connsiteY39" fmla="*/ 559994 h 791830"/>
                <a:gd name="connsiteX40" fmla="*/ 11064370 w 12207374"/>
                <a:gd name="connsiteY40" fmla="*/ 577247 h 791830"/>
                <a:gd name="connsiteX41" fmla="*/ 11142008 w 12207374"/>
                <a:gd name="connsiteY41" fmla="*/ 594500 h 791830"/>
                <a:gd name="connsiteX42" fmla="*/ 11409427 w 12207374"/>
                <a:gd name="connsiteY42" fmla="*/ 611753 h 791830"/>
                <a:gd name="connsiteX43" fmla="*/ 12125419 w 12207374"/>
                <a:gd name="connsiteY43" fmla="*/ 620379 h 791830"/>
                <a:gd name="connsiteX44" fmla="*/ 12207374 w 12207374"/>
                <a:gd name="connsiteY44" fmla="*/ 632491 h 791830"/>
                <a:gd name="connsiteX45" fmla="*/ 12207374 w 12207374"/>
                <a:gd name="connsiteY45" fmla="*/ 791830 h 791830"/>
                <a:gd name="connsiteX46" fmla="*/ 12116793 w 12207374"/>
                <a:gd name="connsiteY46" fmla="*/ 784281 h 791830"/>
                <a:gd name="connsiteX47" fmla="*/ 11978770 w 12207374"/>
                <a:gd name="connsiteY47" fmla="*/ 775654 h 791830"/>
                <a:gd name="connsiteX48" fmla="*/ 11858000 w 12207374"/>
                <a:gd name="connsiteY48" fmla="*/ 767028 h 791830"/>
                <a:gd name="connsiteX49" fmla="*/ 11556076 w 12207374"/>
                <a:gd name="connsiteY49" fmla="*/ 723896 h 791830"/>
                <a:gd name="connsiteX50" fmla="*/ 11426680 w 12207374"/>
                <a:gd name="connsiteY50" fmla="*/ 698017 h 791830"/>
                <a:gd name="connsiteX51" fmla="*/ 11167887 w 12207374"/>
                <a:gd name="connsiteY51" fmla="*/ 723896 h 791830"/>
                <a:gd name="connsiteX52" fmla="*/ 11064370 w 12207374"/>
                <a:gd name="connsiteY52" fmla="*/ 732522 h 791830"/>
                <a:gd name="connsiteX53" fmla="*/ 10891842 w 12207374"/>
                <a:gd name="connsiteY53" fmla="*/ 723896 h 791830"/>
                <a:gd name="connsiteX54" fmla="*/ 10512280 w 12207374"/>
                <a:gd name="connsiteY54" fmla="*/ 715269 h 791830"/>
                <a:gd name="connsiteX55" fmla="*/ 10382883 w 12207374"/>
                <a:gd name="connsiteY55" fmla="*/ 672137 h 791830"/>
                <a:gd name="connsiteX56" fmla="*/ 10167223 w 12207374"/>
                <a:gd name="connsiteY56" fmla="*/ 672137 h 791830"/>
                <a:gd name="connsiteX57" fmla="*/ 10029200 w 12207374"/>
                <a:gd name="connsiteY57" fmla="*/ 680764 h 791830"/>
                <a:gd name="connsiteX58" fmla="*/ 9390846 w 12207374"/>
                <a:gd name="connsiteY58" fmla="*/ 663511 h 791830"/>
                <a:gd name="connsiteX59" fmla="*/ 9002657 w 12207374"/>
                <a:gd name="connsiteY59" fmla="*/ 646258 h 791830"/>
                <a:gd name="connsiteX60" fmla="*/ 6440612 w 12207374"/>
                <a:gd name="connsiteY60" fmla="*/ 680764 h 791830"/>
                <a:gd name="connsiteX61" fmla="*/ 5000000 w 12207374"/>
                <a:gd name="connsiteY61" fmla="*/ 594500 h 791830"/>
                <a:gd name="connsiteX62" fmla="*/ 4145985 w 12207374"/>
                <a:gd name="connsiteY62" fmla="*/ 551368 h 791830"/>
                <a:gd name="connsiteX63" fmla="*/ 3283344 w 12207374"/>
                <a:gd name="connsiteY63" fmla="*/ 396092 h 791830"/>
                <a:gd name="connsiteX64" fmla="*/ 2541472 w 12207374"/>
                <a:gd name="connsiteY64" fmla="*/ 327081 h 791830"/>
                <a:gd name="connsiteX65" fmla="*/ 2317185 w 12207374"/>
                <a:gd name="connsiteY65" fmla="*/ 309828 h 791830"/>
                <a:gd name="connsiteX66" fmla="*/ 2015261 w 12207374"/>
                <a:gd name="connsiteY66" fmla="*/ 301202 h 791830"/>
                <a:gd name="connsiteX67" fmla="*/ 1851359 w 12207374"/>
                <a:gd name="connsiteY67" fmla="*/ 292575 h 791830"/>
                <a:gd name="connsiteX68" fmla="*/ 1566687 w 12207374"/>
                <a:gd name="connsiteY68" fmla="*/ 258069 h 791830"/>
                <a:gd name="connsiteX69" fmla="*/ 781683 w 12207374"/>
                <a:gd name="connsiteY69" fmla="*/ 189058 h 791830"/>
                <a:gd name="connsiteX70" fmla="*/ 3673 w 12207374"/>
                <a:gd name="connsiteY70" fmla="*/ 194788 h 791830"/>
                <a:gd name="connsiteX71" fmla="*/ 0 w 12207374"/>
                <a:gd name="connsiteY71" fmla="*/ 194476 h 79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2207374" h="791830">
                  <a:moveTo>
                    <a:pt x="0" y="0"/>
                  </a:moveTo>
                  <a:lnTo>
                    <a:pt x="320328" y="4207"/>
                  </a:lnTo>
                  <a:cubicBezTo>
                    <a:pt x="445464" y="5850"/>
                    <a:pt x="570547" y="8726"/>
                    <a:pt x="695419" y="16530"/>
                  </a:cubicBezTo>
                  <a:cubicBezTo>
                    <a:pt x="723684" y="18297"/>
                    <a:pt x="744799" y="49152"/>
                    <a:pt x="773057" y="51036"/>
                  </a:cubicBezTo>
                  <a:cubicBezTo>
                    <a:pt x="876385" y="57924"/>
                    <a:pt x="980091" y="45285"/>
                    <a:pt x="1083608" y="42409"/>
                  </a:cubicBezTo>
                  <a:cubicBezTo>
                    <a:pt x="1149744" y="48160"/>
                    <a:pt x="1216415" y="49483"/>
                    <a:pt x="1282015" y="59662"/>
                  </a:cubicBezTo>
                  <a:cubicBezTo>
                    <a:pt x="1501313" y="93691"/>
                    <a:pt x="1513058" y="118851"/>
                    <a:pt x="1670204" y="128673"/>
                  </a:cubicBezTo>
                  <a:cubicBezTo>
                    <a:pt x="1784223" y="135799"/>
                    <a:pt x="2282549" y="160384"/>
                    <a:pt x="2377570" y="163179"/>
                  </a:cubicBezTo>
                  <a:lnTo>
                    <a:pt x="3171200" y="180432"/>
                  </a:lnTo>
                  <a:lnTo>
                    <a:pt x="3576642" y="206311"/>
                  </a:lnTo>
                  <a:cubicBezTo>
                    <a:pt x="3588462" y="207238"/>
                    <a:pt x="3599292" y="214937"/>
                    <a:pt x="3611148" y="214937"/>
                  </a:cubicBezTo>
                  <a:cubicBezTo>
                    <a:pt x="3772200" y="214937"/>
                    <a:pt x="3933201" y="209186"/>
                    <a:pt x="4094227" y="206311"/>
                  </a:cubicBezTo>
                  <a:cubicBezTo>
                    <a:pt x="4209546" y="209428"/>
                    <a:pt x="4475920" y="210272"/>
                    <a:pt x="4611812" y="232190"/>
                  </a:cubicBezTo>
                  <a:cubicBezTo>
                    <a:pt x="4636066" y="236102"/>
                    <a:pt x="4656322" y="256254"/>
                    <a:pt x="4680823" y="258069"/>
                  </a:cubicBezTo>
                  <a:cubicBezTo>
                    <a:pt x="4812764" y="267843"/>
                    <a:pt x="4945366" y="263820"/>
                    <a:pt x="5077639" y="266696"/>
                  </a:cubicBezTo>
                  <a:lnTo>
                    <a:pt x="5379563" y="301202"/>
                  </a:lnTo>
                  <a:cubicBezTo>
                    <a:pt x="5431585" y="308073"/>
                    <a:pt x="5482478" y="323666"/>
                    <a:pt x="5534838" y="327081"/>
                  </a:cubicBezTo>
                  <a:cubicBezTo>
                    <a:pt x="5747346" y="340940"/>
                    <a:pt x="5960574" y="340925"/>
                    <a:pt x="6173193" y="352960"/>
                  </a:cubicBezTo>
                  <a:cubicBezTo>
                    <a:pt x="6417825" y="366807"/>
                    <a:pt x="6662023" y="387466"/>
                    <a:pt x="6906438" y="404719"/>
                  </a:cubicBezTo>
                  <a:lnTo>
                    <a:pt x="7087593" y="430598"/>
                  </a:lnTo>
                  <a:cubicBezTo>
                    <a:pt x="7139455" y="438577"/>
                    <a:pt x="7190479" y="453526"/>
                    <a:pt x="7242868" y="456477"/>
                  </a:cubicBezTo>
                  <a:cubicBezTo>
                    <a:pt x="7395054" y="465051"/>
                    <a:pt x="7547668" y="462228"/>
                    <a:pt x="7700068" y="465103"/>
                  </a:cubicBezTo>
                  <a:cubicBezTo>
                    <a:pt x="7731698" y="467979"/>
                    <a:pt x="7763292" y="476166"/>
                    <a:pt x="7794959" y="473730"/>
                  </a:cubicBezTo>
                  <a:cubicBezTo>
                    <a:pt x="7854965" y="469114"/>
                    <a:pt x="7957602" y="438783"/>
                    <a:pt x="8019246" y="421971"/>
                  </a:cubicBezTo>
                  <a:lnTo>
                    <a:pt x="8140015" y="430598"/>
                  </a:lnTo>
                  <a:cubicBezTo>
                    <a:pt x="8186010" y="433664"/>
                    <a:pt x="8232836" y="430184"/>
                    <a:pt x="8278038" y="439224"/>
                  </a:cubicBezTo>
                  <a:cubicBezTo>
                    <a:pt x="8305808" y="444778"/>
                    <a:pt x="8329534" y="462838"/>
                    <a:pt x="8355676" y="473730"/>
                  </a:cubicBezTo>
                  <a:cubicBezTo>
                    <a:pt x="8500249" y="533969"/>
                    <a:pt x="8447126" y="517899"/>
                    <a:pt x="8571336" y="542741"/>
                  </a:cubicBezTo>
                  <a:cubicBezTo>
                    <a:pt x="8605842" y="534115"/>
                    <a:pt x="8640033" y="524116"/>
                    <a:pt x="8674853" y="516862"/>
                  </a:cubicBezTo>
                  <a:cubicBezTo>
                    <a:pt x="8709099" y="509727"/>
                    <a:pt x="8743933" y="505758"/>
                    <a:pt x="8778370" y="499609"/>
                  </a:cubicBezTo>
                  <a:lnTo>
                    <a:pt x="8916393" y="473730"/>
                  </a:lnTo>
                  <a:cubicBezTo>
                    <a:pt x="8976778" y="485232"/>
                    <a:pt x="9036617" y="500112"/>
                    <a:pt x="9097548" y="508236"/>
                  </a:cubicBezTo>
                  <a:cubicBezTo>
                    <a:pt x="9390321" y="547272"/>
                    <a:pt x="9215819" y="495900"/>
                    <a:pt x="9382219" y="551368"/>
                  </a:cubicBezTo>
                  <a:cubicBezTo>
                    <a:pt x="9413849" y="534115"/>
                    <a:pt x="9670756" y="559148"/>
                    <a:pt x="9705710" y="550409"/>
                  </a:cubicBezTo>
                  <a:cubicBezTo>
                    <a:pt x="9897748" y="502399"/>
                    <a:pt x="10015093" y="479590"/>
                    <a:pt x="10167223" y="482356"/>
                  </a:cubicBezTo>
                  <a:cubicBezTo>
                    <a:pt x="10256363" y="490983"/>
                    <a:pt x="10345744" y="497395"/>
                    <a:pt x="10434642" y="508236"/>
                  </a:cubicBezTo>
                  <a:cubicBezTo>
                    <a:pt x="10463750" y="511786"/>
                    <a:pt x="10491956" y="520819"/>
                    <a:pt x="10520906" y="525488"/>
                  </a:cubicBezTo>
                  <a:cubicBezTo>
                    <a:pt x="10581126" y="535201"/>
                    <a:pt x="10641738" y="542319"/>
                    <a:pt x="10702061" y="551368"/>
                  </a:cubicBezTo>
                  <a:lnTo>
                    <a:pt x="10865963" y="577247"/>
                  </a:lnTo>
                  <a:cubicBezTo>
                    <a:pt x="10909095" y="571496"/>
                    <a:pt x="10951845" y="559994"/>
                    <a:pt x="10995359" y="559994"/>
                  </a:cubicBezTo>
                  <a:cubicBezTo>
                    <a:pt x="11019071" y="559994"/>
                    <a:pt x="11041289" y="571816"/>
                    <a:pt x="11064370" y="577247"/>
                  </a:cubicBezTo>
                  <a:cubicBezTo>
                    <a:pt x="11090176" y="583319"/>
                    <a:pt x="11115629" y="591862"/>
                    <a:pt x="11142008" y="594500"/>
                  </a:cubicBezTo>
                  <a:cubicBezTo>
                    <a:pt x="11230890" y="603388"/>
                    <a:pt x="11320287" y="606002"/>
                    <a:pt x="11409427" y="611753"/>
                  </a:cubicBezTo>
                  <a:cubicBezTo>
                    <a:pt x="11701520" y="593496"/>
                    <a:pt x="11661498" y="591742"/>
                    <a:pt x="12125419" y="620379"/>
                  </a:cubicBezTo>
                  <a:lnTo>
                    <a:pt x="12207374" y="632491"/>
                  </a:lnTo>
                  <a:lnTo>
                    <a:pt x="12207374" y="791830"/>
                  </a:lnTo>
                  <a:lnTo>
                    <a:pt x="12116793" y="784281"/>
                  </a:lnTo>
                  <a:cubicBezTo>
                    <a:pt x="12070825" y="780833"/>
                    <a:pt x="12024765" y="778720"/>
                    <a:pt x="11978770" y="775654"/>
                  </a:cubicBezTo>
                  <a:lnTo>
                    <a:pt x="11858000" y="767028"/>
                  </a:lnTo>
                  <a:cubicBezTo>
                    <a:pt x="11689739" y="710941"/>
                    <a:pt x="11861131" y="761098"/>
                    <a:pt x="11556076" y="723896"/>
                  </a:cubicBezTo>
                  <a:cubicBezTo>
                    <a:pt x="11512413" y="718571"/>
                    <a:pt x="11469812" y="706643"/>
                    <a:pt x="11426680" y="698017"/>
                  </a:cubicBezTo>
                  <a:lnTo>
                    <a:pt x="11167887" y="723896"/>
                  </a:lnTo>
                  <a:cubicBezTo>
                    <a:pt x="11133418" y="727179"/>
                    <a:pt x="11098995" y="732522"/>
                    <a:pt x="11064370" y="732522"/>
                  </a:cubicBezTo>
                  <a:cubicBezTo>
                    <a:pt x="11006789" y="732522"/>
                    <a:pt x="10949395" y="725695"/>
                    <a:pt x="10891842" y="723896"/>
                  </a:cubicBezTo>
                  <a:lnTo>
                    <a:pt x="10512280" y="715269"/>
                  </a:lnTo>
                  <a:cubicBezTo>
                    <a:pt x="10469148" y="700892"/>
                    <a:pt x="10427266" y="682000"/>
                    <a:pt x="10382883" y="672137"/>
                  </a:cubicBezTo>
                  <a:cubicBezTo>
                    <a:pt x="10305501" y="654941"/>
                    <a:pt x="10245136" y="666764"/>
                    <a:pt x="10167223" y="672137"/>
                  </a:cubicBezTo>
                  <a:lnTo>
                    <a:pt x="10029200" y="680764"/>
                  </a:lnTo>
                  <a:lnTo>
                    <a:pt x="9390846" y="663511"/>
                  </a:lnTo>
                  <a:cubicBezTo>
                    <a:pt x="9261395" y="659160"/>
                    <a:pt x="9132179" y="645501"/>
                    <a:pt x="9002657" y="646258"/>
                  </a:cubicBezTo>
                  <a:lnTo>
                    <a:pt x="6440612" y="680764"/>
                  </a:lnTo>
                  <a:cubicBezTo>
                    <a:pt x="5727742" y="578926"/>
                    <a:pt x="6370774" y="660122"/>
                    <a:pt x="5000000" y="594500"/>
                  </a:cubicBezTo>
                  <a:cubicBezTo>
                    <a:pt x="3813250" y="537687"/>
                    <a:pt x="5122894" y="574086"/>
                    <a:pt x="4145985" y="551368"/>
                  </a:cubicBezTo>
                  <a:cubicBezTo>
                    <a:pt x="2899547" y="407547"/>
                    <a:pt x="4463999" y="607719"/>
                    <a:pt x="3283344" y="396092"/>
                  </a:cubicBezTo>
                  <a:cubicBezTo>
                    <a:pt x="2939773" y="334508"/>
                    <a:pt x="2837353" y="337648"/>
                    <a:pt x="2541472" y="327081"/>
                  </a:cubicBezTo>
                  <a:cubicBezTo>
                    <a:pt x="2466710" y="321330"/>
                    <a:pt x="2392078" y="313511"/>
                    <a:pt x="2317185" y="309828"/>
                  </a:cubicBezTo>
                  <a:cubicBezTo>
                    <a:pt x="2216624" y="304882"/>
                    <a:pt x="2115874" y="304928"/>
                    <a:pt x="2015261" y="301202"/>
                  </a:cubicBezTo>
                  <a:cubicBezTo>
                    <a:pt x="1960589" y="299177"/>
                    <a:pt x="1905993" y="295451"/>
                    <a:pt x="1851359" y="292575"/>
                  </a:cubicBezTo>
                  <a:cubicBezTo>
                    <a:pt x="1756468" y="281073"/>
                    <a:pt x="1661919" y="266279"/>
                    <a:pt x="1566687" y="258069"/>
                  </a:cubicBezTo>
                  <a:cubicBezTo>
                    <a:pt x="764194" y="188889"/>
                    <a:pt x="1089065" y="265904"/>
                    <a:pt x="781683" y="189058"/>
                  </a:cubicBezTo>
                  <a:cubicBezTo>
                    <a:pt x="717671" y="190222"/>
                    <a:pt x="209239" y="204484"/>
                    <a:pt x="3673" y="194788"/>
                  </a:cubicBezTo>
                  <a:lnTo>
                    <a:pt x="0" y="194476"/>
                  </a:lnTo>
                  <a:close/>
                </a:path>
              </a:pathLst>
            </a:custGeom>
            <a:solidFill>
              <a:srgbClr val="FCF3EA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B5F8D8B4-7DB0-41AA-92F6-F2F4B89D5AED}"/>
                </a:ext>
              </a:extLst>
            </p:cNvPr>
            <p:cNvSpPr/>
            <p:nvPr/>
          </p:nvSpPr>
          <p:spPr>
            <a:xfrm>
              <a:off x="11529113" y="397596"/>
              <a:ext cx="641350" cy="73025"/>
            </a:xfrm>
            <a:custGeom>
              <a:avLst/>
              <a:gdLst>
                <a:gd name="connsiteX0" fmla="*/ 0 w 641350"/>
                <a:gd name="connsiteY0" fmla="*/ 31750 h 73025"/>
                <a:gd name="connsiteX1" fmla="*/ 0 w 641350"/>
                <a:gd name="connsiteY1" fmla="*/ 31750 h 73025"/>
                <a:gd name="connsiteX2" fmla="*/ 98425 w 641350"/>
                <a:gd name="connsiteY2" fmla="*/ 57150 h 73025"/>
                <a:gd name="connsiteX3" fmla="*/ 107950 w 641350"/>
                <a:gd name="connsiteY3" fmla="*/ 50800 h 73025"/>
                <a:gd name="connsiteX4" fmla="*/ 158750 w 641350"/>
                <a:gd name="connsiteY4" fmla="*/ 63500 h 73025"/>
                <a:gd name="connsiteX5" fmla="*/ 180975 w 641350"/>
                <a:gd name="connsiteY5" fmla="*/ 66675 h 73025"/>
                <a:gd name="connsiteX6" fmla="*/ 257175 w 641350"/>
                <a:gd name="connsiteY6" fmla="*/ 73025 h 73025"/>
                <a:gd name="connsiteX7" fmla="*/ 333375 w 641350"/>
                <a:gd name="connsiteY7" fmla="*/ 69850 h 73025"/>
                <a:gd name="connsiteX8" fmla="*/ 371475 w 641350"/>
                <a:gd name="connsiteY8" fmla="*/ 57150 h 73025"/>
                <a:gd name="connsiteX9" fmla="*/ 396875 w 641350"/>
                <a:gd name="connsiteY9" fmla="*/ 47625 h 73025"/>
                <a:gd name="connsiteX10" fmla="*/ 419100 w 641350"/>
                <a:gd name="connsiteY10" fmla="*/ 53975 h 73025"/>
                <a:gd name="connsiteX11" fmla="*/ 463550 w 641350"/>
                <a:gd name="connsiteY11" fmla="*/ 44450 h 73025"/>
                <a:gd name="connsiteX12" fmla="*/ 488950 w 641350"/>
                <a:gd name="connsiteY12" fmla="*/ 50800 h 73025"/>
                <a:gd name="connsiteX13" fmla="*/ 517525 w 641350"/>
                <a:gd name="connsiteY13" fmla="*/ 57150 h 73025"/>
                <a:gd name="connsiteX14" fmla="*/ 565150 w 641350"/>
                <a:gd name="connsiteY14" fmla="*/ 53975 h 73025"/>
                <a:gd name="connsiteX15" fmla="*/ 590550 w 641350"/>
                <a:gd name="connsiteY15" fmla="*/ 57150 h 73025"/>
                <a:gd name="connsiteX16" fmla="*/ 641350 w 641350"/>
                <a:gd name="connsiteY16" fmla="*/ 44450 h 73025"/>
                <a:gd name="connsiteX17" fmla="*/ 628650 w 641350"/>
                <a:gd name="connsiteY17" fmla="*/ 34925 h 73025"/>
                <a:gd name="connsiteX18" fmla="*/ 587375 w 641350"/>
                <a:gd name="connsiteY18" fmla="*/ 28575 h 73025"/>
                <a:gd name="connsiteX19" fmla="*/ 542925 w 641350"/>
                <a:gd name="connsiteY19" fmla="*/ 19050 h 73025"/>
                <a:gd name="connsiteX20" fmla="*/ 533400 w 641350"/>
                <a:gd name="connsiteY20" fmla="*/ 15875 h 73025"/>
                <a:gd name="connsiteX21" fmla="*/ 298450 w 641350"/>
                <a:gd name="connsiteY21" fmla="*/ 0 h 73025"/>
                <a:gd name="connsiteX22" fmla="*/ 266700 w 641350"/>
                <a:gd name="connsiteY22" fmla="*/ 3175 h 73025"/>
                <a:gd name="connsiteX23" fmla="*/ 92075 w 641350"/>
                <a:gd name="connsiteY23" fmla="*/ 12700 h 73025"/>
                <a:gd name="connsiteX24" fmla="*/ 76200 w 641350"/>
                <a:gd name="connsiteY24" fmla="*/ 22225 h 73025"/>
                <a:gd name="connsiteX25" fmla="*/ 0 w 641350"/>
                <a:gd name="connsiteY25" fmla="*/ 3175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41350" h="73025">
                  <a:moveTo>
                    <a:pt x="0" y="31750"/>
                  </a:moveTo>
                  <a:lnTo>
                    <a:pt x="0" y="31750"/>
                  </a:lnTo>
                  <a:cubicBezTo>
                    <a:pt x="46602" y="69879"/>
                    <a:pt x="26560" y="66524"/>
                    <a:pt x="98425" y="57150"/>
                  </a:cubicBezTo>
                  <a:cubicBezTo>
                    <a:pt x="102209" y="56656"/>
                    <a:pt x="104775" y="52917"/>
                    <a:pt x="107950" y="50800"/>
                  </a:cubicBezTo>
                  <a:cubicBezTo>
                    <a:pt x="202986" y="59440"/>
                    <a:pt x="104362" y="45371"/>
                    <a:pt x="158750" y="63500"/>
                  </a:cubicBezTo>
                  <a:cubicBezTo>
                    <a:pt x="165850" y="65867"/>
                    <a:pt x="173526" y="65954"/>
                    <a:pt x="180975" y="66675"/>
                  </a:cubicBezTo>
                  <a:cubicBezTo>
                    <a:pt x="206345" y="69130"/>
                    <a:pt x="231775" y="70908"/>
                    <a:pt x="257175" y="73025"/>
                  </a:cubicBezTo>
                  <a:cubicBezTo>
                    <a:pt x="282575" y="71967"/>
                    <a:pt x="308064" y="72223"/>
                    <a:pt x="333375" y="69850"/>
                  </a:cubicBezTo>
                  <a:cubicBezTo>
                    <a:pt x="358612" y="67484"/>
                    <a:pt x="353548" y="64620"/>
                    <a:pt x="371475" y="57150"/>
                  </a:cubicBezTo>
                  <a:cubicBezTo>
                    <a:pt x="379822" y="53672"/>
                    <a:pt x="388408" y="50800"/>
                    <a:pt x="396875" y="47625"/>
                  </a:cubicBezTo>
                  <a:cubicBezTo>
                    <a:pt x="404283" y="49742"/>
                    <a:pt x="411395" y="53975"/>
                    <a:pt x="419100" y="53975"/>
                  </a:cubicBezTo>
                  <a:cubicBezTo>
                    <a:pt x="426306" y="53975"/>
                    <a:pt x="452033" y="47329"/>
                    <a:pt x="463550" y="44450"/>
                  </a:cubicBezTo>
                  <a:lnTo>
                    <a:pt x="488950" y="50800"/>
                  </a:lnTo>
                  <a:cubicBezTo>
                    <a:pt x="541350" y="62892"/>
                    <a:pt x="473515" y="46148"/>
                    <a:pt x="517525" y="57150"/>
                  </a:cubicBezTo>
                  <a:cubicBezTo>
                    <a:pt x="533400" y="56092"/>
                    <a:pt x="549240" y="53975"/>
                    <a:pt x="565150" y="53975"/>
                  </a:cubicBezTo>
                  <a:cubicBezTo>
                    <a:pt x="573683" y="53975"/>
                    <a:pt x="582083" y="58208"/>
                    <a:pt x="590550" y="57150"/>
                  </a:cubicBezTo>
                  <a:cubicBezTo>
                    <a:pt x="607870" y="54985"/>
                    <a:pt x="624417" y="48683"/>
                    <a:pt x="641350" y="44450"/>
                  </a:cubicBezTo>
                  <a:cubicBezTo>
                    <a:pt x="637117" y="41275"/>
                    <a:pt x="633244" y="37550"/>
                    <a:pt x="628650" y="34925"/>
                  </a:cubicBezTo>
                  <a:cubicBezTo>
                    <a:pt x="618941" y="29377"/>
                    <a:pt x="590971" y="28935"/>
                    <a:pt x="587375" y="28575"/>
                  </a:cubicBezTo>
                  <a:cubicBezTo>
                    <a:pt x="540898" y="16956"/>
                    <a:pt x="636600" y="40667"/>
                    <a:pt x="542925" y="19050"/>
                  </a:cubicBezTo>
                  <a:cubicBezTo>
                    <a:pt x="539664" y="18297"/>
                    <a:pt x="536716" y="16327"/>
                    <a:pt x="533400" y="15875"/>
                  </a:cubicBezTo>
                  <a:cubicBezTo>
                    <a:pt x="460068" y="5875"/>
                    <a:pt x="363618" y="3555"/>
                    <a:pt x="298450" y="0"/>
                  </a:cubicBezTo>
                  <a:cubicBezTo>
                    <a:pt x="287867" y="1058"/>
                    <a:pt x="277322" y="2635"/>
                    <a:pt x="266700" y="3175"/>
                  </a:cubicBezTo>
                  <a:cubicBezTo>
                    <a:pt x="90661" y="12126"/>
                    <a:pt x="164061" y="702"/>
                    <a:pt x="92075" y="12700"/>
                  </a:cubicBezTo>
                  <a:cubicBezTo>
                    <a:pt x="86783" y="15875"/>
                    <a:pt x="81839" y="19719"/>
                    <a:pt x="76200" y="22225"/>
                  </a:cubicBezTo>
                  <a:cubicBezTo>
                    <a:pt x="63281" y="27967"/>
                    <a:pt x="12700" y="30163"/>
                    <a:pt x="0" y="31750"/>
                  </a:cubicBezTo>
                  <a:close/>
                </a:path>
              </a:pathLst>
            </a:custGeom>
            <a:gradFill>
              <a:gsLst>
                <a:gs pos="59000">
                  <a:schemeClr val="accent1">
                    <a:lumMod val="5000"/>
                    <a:lumOff val="95000"/>
                  </a:schemeClr>
                </a:gs>
                <a:gs pos="70000">
                  <a:schemeClr val="bg1">
                    <a:alpha val="39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AB641E9-138D-4863-BD60-1BAD5D21DCD1}"/>
                </a:ext>
              </a:extLst>
            </p:cNvPr>
            <p:cNvGrpSpPr/>
            <p:nvPr/>
          </p:nvGrpSpPr>
          <p:grpSpPr>
            <a:xfrm>
              <a:off x="11532977" y="233581"/>
              <a:ext cx="634164" cy="207477"/>
              <a:chOff x="11532977" y="233581"/>
              <a:chExt cx="634164" cy="207477"/>
            </a:xfrm>
          </p:grpSpPr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E0BA5837-A65E-42E0-AE19-80FD586FEFC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01693" y="313849"/>
                <a:ext cx="22062" cy="19480"/>
              </a:xfrm>
              <a:custGeom>
                <a:avLst/>
                <a:gdLst>
                  <a:gd name="T0" fmla="*/ 0 w 282"/>
                  <a:gd name="T1" fmla="*/ 60 h 248"/>
                  <a:gd name="T2" fmla="*/ 2 w 282"/>
                  <a:gd name="T3" fmla="*/ 45 h 248"/>
                  <a:gd name="T4" fmla="*/ 10 w 282"/>
                  <a:gd name="T5" fmla="*/ 24 h 248"/>
                  <a:gd name="T6" fmla="*/ 24 w 282"/>
                  <a:gd name="T7" fmla="*/ 9 h 248"/>
                  <a:gd name="T8" fmla="*/ 40 w 282"/>
                  <a:gd name="T9" fmla="*/ 3 h 248"/>
                  <a:gd name="T10" fmla="*/ 68 w 282"/>
                  <a:gd name="T11" fmla="*/ 0 h 248"/>
                  <a:gd name="T12" fmla="*/ 112 w 282"/>
                  <a:gd name="T13" fmla="*/ 12 h 248"/>
                  <a:gd name="T14" fmla="*/ 177 w 282"/>
                  <a:gd name="T15" fmla="*/ 39 h 248"/>
                  <a:gd name="T16" fmla="*/ 225 w 282"/>
                  <a:gd name="T17" fmla="*/ 48 h 248"/>
                  <a:gd name="T18" fmla="*/ 238 w 282"/>
                  <a:gd name="T19" fmla="*/ 32 h 248"/>
                  <a:gd name="T20" fmla="*/ 235 w 282"/>
                  <a:gd name="T21" fmla="*/ 12 h 248"/>
                  <a:gd name="T22" fmla="*/ 247 w 282"/>
                  <a:gd name="T23" fmla="*/ 16 h 248"/>
                  <a:gd name="T24" fmla="*/ 263 w 282"/>
                  <a:gd name="T25" fmla="*/ 29 h 248"/>
                  <a:gd name="T26" fmla="*/ 277 w 282"/>
                  <a:gd name="T27" fmla="*/ 59 h 248"/>
                  <a:gd name="T28" fmla="*/ 281 w 282"/>
                  <a:gd name="T29" fmla="*/ 144 h 248"/>
                  <a:gd name="T30" fmla="*/ 282 w 282"/>
                  <a:gd name="T31" fmla="*/ 201 h 248"/>
                  <a:gd name="T32" fmla="*/ 263 w 282"/>
                  <a:gd name="T33" fmla="*/ 205 h 248"/>
                  <a:gd name="T34" fmla="*/ 230 w 282"/>
                  <a:gd name="T35" fmla="*/ 201 h 248"/>
                  <a:gd name="T36" fmla="*/ 190 w 282"/>
                  <a:gd name="T37" fmla="*/ 181 h 248"/>
                  <a:gd name="T38" fmla="*/ 162 w 282"/>
                  <a:gd name="T39" fmla="*/ 163 h 248"/>
                  <a:gd name="T40" fmla="*/ 149 w 282"/>
                  <a:gd name="T41" fmla="*/ 163 h 248"/>
                  <a:gd name="T42" fmla="*/ 142 w 282"/>
                  <a:gd name="T43" fmla="*/ 179 h 248"/>
                  <a:gd name="T44" fmla="*/ 140 w 282"/>
                  <a:gd name="T45" fmla="*/ 217 h 248"/>
                  <a:gd name="T46" fmla="*/ 141 w 282"/>
                  <a:gd name="T47" fmla="*/ 248 h 248"/>
                  <a:gd name="T48" fmla="*/ 117 w 282"/>
                  <a:gd name="T49" fmla="*/ 240 h 248"/>
                  <a:gd name="T50" fmla="*/ 85 w 282"/>
                  <a:gd name="T51" fmla="*/ 225 h 248"/>
                  <a:gd name="T52" fmla="*/ 68 w 282"/>
                  <a:gd name="T53" fmla="*/ 211 h 248"/>
                  <a:gd name="T54" fmla="*/ 64 w 282"/>
                  <a:gd name="T55" fmla="*/ 193 h 248"/>
                  <a:gd name="T56" fmla="*/ 70 w 282"/>
                  <a:gd name="T57" fmla="*/ 161 h 248"/>
                  <a:gd name="T58" fmla="*/ 89 w 282"/>
                  <a:gd name="T59" fmla="*/ 101 h 248"/>
                  <a:gd name="T60" fmla="*/ 94 w 282"/>
                  <a:gd name="T61" fmla="*/ 60 h 248"/>
                  <a:gd name="T62" fmla="*/ 0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0" y="60"/>
                    </a:moveTo>
                    <a:lnTo>
                      <a:pt x="2" y="45"/>
                    </a:lnTo>
                    <a:lnTo>
                      <a:pt x="10" y="24"/>
                    </a:lnTo>
                    <a:lnTo>
                      <a:pt x="24" y="9"/>
                    </a:lnTo>
                    <a:lnTo>
                      <a:pt x="40" y="3"/>
                    </a:lnTo>
                    <a:lnTo>
                      <a:pt x="68" y="0"/>
                    </a:lnTo>
                    <a:lnTo>
                      <a:pt x="112" y="12"/>
                    </a:lnTo>
                    <a:lnTo>
                      <a:pt x="177" y="39"/>
                    </a:lnTo>
                    <a:lnTo>
                      <a:pt x="225" y="48"/>
                    </a:lnTo>
                    <a:lnTo>
                      <a:pt x="238" y="32"/>
                    </a:lnTo>
                    <a:lnTo>
                      <a:pt x="235" y="12"/>
                    </a:lnTo>
                    <a:lnTo>
                      <a:pt x="247" y="16"/>
                    </a:lnTo>
                    <a:lnTo>
                      <a:pt x="263" y="29"/>
                    </a:lnTo>
                    <a:lnTo>
                      <a:pt x="277" y="59"/>
                    </a:lnTo>
                    <a:lnTo>
                      <a:pt x="281" y="144"/>
                    </a:lnTo>
                    <a:lnTo>
                      <a:pt x="282" y="201"/>
                    </a:lnTo>
                    <a:lnTo>
                      <a:pt x="263" y="205"/>
                    </a:lnTo>
                    <a:lnTo>
                      <a:pt x="230" y="201"/>
                    </a:lnTo>
                    <a:lnTo>
                      <a:pt x="190" y="181"/>
                    </a:lnTo>
                    <a:lnTo>
                      <a:pt x="162" y="163"/>
                    </a:lnTo>
                    <a:lnTo>
                      <a:pt x="149" y="163"/>
                    </a:lnTo>
                    <a:lnTo>
                      <a:pt x="142" y="179"/>
                    </a:lnTo>
                    <a:lnTo>
                      <a:pt x="140" y="217"/>
                    </a:lnTo>
                    <a:lnTo>
                      <a:pt x="141" y="248"/>
                    </a:lnTo>
                    <a:lnTo>
                      <a:pt x="117" y="240"/>
                    </a:lnTo>
                    <a:lnTo>
                      <a:pt x="85" y="225"/>
                    </a:lnTo>
                    <a:lnTo>
                      <a:pt x="68" y="211"/>
                    </a:lnTo>
                    <a:lnTo>
                      <a:pt x="64" y="193"/>
                    </a:lnTo>
                    <a:lnTo>
                      <a:pt x="70" y="161"/>
                    </a:lnTo>
                    <a:lnTo>
                      <a:pt x="89" y="101"/>
                    </a:lnTo>
                    <a:lnTo>
                      <a:pt x="94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485624D9-4E0B-4D1F-91B5-8A11F474E90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02180" y="347177"/>
                <a:ext cx="33328" cy="23001"/>
              </a:xfrm>
              <a:custGeom>
                <a:avLst/>
                <a:gdLst>
                  <a:gd name="T0" fmla="*/ 425 w 427"/>
                  <a:gd name="T1" fmla="*/ 152 h 294"/>
                  <a:gd name="T2" fmla="*/ 398 w 427"/>
                  <a:gd name="T3" fmla="*/ 135 h 294"/>
                  <a:gd name="T4" fmla="*/ 356 w 427"/>
                  <a:gd name="T5" fmla="*/ 120 h 294"/>
                  <a:gd name="T6" fmla="*/ 331 w 427"/>
                  <a:gd name="T7" fmla="*/ 124 h 294"/>
                  <a:gd name="T8" fmla="*/ 318 w 427"/>
                  <a:gd name="T9" fmla="*/ 142 h 294"/>
                  <a:gd name="T10" fmla="*/ 310 w 427"/>
                  <a:gd name="T11" fmla="*/ 187 h 294"/>
                  <a:gd name="T12" fmla="*/ 304 w 427"/>
                  <a:gd name="T13" fmla="*/ 243 h 294"/>
                  <a:gd name="T14" fmla="*/ 294 w 427"/>
                  <a:gd name="T15" fmla="*/ 278 h 294"/>
                  <a:gd name="T16" fmla="*/ 284 w 427"/>
                  <a:gd name="T17" fmla="*/ 294 h 294"/>
                  <a:gd name="T18" fmla="*/ 258 w 427"/>
                  <a:gd name="T19" fmla="*/ 287 h 294"/>
                  <a:gd name="T20" fmla="*/ 215 w 427"/>
                  <a:gd name="T21" fmla="*/ 266 h 294"/>
                  <a:gd name="T22" fmla="*/ 171 w 427"/>
                  <a:gd name="T23" fmla="*/ 226 h 294"/>
                  <a:gd name="T24" fmla="*/ 138 w 427"/>
                  <a:gd name="T25" fmla="*/ 188 h 294"/>
                  <a:gd name="T26" fmla="*/ 112 w 427"/>
                  <a:gd name="T27" fmla="*/ 174 h 294"/>
                  <a:gd name="T28" fmla="*/ 78 w 427"/>
                  <a:gd name="T29" fmla="*/ 170 h 294"/>
                  <a:gd name="T30" fmla="*/ 32 w 427"/>
                  <a:gd name="T31" fmla="*/ 184 h 294"/>
                  <a:gd name="T32" fmla="*/ 2 w 427"/>
                  <a:gd name="T33" fmla="*/ 199 h 294"/>
                  <a:gd name="T34" fmla="*/ 0 w 427"/>
                  <a:gd name="T35" fmla="*/ 184 h 294"/>
                  <a:gd name="T36" fmla="*/ 6 w 427"/>
                  <a:gd name="T37" fmla="*/ 155 h 294"/>
                  <a:gd name="T38" fmla="*/ 22 w 427"/>
                  <a:gd name="T39" fmla="*/ 126 h 294"/>
                  <a:gd name="T40" fmla="*/ 46 w 427"/>
                  <a:gd name="T41" fmla="*/ 98 h 294"/>
                  <a:gd name="T42" fmla="*/ 92 w 427"/>
                  <a:gd name="T43" fmla="*/ 60 h 294"/>
                  <a:gd name="T44" fmla="*/ 171 w 427"/>
                  <a:gd name="T45" fmla="*/ 20 h 294"/>
                  <a:gd name="T46" fmla="*/ 255 w 427"/>
                  <a:gd name="T47" fmla="*/ 0 h 294"/>
                  <a:gd name="T48" fmla="*/ 315 w 427"/>
                  <a:gd name="T49" fmla="*/ 0 h 294"/>
                  <a:gd name="T50" fmla="*/ 351 w 427"/>
                  <a:gd name="T51" fmla="*/ 8 h 294"/>
                  <a:gd name="T52" fmla="*/ 382 w 427"/>
                  <a:gd name="T53" fmla="*/ 24 h 294"/>
                  <a:gd name="T54" fmla="*/ 406 w 427"/>
                  <a:gd name="T55" fmla="*/ 50 h 294"/>
                  <a:gd name="T56" fmla="*/ 421 w 427"/>
                  <a:gd name="T57" fmla="*/ 83 h 294"/>
                  <a:gd name="T58" fmla="*/ 427 w 427"/>
                  <a:gd name="T59" fmla="*/ 126 h 294"/>
                  <a:gd name="T60" fmla="*/ 425 w 427"/>
                  <a:gd name="T61" fmla="*/ 152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425" y="152"/>
                    </a:moveTo>
                    <a:lnTo>
                      <a:pt x="398" y="135"/>
                    </a:lnTo>
                    <a:lnTo>
                      <a:pt x="356" y="120"/>
                    </a:lnTo>
                    <a:lnTo>
                      <a:pt x="331" y="124"/>
                    </a:lnTo>
                    <a:lnTo>
                      <a:pt x="318" y="142"/>
                    </a:lnTo>
                    <a:lnTo>
                      <a:pt x="310" y="187"/>
                    </a:lnTo>
                    <a:lnTo>
                      <a:pt x="304" y="243"/>
                    </a:lnTo>
                    <a:lnTo>
                      <a:pt x="294" y="278"/>
                    </a:lnTo>
                    <a:lnTo>
                      <a:pt x="284" y="294"/>
                    </a:lnTo>
                    <a:lnTo>
                      <a:pt x="258" y="287"/>
                    </a:lnTo>
                    <a:lnTo>
                      <a:pt x="215" y="266"/>
                    </a:lnTo>
                    <a:lnTo>
                      <a:pt x="171" y="226"/>
                    </a:lnTo>
                    <a:lnTo>
                      <a:pt x="138" y="188"/>
                    </a:lnTo>
                    <a:lnTo>
                      <a:pt x="112" y="174"/>
                    </a:lnTo>
                    <a:lnTo>
                      <a:pt x="78" y="170"/>
                    </a:lnTo>
                    <a:lnTo>
                      <a:pt x="32" y="184"/>
                    </a:lnTo>
                    <a:lnTo>
                      <a:pt x="2" y="199"/>
                    </a:lnTo>
                    <a:lnTo>
                      <a:pt x="0" y="184"/>
                    </a:lnTo>
                    <a:lnTo>
                      <a:pt x="6" y="155"/>
                    </a:lnTo>
                    <a:lnTo>
                      <a:pt x="22" y="126"/>
                    </a:lnTo>
                    <a:lnTo>
                      <a:pt x="46" y="98"/>
                    </a:lnTo>
                    <a:lnTo>
                      <a:pt x="92" y="60"/>
                    </a:lnTo>
                    <a:lnTo>
                      <a:pt x="171" y="20"/>
                    </a:lnTo>
                    <a:lnTo>
                      <a:pt x="255" y="0"/>
                    </a:lnTo>
                    <a:lnTo>
                      <a:pt x="315" y="0"/>
                    </a:lnTo>
                    <a:lnTo>
                      <a:pt x="351" y="8"/>
                    </a:lnTo>
                    <a:lnTo>
                      <a:pt x="382" y="24"/>
                    </a:lnTo>
                    <a:lnTo>
                      <a:pt x="406" y="50"/>
                    </a:lnTo>
                    <a:lnTo>
                      <a:pt x="421" y="83"/>
                    </a:lnTo>
                    <a:lnTo>
                      <a:pt x="427" y="126"/>
                    </a:lnTo>
                    <a:lnTo>
                      <a:pt x="425" y="15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7925E454-EB0F-4865-9E64-AC70A8D885A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98911" y="351636"/>
                <a:ext cx="21592" cy="48114"/>
              </a:xfrm>
              <a:custGeom>
                <a:avLst/>
                <a:gdLst>
                  <a:gd name="T0" fmla="*/ 276 w 276"/>
                  <a:gd name="T1" fmla="*/ 2 h 615"/>
                  <a:gd name="T2" fmla="*/ 273 w 276"/>
                  <a:gd name="T3" fmla="*/ 24 h 615"/>
                  <a:gd name="T4" fmla="*/ 267 w 276"/>
                  <a:gd name="T5" fmla="*/ 63 h 615"/>
                  <a:gd name="T6" fmla="*/ 253 w 276"/>
                  <a:gd name="T7" fmla="*/ 98 h 615"/>
                  <a:gd name="T8" fmla="*/ 235 w 276"/>
                  <a:gd name="T9" fmla="*/ 127 h 615"/>
                  <a:gd name="T10" fmla="*/ 212 w 276"/>
                  <a:gd name="T11" fmla="*/ 150 h 615"/>
                  <a:gd name="T12" fmla="*/ 183 w 276"/>
                  <a:gd name="T13" fmla="*/ 168 h 615"/>
                  <a:gd name="T14" fmla="*/ 148 w 276"/>
                  <a:gd name="T15" fmla="*/ 182 h 615"/>
                  <a:gd name="T16" fmla="*/ 109 w 276"/>
                  <a:gd name="T17" fmla="*/ 188 h 615"/>
                  <a:gd name="T18" fmla="*/ 87 w 276"/>
                  <a:gd name="T19" fmla="*/ 190 h 615"/>
                  <a:gd name="T20" fmla="*/ 105 w 276"/>
                  <a:gd name="T21" fmla="*/ 214 h 615"/>
                  <a:gd name="T22" fmla="*/ 127 w 276"/>
                  <a:gd name="T23" fmla="*/ 266 h 615"/>
                  <a:gd name="T24" fmla="*/ 133 w 276"/>
                  <a:gd name="T25" fmla="*/ 320 h 615"/>
                  <a:gd name="T26" fmla="*/ 128 w 276"/>
                  <a:gd name="T27" fmla="*/ 378 h 615"/>
                  <a:gd name="T28" fmla="*/ 104 w 276"/>
                  <a:gd name="T29" fmla="*/ 463 h 615"/>
                  <a:gd name="T30" fmla="*/ 59 w 276"/>
                  <a:gd name="T31" fmla="*/ 569 h 615"/>
                  <a:gd name="T32" fmla="*/ 40 w 276"/>
                  <a:gd name="T33" fmla="*/ 615 h 615"/>
                  <a:gd name="T34" fmla="*/ 25 w 276"/>
                  <a:gd name="T35" fmla="*/ 593 h 615"/>
                  <a:gd name="T36" fmla="*/ 7 w 276"/>
                  <a:gd name="T37" fmla="*/ 547 h 615"/>
                  <a:gd name="T38" fmla="*/ 0 w 276"/>
                  <a:gd name="T39" fmla="*/ 492 h 615"/>
                  <a:gd name="T40" fmla="*/ 0 w 276"/>
                  <a:gd name="T41" fmla="*/ 433 h 615"/>
                  <a:gd name="T42" fmla="*/ 12 w 276"/>
                  <a:gd name="T43" fmla="*/ 334 h 615"/>
                  <a:gd name="T44" fmla="*/ 33 w 276"/>
                  <a:gd name="T45" fmla="*/ 180 h 615"/>
                  <a:gd name="T46" fmla="*/ 40 w 276"/>
                  <a:gd name="T47" fmla="*/ 96 h 615"/>
                  <a:gd name="T48" fmla="*/ 72 w 276"/>
                  <a:gd name="T49" fmla="*/ 87 h 615"/>
                  <a:gd name="T50" fmla="*/ 123 w 276"/>
                  <a:gd name="T51" fmla="*/ 55 h 615"/>
                  <a:gd name="T52" fmla="*/ 172 w 276"/>
                  <a:gd name="T53" fmla="*/ 23 h 615"/>
                  <a:gd name="T54" fmla="*/ 217 w 276"/>
                  <a:gd name="T55" fmla="*/ 6 h 615"/>
                  <a:gd name="T56" fmla="*/ 255 w 276"/>
                  <a:gd name="T57" fmla="*/ 0 h 615"/>
                  <a:gd name="T58" fmla="*/ 276 w 276"/>
                  <a:gd name="T59" fmla="*/ 2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276" y="2"/>
                    </a:moveTo>
                    <a:lnTo>
                      <a:pt x="273" y="24"/>
                    </a:lnTo>
                    <a:lnTo>
                      <a:pt x="267" y="63"/>
                    </a:lnTo>
                    <a:lnTo>
                      <a:pt x="253" y="98"/>
                    </a:lnTo>
                    <a:lnTo>
                      <a:pt x="235" y="127"/>
                    </a:lnTo>
                    <a:lnTo>
                      <a:pt x="212" y="150"/>
                    </a:lnTo>
                    <a:lnTo>
                      <a:pt x="183" y="168"/>
                    </a:lnTo>
                    <a:lnTo>
                      <a:pt x="148" y="182"/>
                    </a:lnTo>
                    <a:lnTo>
                      <a:pt x="109" y="188"/>
                    </a:lnTo>
                    <a:lnTo>
                      <a:pt x="87" y="190"/>
                    </a:lnTo>
                    <a:lnTo>
                      <a:pt x="105" y="214"/>
                    </a:lnTo>
                    <a:lnTo>
                      <a:pt x="127" y="266"/>
                    </a:lnTo>
                    <a:lnTo>
                      <a:pt x="133" y="320"/>
                    </a:lnTo>
                    <a:lnTo>
                      <a:pt x="128" y="378"/>
                    </a:lnTo>
                    <a:lnTo>
                      <a:pt x="104" y="463"/>
                    </a:lnTo>
                    <a:lnTo>
                      <a:pt x="59" y="569"/>
                    </a:lnTo>
                    <a:lnTo>
                      <a:pt x="40" y="615"/>
                    </a:lnTo>
                    <a:lnTo>
                      <a:pt x="25" y="593"/>
                    </a:lnTo>
                    <a:lnTo>
                      <a:pt x="7" y="547"/>
                    </a:lnTo>
                    <a:lnTo>
                      <a:pt x="0" y="492"/>
                    </a:lnTo>
                    <a:lnTo>
                      <a:pt x="0" y="433"/>
                    </a:lnTo>
                    <a:lnTo>
                      <a:pt x="12" y="334"/>
                    </a:lnTo>
                    <a:lnTo>
                      <a:pt x="33" y="180"/>
                    </a:lnTo>
                    <a:lnTo>
                      <a:pt x="40" y="96"/>
                    </a:lnTo>
                    <a:lnTo>
                      <a:pt x="72" y="87"/>
                    </a:lnTo>
                    <a:lnTo>
                      <a:pt x="123" y="55"/>
                    </a:lnTo>
                    <a:lnTo>
                      <a:pt x="172" y="23"/>
                    </a:lnTo>
                    <a:lnTo>
                      <a:pt x="217" y="6"/>
                    </a:lnTo>
                    <a:lnTo>
                      <a:pt x="255" y="0"/>
                    </a:lnTo>
                    <a:lnTo>
                      <a:pt x="276" y="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16">
                <a:extLst>
                  <a:ext uri="{FF2B5EF4-FFF2-40B4-BE49-F238E27FC236}">
                    <a16:creationId xmlns:a16="http://schemas.microsoft.com/office/drawing/2014/main" id="{1A6936B3-5D2D-4F86-B915-A8881EE887F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32977" y="429088"/>
                <a:ext cx="33562" cy="11970"/>
              </a:xfrm>
              <a:custGeom>
                <a:avLst/>
                <a:gdLst>
                  <a:gd name="T0" fmla="*/ 5 w 429"/>
                  <a:gd name="T1" fmla="*/ 0 h 153"/>
                  <a:gd name="T2" fmla="*/ 98 w 429"/>
                  <a:gd name="T3" fmla="*/ 0 h 153"/>
                  <a:gd name="T4" fmla="*/ 110 w 429"/>
                  <a:gd name="T5" fmla="*/ 14 h 153"/>
                  <a:gd name="T6" fmla="*/ 142 w 429"/>
                  <a:gd name="T7" fmla="*/ 36 h 153"/>
                  <a:gd name="T8" fmla="*/ 205 w 429"/>
                  <a:gd name="T9" fmla="*/ 53 h 153"/>
                  <a:gd name="T10" fmla="*/ 302 w 429"/>
                  <a:gd name="T11" fmla="*/ 61 h 153"/>
                  <a:gd name="T12" fmla="*/ 373 w 429"/>
                  <a:gd name="T13" fmla="*/ 70 h 153"/>
                  <a:gd name="T14" fmla="*/ 413 w 429"/>
                  <a:gd name="T15" fmla="*/ 84 h 153"/>
                  <a:gd name="T16" fmla="*/ 429 w 429"/>
                  <a:gd name="T17" fmla="*/ 93 h 153"/>
                  <a:gd name="T18" fmla="*/ 414 w 429"/>
                  <a:gd name="T19" fmla="*/ 108 h 153"/>
                  <a:gd name="T20" fmla="*/ 361 w 429"/>
                  <a:gd name="T21" fmla="*/ 132 h 153"/>
                  <a:gd name="T22" fmla="*/ 290 w 429"/>
                  <a:gd name="T23" fmla="*/ 148 h 153"/>
                  <a:gd name="T24" fmla="*/ 210 w 429"/>
                  <a:gd name="T25" fmla="*/ 153 h 153"/>
                  <a:gd name="T26" fmla="*/ 131 w 429"/>
                  <a:gd name="T27" fmla="*/ 148 h 153"/>
                  <a:gd name="T28" fmla="*/ 64 w 429"/>
                  <a:gd name="T29" fmla="*/ 126 h 153"/>
                  <a:gd name="T30" fmla="*/ 26 w 429"/>
                  <a:gd name="T31" fmla="*/ 100 h 153"/>
                  <a:gd name="T32" fmla="*/ 9 w 429"/>
                  <a:gd name="T33" fmla="*/ 77 h 153"/>
                  <a:gd name="T34" fmla="*/ 0 w 429"/>
                  <a:gd name="T35" fmla="*/ 50 h 153"/>
                  <a:gd name="T36" fmla="*/ 0 w 429"/>
                  <a:gd name="T37" fmla="*/ 17 h 153"/>
                  <a:gd name="T38" fmla="*/ 5 w 429"/>
                  <a:gd name="T3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9" h="153">
                    <a:moveTo>
                      <a:pt x="5" y="0"/>
                    </a:moveTo>
                    <a:lnTo>
                      <a:pt x="98" y="0"/>
                    </a:lnTo>
                    <a:lnTo>
                      <a:pt x="110" y="14"/>
                    </a:lnTo>
                    <a:lnTo>
                      <a:pt x="142" y="36"/>
                    </a:lnTo>
                    <a:lnTo>
                      <a:pt x="205" y="53"/>
                    </a:lnTo>
                    <a:lnTo>
                      <a:pt x="302" y="61"/>
                    </a:lnTo>
                    <a:lnTo>
                      <a:pt x="373" y="70"/>
                    </a:lnTo>
                    <a:lnTo>
                      <a:pt x="413" y="84"/>
                    </a:lnTo>
                    <a:lnTo>
                      <a:pt x="429" y="93"/>
                    </a:lnTo>
                    <a:lnTo>
                      <a:pt x="414" y="108"/>
                    </a:lnTo>
                    <a:lnTo>
                      <a:pt x="361" y="132"/>
                    </a:lnTo>
                    <a:lnTo>
                      <a:pt x="290" y="148"/>
                    </a:lnTo>
                    <a:lnTo>
                      <a:pt x="210" y="153"/>
                    </a:lnTo>
                    <a:lnTo>
                      <a:pt x="131" y="148"/>
                    </a:lnTo>
                    <a:lnTo>
                      <a:pt x="64" y="126"/>
                    </a:lnTo>
                    <a:lnTo>
                      <a:pt x="26" y="100"/>
                    </a:lnTo>
                    <a:lnTo>
                      <a:pt x="9" y="77"/>
                    </a:lnTo>
                    <a:lnTo>
                      <a:pt x="0" y="50"/>
                    </a:lnTo>
                    <a:lnTo>
                      <a:pt x="0" y="1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33">
                <a:extLst>
                  <a:ext uri="{FF2B5EF4-FFF2-40B4-BE49-F238E27FC236}">
                    <a16:creationId xmlns:a16="http://schemas.microsoft.com/office/drawing/2014/main" id="{1617DA38-779E-4E77-9DAE-9B825141E10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6966" y="292726"/>
                <a:ext cx="15490" cy="25817"/>
              </a:xfrm>
              <a:custGeom>
                <a:avLst/>
                <a:gdLst>
                  <a:gd name="T0" fmla="*/ 198 w 198"/>
                  <a:gd name="T1" fmla="*/ 46 h 330"/>
                  <a:gd name="T2" fmla="*/ 176 w 198"/>
                  <a:gd name="T3" fmla="*/ 45 h 330"/>
                  <a:gd name="T4" fmla="*/ 154 w 198"/>
                  <a:gd name="T5" fmla="*/ 32 h 330"/>
                  <a:gd name="T6" fmla="*/ 148 w 198"/>
                  <a:gd name="T7" fmla="*/ 14 h 330"/>
                  <a:gd name="T8" fmla="*/ 150 w 198"/>
                  <a:gd name="T9" fmla="*/ 0 h 330"/>
                  <a:gd name="T10" fmla="*/ 56 w 198"/>
                  <a:gd name="T11" fmla="*/ 0 h 330"/>
                  <a:gd name="T12" fmla="*/ 62 w 198"/>
                  <a:gd name="T13" fmla="*/ 22 h 330"/>
                  <a:gd name="T14" fmla="*/ 59 w 198"/>
                  <a:gd name="T15" fmla="*/ 70 h 330"/>
                  <a:gd name="T16" fmla="*/ 36 w 198"/>
                  <a:gd name="T17" fmla="*/ 139 h 330"/>
                  <a:gd name="T18" fmla="*/ 10 w 198"/>
                  <a:gd name="T19" fmla="*/ 206 h 330"/>
                  <a:gd name="T20" fmla="*/ 0 w 198"/>
                  <a:gd name="T21" fmla="*/ 246 h 330"/>
                  <a:gd name="T22" fmla="*/ 6 w 198"/>
                  <a:gd name="T23" fmla="*/ 283 h 330"/>
                  <a:gd name="T24" fmla="*/ 32 w 198"/>
                  <a:gd name="T25" fmla="*/ 315 h 330"/>
                  <a:gd name="T26" fmla="*/ 56 w 198"/>
                  <a:gd name="T27" fmla="*/ 330 h 330"/>
                  <a:gd name="T28" fmla="*/ 59 w 198"/>
                  <a:gd name="T29" fmla="*/ 285 h 330"/>
                  <a:gd name="T30" fmla="*/ 70 w 198"/>
                  <a:gd name="T31" fmla="*/ 202 h 330"/>
                  <a:gd name="T32" fmla="*/ 91 w 198"/>
                  <a:gd name="T33" fmla="*/ 129 h 330"/>
                  <a:gd name="T34" fmla="*/ 127 w 198"/>
                  <a:gd name="T35" fmla="*/ 70 h 330"/>
                  <a:gd name="T36" fmla="*/ 150 w 198"/>
                  <a:gd name="T37" fmla="*/ 46 h 330"/>
                  <a:gd name="T38" fmla="*/ 151 w 198"/>
                  <a:gd name="T39" fmla="*/ 57 h 330"/>
                  <a:gd name="T40" fmla="*/ 163 w 198"/>
                  <a:gd name="T41" fmla="*/ 73 h 330"/>
                  <a:gd name="T42" fmla="*/ 179 w 198"/>
                  <a:gd name="T43" fmla="*/ 78 h 330"/>
                  <a:gd name="T44" fmla="*/ 194 w 198"/>
                  <a:gd name="T45" fmla="*/ 65 h 330"/>
                  <a:gd name="T46" fmla="*/ 198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98" y="46"/>
                    </a:moveTo>
                    <a:lnTo>
                      <a:pt x="176" y="45"/>
                    </a:lnTo>
                    <a:lnTo>
                      <a:pt x="154" y="32"/>
                    </a:lnTo>
                    <a:lnTo>
                      <a:pt x="148" y="14"/>
                    </a:lnTo>
                    <a:lnTo>
                      <a:pt x="150" y="0"/>
                    </a:lnTo>
                    <a:lnTo>
                      <a:pt x="56" y="0"/>
                    </a:lnTo>
                    <a:lnTo>
                      <a:pt x="62" y="22"/>
                    </a:lnTo>
                    <a:lnTo>
                      <a:pt x="59" y="70"/>
                    </a:lnTo>
                    <a:lnTo>
                      <a:pt x="36" y="139"/>
                    </a:lnTo>
                    <a:lnTo>
                      <a:pt x="10" y="206"/>
                    </a:lnTo>
                    <a:lnTo>
                      <a:pt x="0" y="246"/>
                    </a:lnTo>
                    <a:lnTo>
                      <a:pt x="6" y="283"/>
                    </a:lnTo>
                    <a:lnTo>
                      <a:pt x="32" y="315"/>
                    </a:lnTo>
                    <a:lnTo>
                      <a:pt x="56" y="330"/>
                    </a:lnTo>
                    <a:lnTo>
                      <a:pt x="59" y="285"/>
                    </a:lnTo>
                    <a:lnTo>
                      <a:pt x="70" y="202"/>
                    </a:lnTo>
                    <a:lnTo>
                      <a:pt x="91" y="129"/>
                    </a:lnTo>
                    <a:lnTo>
                      <a:pt x="127" y="70"/>
                    </a:lnTo>
                    <a:lnTo>
                      <a:pt x="150" y="46"/>
                    </a:lnTo>
                    <a:lnTo>
                      <a:pt x="151" y="57"/>
                    </a:lnTo>
                    <a:lnTo>
                      <a:pt x="163" y="73"/>
                    </a:lnTo>
                    <a:lnTo>
                      <a:pt x="179" y="78"/>
                    </a:lnTo>
                    <a:lnTo>
                      <a:pt x="194" y="65"/>
                    </a:lnTo>
                    <a:lnTo>
                      <a:pt x="198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34">
                <a:extLst>
                  <a:ext uri="{FF2B5EF4-FFF2-40B4-BE49-F238E27FC236}">
                    <a16:creationId xmlns:a16="http://schemas.microsoft.com/office/drawing/2014/main" id="{A123DAB7-FB1E-4E8D-8BEF-0AAF936D1A4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3211" y="266909"/>
                <a:ext cx="18542" cy="25817"/>
              </a:xfrm>
              <a:custGeom>
                <a:avLst/>
                <a:gdLst>
                  <a:gd name="T0" fmla="*/ 236 w 236"/>
                  <a:gd name="T1" fmla="*/ 330 h 330"/>
                  <a:gd name="T2" fmla="*/ 215 w 236"/>
                  <a:gd name="T3" fmla="*/ 280 h 330"/>
                  <a:gd name="T4" fmla="*/ 175 w 236"/>
                  <a:gd name="T5" fmla="*/ 179 h 330"/>
                  <a:gd name="T6" fmla="*/ 139 w 236"/>
                  <a:gd name="T7" fmla="*/ 108 h 330"/>
                  <a:gd name="T8" fmla="*/ 110 w 236"/>
                  <a:gd name="T9" fmla="*/ 67 h 330"/>
                  <a:gd name="T10" fmla="*/ 74 w 236"/>
                  <a:gd name="T11" fmla="*/ 34 h 330"/>
                  <a:gd name="T12" fmla="*/ 28 w 236"/>
                  <a:gd name="T13" fmla="*/ 8 h 330"/>
                  <a:gd name="T14" fmla="*/ 0 w 236"/>
                  <a:gd name="T15" fmla="*/ 0 h 330"/>
                  <a:gd name="T16" fmla="*/ 8 w 236"/>
                  <a:gd name="T17" fmla="*/ 27 h 330"/>
                  <a:gd name="T18" fmla="*/ 28 w 236"/>
                  <a:gd name="T19" fmla="*/ 78 h 330"/>
                  <a:gd name="T20" fmla="*/ 66 w 236"/>
                  <a:gd name="T21" fmla="*/ 147 h 330"/>
                  <a:gd name="T22" fmla="*/ 128 w 236"/>
                  <a:gd name="T23" fmla="*/ 226 h 330"/>
                  <a:gd name="T24" fmla="*/ 200 w 236"/>
                  <a:gd name="T25" fmla="*/ 296 h 330"/>
                  <a:gd name="T26" fmla="*/ 236 w 236"/>
                  <a:gd name="T27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236" y="330"/>
                    </a:moveTo>
                    <a:lnTo>
                      <a:pt x="215" y="280"/>
                    </a:lnTo>
                    <a:lnTo>
                      <a:pt x="175" y="179"/>
                    </a:lnTo>
                    <a:lnTo>
                      <a:pt x="139" y="108"/>
                    </a:lnTo>
                    <a:lnTo>
                      <a:pt x="110" y="67"/>
                    </a:lnTo>
                    <a:lnTo>
                      <a:pt x="74" y="34"/>
                    </a:lnTo>
                    <a:lnTo>
                      <a:pt x="28" y="8"/>
                    </a:lnTo>
                    <a:lnTo>
                      <a:pt x="0" y="0"/>
                    </a:lnTo>
                    <a:lnTo>
                      <a:pt x="8" y="27"/>
                    </a:lnTo>
                    <a:lnTo>
                      <a:pt x="28" y="78"/>
                    </a:lnTo>
                    <a:lnTo>
                      <a:pt x="66" y="147"/>
                    </a:lnTo>
                    <a:lnTo>
                      <a:pt x="128" y="226"/>
                    </a:lnTo>
                    <a:lnTo>
                      <a:pt x="200" y="296"/>
                    </a:lnTo>
                    <a:lnTo>
                      <a:pt x="236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35">
                <a:extLst>
                  <a:ext uri="{FF2B5EF4-FFF2-40B4-BE49-F238E27FC236}">
                    <a16:creationId xmlns:a16="http://schemas.microsoft.com/office/drawing/2014/main" id="{986AD34B-41D3-418A-BC4C-9EB512E062E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9515" y="233581"/>
                <a:ext cx="228599" cy="130259"/>
              </a:xfrm>
              <a:custGeom>
                <a:avLst/>
                <a:gdLst>
                  <a:gd name="T0" fmla="*/ 2836 w 2922"/>
                  <a:gd name="T1" fmla="*/ 717 h 1665"/>
                  <a:gd name="T2" fmla="*/ 2734 w 2922"/>
                  <a:gd name="T3" fmla="*/ 827 h 1665"/>
                  <a:gd name="T4" fmla="*/ 2699 w 2922"/>
                  <a:gd name="T5" fmla="*/ 886 h 1665"/>
                  <a:gd name="T6" fmla="*/ 2718 w 2922"/>
                  <a:gd name="T7" fmla="*/ 763 h 1665"/>
                  <a:gd name="T8" fmla="*/ 2776 w 2922"/>
                  <a:gd name="T9" fmla="*/ 696 h 1665"/>
                  <a:gd name="T10" fmla="*/ 2591 w 2922"/>
                  <a:gd name="T11" fmla="*/ 660 h 1665"/>
                  <a:gd name="T12" fmla="*/ 2498 w 2922"/>
                  <a:gd name="T13" fmla="*/ 753 h 1665"/>
                  <a:gd name="T14" fmla="*/ 2419 w 2922"/>
                  <a:gd name="T15" fmla="*/ 936 h 1665"/>
                  <a:gd name="T16" fmla="*/ 2382 w 2922"/>
                  <a:gd name="T17" fmla="*/ 825 h 1665"/>
                  <a:gd name="T18" fmla="*/ 2490 w 2922"/>
                  <a:gd name="T19" fmla="*/ 601 h 1665"/>
                  <a:gd name="T20" fmla="*/ 2363 w 2922"/>
                  <a:gd name="T21" fmla="*/ 629 h 1665"/>
                  <a:gd name="T22" fmla="*/ 2402 w 2922"/>
                  <a:gd name="T23" fmla="*/ 519 h 1665"/>
                  <a:gd name="T24" fmla="*/ 2285 w 2922"/>
                  <a:gd name="T25" fmla="*/ 587 h 1665"/>
                  <a:gd name="T26" fmla="*/ 2289 w 2922"/>
                  <a:gd name="T27" fmla="*/ 767 h 1665"/>
                  <a:gd name="T28" fmla="*/ 2337 w 2922"/>
                  <a:gd name="T29" fmla="*/ 779 h 1665"/>
                  <a:gd name="T30" fmla="*/ 2355 w 2922"/>
                  <a:gd name="T31" fmla="*/ 1085 h 1665"/>
                  <a:gd name="T32" fmla="*/ 2262 w 2922"/>
                  <a:gd name="T33" fmla="*/ 1054 h 1665"/>
                  <a:gd name="T34" fmla="*/ 2246 w 2922"/>
                  <a:gd name="T35" fmla="*/ 900 h 1665"/>
                  <a:gd name="T36" fmla="*/ 2186 w 2922"/>
                  <a:gd name="T37" fmla="*/ 978 h 1665"/>
                  <a:gd name="T38" fmla="*/ 2259 w 2922"/>
                  <a:gd name="T39" fmla="*/ 1293 h 1665"/>
                  <a:gd name="T40" fmla="*/ 2033 w 2922"/>
                  <a:gd name="T41" fmla="*/ 1340 h 1665"/>
                  <a:gd name="T42" fmla="*/ 1649 w 2922"/>
                  <a:gd name="T43" fmla="*/ 1368 h 1665"/>
                  <a:gd name="T44" fmla="*/ 1652 w 2922"/>
                  <a:gd name="T45" fmla="*/ 1591 h 1665"/>
                  <a:gd name="T46" fmla="*/ 1569 w 2922"/>
                  <a:gd name="T47" fmla="*/ 1645 h 1665"/>
                  <a:gd name="T48" fmla="*/ 1516 w 2922"/>
                  <a:gd name="T49" fmla="*/ 1577 h 1665"/>
                  <a:gd name="T50" fmla="*/ 1477 w 2922"/>
                  <a:gd name="T51" fmla="*/ 1499 h 1665"/>
                  <a:gd name="T52" fmla="*/ 1591 w 2922"/>
                  <a:gd name="T53" fmla="*/ 1077 h 1665"/>
                  <a:gd name="T54" fmla="*/ 1579 w 2922"/>
                  <a:gd name="T55" fmla="*/ 1008 h 1665"/>
                  <a:gd name="T56" fmla="*/ 1412 w 2922"/>
                  <a:gd name="T57" fmla="*/ 1086 h 1665"/>
                  <a:gd name="T58" fmla="*/ 1361 w 2922"/>
                  <a:gd name="T59" fmla="*/ 1008 h 1665"/>
                  <a:gd name="T60" fmla="*/ 1321 w 2922"/>
                  <a:gd name="T61" fmla="*/ 976 h 1665"/>
                  <a:gd name="T62" fmla="*/ 1363 w 2922"/>
                  <a:gd name="T63" fmla="*/ 1117 h 1665"/>
                  <a:gd name="T64" fmla="*/ 1447 w 2922"/>
                  <a:gd name="T65" fmla="*/ 1145 h 1665"/>
                  <a:gd name="T66" fmla="*/ 1337 w 2922"/>
                  <a:gd name="T67" fmla="*/ 1149 h 1665"/>
                  <a:gd name="T68" fmla="*/ 1225 w 2922"/>
                  <a:gd name="T69" fmla="*/ 932 h 1665"/>
                  <a:gd name="T70" fmla="*/ 1272 w 2922"/>
                  <a:gd name="T71" fmla="*/ 755 h 1665"/>
                  <a:gd name="T72" fmla="*/ 1309 w 2922"/>
                  <a:gd name="T73" fmla="*/ 808 h 1665"/>
                  <a:gd name="T74" fmla="*/ 1297 w 2922"/>
                  <a:gd name="T75" fmla="*/ 889 h 1665"/>
                  <a:gd name="T76" fmla="*/ 1349 w 2922"/>
                  <a:gd name="T77" fmla="*/ 776 h 1665"/>
                  <a:gd name="T78" fmla="*/ 1395 w 2922"/>
                  <a:gd name="T79" fmla="*/ 664 h 1665"/>
                  <a:gd name="T80" fmla="*/ 1461 w 2922"/>
                  <a:gd name="T81" fmla="*/ 889 h 1665"/>
                  <a:gd name="T82" fmla="*/ 1528 w 2922"/>
                  <a:gd name="T83" fmla="*/ 864 h 1665"/>
                  <a:gd name="T84" fmla="*/ 1591 w 2922"/>
                  <a:gd name="T85" fmla="*/ 785 h 1665"/>
                  <a:gd name="T86" fmla="*/ 1649 w 2922"/>
                  <a:gd name="T87" fmla="*/ 519 h 1665"/>
                  <a:gd name="T88" fmla="*/ 1512 w 2922"/>
                  <a:gd name="T89" fmla="*/ 417 h 1665"/>
                  <a:gd name="T90" fmla="*/ 1365 w 2922"/>
                  <a:gd name="T91" fmla="*/ 377 h 1665"/>
                  <a:gd name="T92" fmla="*/ 1345 w 2922"/>
                  <a:gd name="T93" fmla="*/ 188 h 1665"/>
                  <a:gd name="T94" fmla="*/ 1223 w 2922"/>
                  <a:gd name="T95" fmla="*/ 146 h 1665"/>
                  <a:gd name="T96" fmla="*/ 538 w 2922"/>
                  <a:gd name="T97" fmla="*/ 443 h 1665"/>
                  <a:gd name="T98" fmla="*/ 44 w 2922"/>
                  <a:gd name="T99" fmla="*/ 575 h 1665"/>
                  <a:gd name="T100" fmla="*/ 916 w 2922"/>
                  <a:gd name="T101" fmla="*/ 207 h 1665"/>
                  <a:gd name="T102" fmla="*/ 1428 w 2922"/>
                  <a:gd name="T103" fmla="*/ 71 h 1665"/>
                  <a:gd name="T104" fmla="*/ 1857 w 2922"/>
                  <a:gd name="T105" fmla="*/ 385 h 1665"/>
                  <a:gd name="T106" fmla="*/ 2215 w 2922"/>
                  <a:gd name="T107" fmla="*/ 495 h 1665"/>
                  <a:gd name="T108" fmla="*/ 2564 w 2922"/>
                  <a:gd name="T109" fmla="*/ 447 h 1665"/>
                  <a:gd name="T110" fmla="*/ 2732 w 2922"/>
                  <a:gd name="T111" fmla="*/ 525 h 1665"/>
                  <a:gd name="T112" fmla="*/ 2891 w 2922"/>
                  <a:gd name="T113" fmla="*/ 659 h 1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22" h="1665">
                    <a:moveTo>
                      <a:pt x="2922" y="660"/>
                    </a:moveTo>
                    <a:lnTo>
                      <a:pt x="2910" y="673"/>
                    </a:lnTo>
                    <a:lnTo>
                      <a:pt x="2883" y="692"/>
                    </a:lnTo>
                    <a:lnTo>
                      <a:pt x="2836" y="717"/>
                    </a:lnTo>
                    <a:lnTo>
                      <a:pt x="2791" y="743"/>
                    </a:lnTo>
                    <a:lnTo>
                      <a:pt x="2764" y="763"/>
                    </a:lnTo>
                    <a:lnTo>
                      <a:pt x="2744" y="791"/>
                    </a:lnTo>
                    <a:lnTo>
                      <a:pt x="2734" y="827"/>
                    </a:lnTo>
                    <a:lnTo>
                      <a:pt x="2732" y="849"/>
                    </a:lnTo>
                    <a:lnTo>
                      <a:pt x="2719" y="872"/>
                    </a:lnTo>
                    <a:lnTo>
                      <a:pt x="2706" y="886"/>
                    </a:lnTo>
                    <a:lnTo>
                      <a:pt x="2699" y="886"/>
                    </a:lnTo>
                    <a:lnTo>
                      <a:pt x="2694" y="876"/>
                    </a:lnTo>
                    <a:lnTo>
                      <a:pt x="2694" y="846"/>
                    </a:lnTo>
                    <a:lnTo>
                      <a:pt x="2702" y="805"/>
                    </a:lnTo>
                    <a:lnTo>
                      <a:pt x="2718" y="763"/>
                    </a:lnTo>
                    <a:lnTo>
                      <a:pt x="2738" y="727"/>
                    </a:lnTo>
                    <a:lnTo>
                      <a:pt x="2764" y="708"/>
                    </a:lnTo>
                    <a:lnTo>
                      <a:pt x="2779" y="708"/>
                    </a:lnTo>
                    <a:lnTo>
                      <a:pt x="2776" y="696"/>
                    </a:lnTo>
                    <a:lnTo>
                      <a:pt x="2763" y="680"/>
                    </a:lnTo>
                    <a:lnTo>
                      <a:pt x="2732" y="667"/>
                    </a:lnTo>
                    <a:lnTo>
                      <a:pt x="2648" y="663"/>
                    </a:lnTo>
                    <a:lnTo>
                      <a:pt x="2591" y="660"/>
                    </a:lnTo>
                    <a:lnTo>
                      <a:pt x="2571" y="667"/>
                    </a:lnTo>
                    <a:lnTo>
                      <a:pt x="2538" y="688"/>
                    </a:lnTo>
                    <a:lnTo>
                      <a:pt x="2515" y="717"/>
                    </a:lnTo>
                    <a:lnTo>
                      <a:pt x="2498" y="753"/>
                    </a:lnTo>
                    <a:lnTo>
                      <a:pt x="2481" y="815"/>
                    </a:lnTo>
                    <a:lnTo>
                      <a:pt x="2462" y="902"/>
                    </a:lnTo>
                    <a:lnTo>
                      <a:pt x="2450" y="944"/>
                    </a:lnTo>
                    <a:lnTo>
                      <a:pt x="2419" y="936"/>
                    </a:lnTo>
                    <a:lnTo>
                      <a:pt x="2391" y="916"/>
                    </a:lnTo>
                    <a:lnTo>
                      <a:pt x="2381" y="900"/>
                    </a:lnTo>
                    <a:lnTo>
                      <a:pt x="2374" y="870"/>
                    </a:lnTo>
                    <a:lnTo>
                      <a:pt x="2382" y="825"/>
                    </a:lnTo>
                    <a:lnTo>
                      <a:pt x="2417" y="751"/>
                    </a:lnTo>
                    <a:lnTo>
                      <a:pt x="2477" y="652"/>
                    </a:lnTo>
                    <a:lnTo>
                      <a:pt x="2497" y="613"/>
                    </a:lnTo>
                    <a:lnTo>
                      <a:pt x="2490" y="601"/>
                    </a:lnTo>
                    <a:lnTo>
                      <a:pt x="2465" y="596"/>
                    </a:lnTo>
                    <a:lnTo>
                      <a:pt x="2418" y="611"/>
                    </a:lnTo>
                    <a:lnTo>
                      <a:pt x="2377" y="629"/>
                    </a:lnTo>
                    <a:lnTo>
                      <a:pt x="2363" y="629"/>
                    </a:lnTo>
                    <a:lnTo>
                      <a:pt x="2359" y="625"/>
                    </a:lnTo>
                    <a:lnTo>
                      <a:pt x="2361" y="608"/>
                    </a:lnTo>
                    <a:lnTo>
                      <a:pt x="2381" y="559"/>
                    </a:lnTo>
                    <a:lnTo>
                      <a:pt x="2402" y="519"/>
                    </a:lnTo>
                    <a:lnTo>
                      <a:pt x="2377" y="520"/>
                    </a:lnTo>
                    <a:lnTo>
                      <a:pt x="2335" y="531"/>
                    </a:lnTo>
                    <a:lnTo>
                      <a:pt x="2305" y="555"/>
                    </a:lnTo>
                    <a:lnTo>
                      <a:pt x="2285" y="587"/>
                    </a:lnTo>
                    <a:lnTo>
                      <a:pt x="2267" y="649"/>
                    </a:lnTo>
                    <a:lnTo>
                      <a:pt x="2262" y="749"/>
                    </a:lnTo>
                    <a:lnTo>
                      <a:pt x="2261" y="801"/>
                    </a:lnTo>
                    <a:lnTo>
                      <a:pt x="2289" y="767"/>
                    </a:lnTo>
                    <a:lnTo>
                      <a:pt x="2315" y="741"/>
                    </a:lnTo>
                    <a:lnTo>
                      <a:pt x="2327" y="736"/>
                    </a:lnTo>
                    <a:lnTo>
                      <a:pt x="2337" y="743"/>
                    </a:lnTo>
                    <a:lnTo>
                      <a:pt x="2337" y="779"/>
                    </a:lnTo>
                    <a:lnTo>
                      <a:pt x="2327" y="870"/>
                    </a:lnTo>
                    <a:lnTo>
                      <a:pt x="2326" y="982"/>
                    </a:lnTo>
                    <a:lnTo>
                      <a:pt x="2341" y="1054"/>
                    </a:lnTo>
                    <a:lnTo>
                      <a:pt x="2355" y="1085"/>
                    </a:lnTo>
                    <a:lnTo>
                      <a:pt x="2330" y="1092"/>
                    </a:lnTo>
                    <a:lnTo>
                      <a:pt x="2294" y="1093"/>
                    </a:lnTo>
                    <a:lnTo>
                      <a:pt x="2273" y="1080"/>
                    </a:lnTo>
                    <a:lnTo>
                      <a:pt x="2262" y="1054"/>
                    </a:lnTo>
                    <a:lnTo>
                      <a:pt x="2258" y="1005"/>
                    </a:lnTo>
                    <a:lnTo>
                      <a:pt x="2263" y="929"/>
                    </a:lnTo>
                    <a:lnTo>
                      <a:pt x="2261" y="896"/>
                    </a:lnTo>
                    <a:lnTo>
                      <a:pt x="2246" y="900"/>
                    </a:lnTo>
                    <a:lnTo>
                      <a:pt x="2222" y="910"/>
                    </a:lnTo>
                    <a:lnTo>
                      <a:pt x="2205" y="925"/>
                    </a:lnTo>
                    <a:lnTo>
                      <a:pt x="2194" y="944"/>
                    </a:lnTo>
                    <a:lnTo>
                      <a:pt x="2186" y="978"/>
                    </a:lnTo>
                    <a:lnTo>
                      <a:pt x="2190" y="1034"/>
                    </a:lnTo>
                    <a:lnTo>
                      <a:pt x="2215" y="1130"/>
                    </a:lnTo>
                    <a:lnTo>
                      <a:pt x="2246" y="1230"/>
                    </a:lnTo>
                    <a:lnTo>
                      <a:pt x="2259" y="1293"/>
                    </a:lnTo>
                    <a:lnTo>
                      <a:pt x="2261" y="1320"/>
                    </a:lnTo>
                    <a:lnTo>
                      <a:pt x="2219" y="1320"/>
                    </a:lnTo>
                    <a:lnTo>
                      <a:pt x="2141" y="1324"/>
                    </a:lnTo>
                    <a:lnTo>
                      <a:pt x="2033" y="1340"/>
                    </a:lnTo>
                    <a:lnTo>
                      <a:pt x="1894" y="1366"/>
                    </a:lnTo>
                    <a:lnTo>
                      <a:pt x="1781" y="1376"/>
                    </a:lnTo>
                    <a:lnTo>
                      <a:pt x="1696" y="1373"/>
                    </a:lnTo>
                    <a:lnTo>
                      <a:pt x="1649" y="1368"/>
                    </a:lnTo>
                    <a:lnTo>
                      <a:pt x="1665" y="1417"/>
                    </a:lnTo>
                    <a:lnTo>
                      <a:pt x="1673" y="1477"/>
                    </a:lnTo>
                    <a:lnTo>
                      <a:pt x="1665" y="1521"/>
                    </a:lnTo>
                    <a:lnTo>
                      <a:pt x="1652" y="1591"/>
                    </a:lnTo>
                    <a:lnTo>
                      <a:pt x="1649" y="1650"/>
                    </a:lnTo>
                    <a:lnTo>
                      <a:pt x="1627" y="1663"/>
                    </a:lnTo>
                    <a:lnTo>
                      <a:pt x="1592" y="1665"/>
                    </a:lnTo>
                    <a:lnTo>
                      <a:pt x="1569" y="1645"/>
                    </a:lnTo>
                    <a:lnTo>
                      <a:pt x="1555" y="1614"/>
                    </a:lnTo>
                    <a:lnTo>
                      <a:pt x="1541" y="1567"/>
                    </a:lnTo>
                    <a:lnTo>
                      <a:pt x="1528" y="1554"/>
                    </a:lnTo>
                    <a:lnTo>
                      <a:pt x="1516" y="1577"/>
                    </a:lnTo>
                    <a:lnTo>
                      <a:pt x="1508" y="1603"/>
                    </a:lnTo>
                    <a:lnTo>
                      <a:pt x="1499" y="1587"/>
                    </a:lnTo>
                    <a:lnTo>
                      <a:pt x="1485" y="1553"/>
                    </a:lnTo>
                    <a:lnTo>
                      <a:pt x="1477" y="1499"/>
                    </a:lnTo>
                    <a:lnTo>
                      <a:pt x="1485" y="1422"/>
                    </a:lnTo>
                    <a:lnTo>
                      <a:pt x="1507" y="1341"/>
                    </a:lnTo>
                    <a:lnTo>
                      <a:pt x="1551" y="1212"/>
                    </a:lnTo>
                    <a:lnTo>
                      <a:pt x="1591" y="1077"/>
                    </a:lnTo>
                    <a:lnTo>
                      <a:pt x="1603" y="988"/>
                    </a:lnTo>
                    <a:lnTo>
                      <a:pt x="1601" y="944"/>
                    </a:lnTo>
                    <a:lnTo>
                      <a:pt x="1600" y="965"/>
                    </a:lnTo>
                    <a:lnTo>
                      <a:pt x="1579" y="1008"/>
                    </a:lnTo>
                    <a:lnTo>
                      <a:pt x="1541" y="1046"/>
                    </a:lnTo>
                    <a:lnTo>
                      <a:pt x="1495" y="1076"/>
                    </a:lnTo>
                    <a:lnTo>
                      <a:pt x="1445" y="1090"/>
                    </a:lnTo>
                    <a:lnTo>
                      <a:pt x="1412" y="1086"/>
                    </a:lnTo>
                    <a:lnTo>
                      <a:pt x="1393" y="1078"/>
                    </a:lnTo>
                    <a:lnTo>
                      <a:pt x="1379" y="1062"/>
                    </a:lnTo>
                    <a:lnTo>
                      <a:pt x="1367" y="1038"/>
                    </a:lnTo>
                    <a:lnTo>
                      <a:pt x="1361" y="1008"/>
                    </a:lnTo>
                    <a:lnTo>
                      <a:pt x="1363" y="968"/>
                    </a:lnTo>
                    <a:lnTo>
                      <a:pt x="1365" y="944"/>
                    </a:lnTo>
                    <a:lnTo>
                      <a:pt x="1347" y="950"/>
                    </a:lnTo>
                    <a:lnTo>
                      <a:pt x="1321" y="976"/>
                    </a:lnTo>
                    <a:lnTo>
                      <a:pt x="1312" y="1010"/>
                    </a:lnTo>
                    <a:lnTo>
                      <a:pt x="1317" y="1048"/>
                    </a:lnTo>
                    <a:lnTo>
                      <a:pt x="1335" y="1085"/>
                    </a:lnTo>
                    <a:lnTo>
                      <a:pt x="1363" y="1117"/>
                    </a:lnTo>
                    <a:lnTo>
                      <a:pt x="1397" y="1136"/>
                    </a:lnTo>
                    <a:lnTo>
                      <a:pt x="1439" y="1140"/>
                    </a:lnTo>
                    <a:lnTo>
                      <a:pt x="1460" y="1132"/>
                    </a:lnTo>
                    <a:lnTo>
                      <a:pt x="1447" y="1145"/>
                    </a:lnTo>
                    <a:lnTo>
                      <a:pt x="1419" y="1162"/>
                    </a:lnTo>
                    <a:lnTo>
                      <a:pt x="1391" y="1168"/>
                    </a:lnTo>
                    <a:lnTo>
                      <a:pt x="1364" y="1164"/>
                    </a:lnTo>
                    <a:lnTo>
                      <a:pt x="1337" y="1149"/>
                    </a:lnTo>
                    <a:lnTo>
                      <a:pt x="1312" y="1129"/>
                    </a:lnTo>
                    <a:lnTo>
                      <a:pt x="1279" y="1086"/>
                    </a:lnTo>
                    <a:lnTo>
                      <a:pt x="1245" y="1013"/>
                    </a:lnTo>
                    <a:lnTo>
                      <a:pt x="1225" y="932"/>
                    </a:lnTo>
                    <a:lnTo>
                      <a:pt x="1225" y="850"/>
                    </a:lnTo>
                    <a:lnTo>
                      <a:pt x="1241" y="797"/>
                    </a:lnTo>
                    <a:lnTo>
                      <a:pt x="1260" y="768"/>
                    </a:lnTo>
                    <a:lnTo>
                      <a:pt x="1272" y="755"/>
                    </a:lnTo>
                    <a:lnTo>
                      <a:pt x="1287" y="761"/>
                    </a:lnTo>
                    <a:lnTo>
                      <a:pt x="1304" y="776"/>
                    </a:lnTo>
                    <a:lnTo>
                      <a:pt x="1311" y="792"/>
                    </a:lnTo>
                    <a:lnTo>
                      <a:pt x="1309" y="808"/>
                    </a:lnTo>
                    <a:lnTo>
                      <a:pt x="1297" y="836"/>
                    </a:lnTo>
                    <a:lnTo>
                      <a:pt x="1276" y="876"/>
                    </a:lnTo>
                    <a:lnTo>
                      <a:pt x="1272" y="896"/>
                    </a:lnTo>
                    <a:lnTo>
                      <a:pt x="1297" y="889"/>
                    </a:lnTo>
                    <a:lnTo>
                      <a:pt x="1333" y="872"/>
                    </a:lnTo>
                    <a:lnTo>
                      <a:pt x="1352" y="849"/>
                    </a:lnTo>
                    <a:lnTo>
                      <a:pt x="1357" y="823"/>
                    </a:lnTo>
                    <a:lnTo>
                      <a:pt x="1349" y="776"/>
                    </a:lnTo>
                    <a:lnTo>
                      <a:pt x="1327" y="701"/>
                    </a:lnTo>
                    <a:lnTo>
                      <a:pt x="1319" y="660"/>
                    </a:lnTo>
                    <a:lnTo>
                      <a:pt x="1349" y="657"/>
                    </a:lnTo>
                    <a:lnTo>
                      <a:pt x="1395" y="664"/>
                    </a:lnTo>
                    <a:lnTo>
                      <a:pt x="1427" y="684"/>
                    </a:lnTo>
                    <a:lnTo>
                      <a:pt x="1448" y="717"/>
                    </a:lnTo>
                    <a:lnTo>
                      <a:pt x="1461" y="783"/>
                    </a:lnTo>
                    <a:lnTo>
                      <a:pt x="1461" y="889"/>
                    </a:lnTo>
                    <a:lnTo>
                      <a:pt x="1460" y="944"/>
                    </a:lnTo>
                    <a:lnTo>
                      <a:pt x="1477" y="930"/>
                    </a:lnTo>
                    <a:lnTo>
                      <a:pt x="1501" y="896"/>
                    </a:lnTo>
                    <a:lnTo>
                      <a:pt x="1528" y="864"/>
                    </a:lnTo>
                    <a:lnTo>
                      <a:pt x="1559" y="849"/>
                    </a:lnTo>
                    <a:lnTo>
                      <a:pt x="1585" y="846"/>
                    </a:lnTo>
                    <a:lnTo>
                      <a:pt x="1601" y="849"/>
                    </a:lnTo>
                    <a:lnTo>
                      <a:pt x="1591" y="785"/>
                    </a:lnTo>
                    <a:lnTo>
                      <a:pt x="1580" y="699"/>
                    </a:lnTo>
                    <a:lnTo>
                      <a:pt x="1587" y="635"/>
                    </a:lnTo>
                    <a:lnTo>
                      <a:pt x="1620" y="567"/>
                    </a:lnTo>
                    <a:lnTo>
                      <a:pt x="1649" y="519"/>
                    </a:lnTo>
                    <a:lnTo>
                      <a:pt x="1629" y="512"/>
                    </a:lnTo>
                    <a:lnTo>
                      <a:pt x="1597" y="491"/>
                    </a:lnTo>
                    <a:lnTo>
                      <a:pt x="1555" y="455"/>
                    </a:lnTo>
                    <a:lnTo>
                      <a:pt x="1512" y="417"/>
                    </a:lnTo>
                    <a:lnTo>
                      <a:pt x="1480" y="396"/>
                    </a:lnTo>
                    <a:lnTo>
                      <a:pt x="1441" y="381"/>
                    </a:lnTo>
                    <a:lnTo>
                      <a:pt x="1395" y="376"/>
                    </a:lnTo>
                    <a:lnTo>
                      <a:pt x="1365" y="377"/>
                    </a:lnTo>
                    <a:lnTo>
                      <a:pt x="1373" y="319"/>
                    </a:lnTo>
                    <a:lnTo>
                      <a:pt x="1369" y="251"/>
                    </a:lnTo>
                    <a:lnTo>
                      <a:pt x="1360" y="216"/>
                    </a:lnTo>
                    <a:lnTo>
                      <a:pt x="1345" y="188"/>
                    </a:lnTo>
                    <a:lnTo>
                      <a:pt x="1327" y="168"/>
                    </a:lnTo>
                    <a:lnTo>
                      <a:pt x="1303" y="155"/>
                    </a:lnTo>
                    <a:lnTo>
                      <a:pt x="1273" y="147"/>
                    </a:lnTo>
                    <a:lnTo>
                      <a:pt x="1223" y="146"/>
                    </a:lnTo>
                    <a:lnTo>
                      <a:pt x="1143" y="163"/>
                    </a:lnTo>
                    <a:lnTo>
                      <a:pt x="999" y="218"/>
                    </a:lnTo>
                    <a:lnTo>
                      <a:pt x="778" y="325"/>
                    </a:lnTo>
                    <a:lnTo>
                      <a:pt x="538" y="443"/>
                    </a:lnTo>
                    <a:lnTo>
                      <a:pt x="361" y="517"/>
                    </a:lnTo>
                    <a:lnTo>
                      <a:pt x="248" y="553"/>
                    </a:lnTo>
                    <a:lnTo>
                      <a:pt x="141" y="573"/>
                    </a:lnTo>
                    <a:lnTo>
                      <a:pt x="44" y="575"/>
                    </a:lnTo>
                    <a:lnTo>
                      <a:pt x="0" y="567"/>
                    </a:lnTo>
                    <a:lnTo>
                      <a:pt x="172" y="493"/>
                    </a:lnTo>
                    <a:lnTo>
                      <a:pt x="545" y="349"/>
                    </a:lnTo>
                    <a:lnTo>
                      <a:pt x="916" y="207"/>
                    </a:lnTo>
                    <a:lnTo>
                      <a:pt x="1163" y="103"/>
                    </a:lnTo>
                    <a:lnTo>
                      <a:pt x="1305" y="34"/>
                    </a:lnTo>
                    <a:lnTo>
                      <a:pt x="1365" y="0"/>
                    </a:lnTo>
                    <a:lnTo>
                      <a:pt x="1428" y="71"/>
                    </a:lnTo>
                    <a:lnTo>
                      <a:pt x="1569" y="202"/>
                    </a:lnTo>
                    <a:lnTo>
                      <a:pt x="1688" y="288"/>
                    </a:lnTo>
                    <a:lnTo>
                      <a:pt x="1772" y="340"/>
                    </a:lnTo>
                    <a:lnTo>
                      <a:pt x="1857" y="385"/>
                    </a:lnTo>
                    <a:lnTo>
                      <a:pt x="1945" y="425"/>
                    </a:lnTo>
                    <a:lnTo>
                      <a:pt x="2034" y="456"/>
                    </a:lnTo>
                    <a:lnTo>
                      <a:pt x="2125" y="480"/>
                    </a:lnTo>
                    <a:lnTo>
                      <a:pt x="2215" y="495"/>
                    </a:lnTo>
                    <a:lnTo>
                      <a:pt x="2305" y="499"/>
                    </a:lnTo>
                    <a:lnTo>
                      <a:pt x="2394" y="492"/>
                    </a:lnTo>
                    <a:lnTo>
                      <a:pt x="2481" y="476"/>
                    </a:lnTo>
                    <a:lnTo>
                      <a:pt x="2564" y="447"/>
                    </a:lnTo>
                    <a:lnTo>
                      <a:pt x="2646" y="404"/>
                    </a:lnTo>
                    <a:lnTo>
                      <a:pt x="2686" y="377"/>
                    </a:lnTo>
                    <a:lnTo>
                      <a:pt x="2700" y="428"/>
                    </a:lnTo>
                    <a:lnTo>
                      <a:pt x="2732" y="525"/>
                    </a:lnTo>
                    <a:lnTo>
                      <a:pt x="2768" y="587"/>
                    </a:lnTo>
                    <a:lnTo>
                      <a:pt x="2800" y="620"/>
                    </a:lnTo>
                    <a:lnTo>
                      <a:pt x="2840" y="644"/>
                    </a:lnTo>
                    <a:lnTo>
                      <a:pt x="2891" y="659"/>
                    </a:lnTo>
                    <a:lnTo>
                      <a:pt x="2922" y="660"/>
                    </a:ln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36">
                <a:extLst>
                  <a:ext uri="{FF2B5EF4-FFF2-40B4-BE49-F238E27FC236}">
                    <a16:creationId xmlns:a16="http://schemas.microsoft.com/office/drawing/2014/main" id="{49AE2411-49AE-414E-ACB6-9BF2E13EADE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004962" y="288971"/>
                <a:ext cx="40603" cy="33328"/>
              </a:xfrm>
              <a:custGeom>
                <a:avLst/>
                <a:gdLst>
                  <a:gd name="T0" fmla="*/ 0 w 518"/>
                  <a:gd name="T1" fmla="*/ 424 h 424"/>
                  <a:gd name="T2" fmla="*/ 24 w 518"/>
                  <a:gd name="T3" fmla="*/ 417 h 424"/>
                  <a:gd name="T4" fmla="*/ 65 w 518"/>
                  <a:gd name="T5" fmla="*/ 401 h 424"/>
                  <a:gd name="T6" fmla="*/ 120 w 518"/>
                  <a:gd name="T7" fmla="*/ 368 h 424"/>
                  <a:gd name="T8" fmla="*/ 181 w 518"/>
                  <a:gd name="T9" fmla="*/ 309 h 424"/>
                  <a:gd name="T10" fmla="*/ 232 w 518"/>
                  <a:gd name="T11" fmla="*/ 244 h 424"/>
                  <a:gd name="T12" fmla="*/ 281 w 518"/>
                  <a:gd name="T13" fmla="*/ 174 h 424"/>
                  <a:gd name="T14" fmla="*/ 333 w 518"/>
                  <a:gd name="T15" fmla="*/ 109 h 424"/>
                  <a:gd name="T16" fmla="*/ 394 w 518"/>
                  <a:gd name="T17" fmla="*/ 53 h 424"/>
                  <a:gd name="T18" fmla="*/ 451 w 518"/>
                  <a:gd name="T19" fmla="*/ 21 h 424"/>
                  <a:gd name="T20" fmla="*/ 494 w 518"/>
                  <a:gd name="T21" fmla="*/ 5 h 424"/>
                  <a:gd name="T22" fmla="*/ 518 w 518"/>
                  <a:gd name="T23" fmla="*/ 0 h 424"/>
                  <a:gd name="T24" fmla="*/ 489 w 518"/>
                  <a:gd name="T25" fmla="*/ 29 h 424"/>
                  <a:gd name="T26" fmla="*/ 434 w 518"/>
                  <a:gd name="T27" fmla="*/ 92 h 424"/>
                  <a:gd name="T28" fmla="*/ 357 w 518"/>
                  <a:gd name="T29" fmla="*/ 192 h 424"/>
                  <a:gd name="T30" fmla="*/ 274 w 518"/>
                  <a:gd name="T31" fmla="*/ 285 h 424"/>
                  <a:gd name="T32" fmla="*/ 212 w 518"/>
                  <a:gd name="T33" fmla="*/ 340 h 424"/>
                  <a:gd name="T34" fmla="*/ 137 w 518"/>
                  <a:gd name="T35" fmla="*/ 385 h 424"/>
                  <a:gd name="T36" fmla="*/ 50 w 518"/>
                  <a:gd name="T37" fmla="*/ 416 h 424"/>
                  <a:gd name="T38" fmla="*/ 0 w 518"/>
                  <a:gd name="T39" fmla="*/ 424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18" h="424">
                    <a:moveTo>
                      <a:pt x="0" y="424"/>
                    </a:moveTo>
                    <a:lnTo>
                      <a:pt x="24" y="417"/>
                    </a:lnTo>
                    <a:lnTo>
                      <a:pt x="65" y="401"/>
                    </a:lnTo>
                    <a:lnTo>
                      <a:pt x="120" y="368"/>
                    </a:lnTo>
                    <a:lnTo>
                      <a:pt x="181" y="309"/>
                    </a:lnTo>
                    <a:lnTo>
                      <a:pt x="232" y="244"/>
                    </a:lnTo>
                    <a:lnTo>
                      <a:pt x="281" y="174"/>
                    </a:lnTo>
                    <a:lnTo>
                      <a:pt x="333" y="109"/>
                    </a:lnTo>
                    <a:lnTo>
                      <a:pt x="394" y="53"/>
                    </a:lnTo>
                    <a:lnTo>
                      <a:pt x="451" y="21"/>
                    </a:lnTo>
                    <a:lnTo>
                      <a:pt x="494" y="5"/>
                    </a:lnTo>
                    <a:lnTo>
                      <a:pt x="518" y="0"/>
                    </a:lnTo>
                    <a:lnTo>
                      <a:pt x="489" y="29"/>
                    </a:lnTo>
                    <a:lnTo>
                      <a:pt x="434" y="92"/>
                    </a:lnTo>
                    <a:lnTo>
                      <a:pt x="357" y="192"/>
                    </a:lnTo>
                    <a:lnTo>
                      <a:pt x="274" y="285"/>
                    </a:lnTo>
                    <a:lnTo>
                      <a:pt x="212" y="340"/>
                    </a:lnTo>
                    <a:lnTo>
                      <a:pt x="137" y="385"/>
                    </a:lnTo>
                    <a:lnTo>
                      <a:pt x="50" y="416"/>
                    </a:lnTo>
                    <a:lnTo>
                      <a:pt x="0" y="42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37">
                <a:extLst>
                  <a:ext uri="{FF2B5EF4-FFF2-40B4-BE49-F238E27FC236}">
                    <a16:creationId xmlns:a16="http://schemas.microsoft.com/office/drawing/2014/main" id="{84A3B4B2-1894-40D4-BFC9-F647669E3AB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045566" y="325819"/>
                <a:ext cx="44124" cy="36848"/>
              </a:xfrm>
              <a:custGeom>
                <a:avLst/>
                <a:gdLst>
                  <a:gd name="T0" fmla="*/ 0 w 565"/>
                  <a:gd name="T1" fmla="*/ 472 h 472"/>
                  <a:gd name="T2" fmla="*/ 49 w 565"/>
                  <a:gd name="T3" fmla="*/ 456 h 472"/>
                  <a:gd name="T4" fmla="*/ 136 w 565"/>
                  <a:gd name="T5" fmla="*/ 415 h 472"/>
                  <a:gd name="T6" fmla="*/ 213 w 565"/>
                  <a:gd name="T7" fmla="*/ 361 h 472"/>
                  <a:gd name="T8" fmla="*/ 281 w 565"/>
                  <a:gd name="T9" fmla="*/ 300 h 472"/>
                  <a:gd name="T10" fmla="*/ 376 w 565"/>
                  <a:gd name="T11" fmla="*/ 200 h 472"/>
                  <a:gd name="T12" fmla="*/ 498 w 565"/>
                  <a:gd name="T13" fmla="*/ 63 h 472"/>
                  <a:gd name="T14" fmla="*/ 565 w 565"/>
                  <a:gd name="T15" fmla="*/ 0 h 472"/>
                  <a:gd name="T16" fmla="*/ 510 w 565"/>
                  <a:gd name="T17" fmla="*/ 76 h 472"/>
                  <a:gd name="T18" fmla="*/ 433 w 565"/>
                  <a:gd name="T19" fmla="*/ 192 h 472"/>
                  <a:gd name="T20" fmla="*/ 377 w 565"/>
                  <a:gd name="T21" fmla="*/ 267 h 472"/>
                  <a:gd name="T22" fmla="*/ 316 w 565"/>
                  <a:gd name="T23" fmla="*/ 335 h 472"/>
                  <a:gd name="T24" fmla="*/ 245 w 565"/>
                  <a:gd name="T25" fmla="*/ 393 h 472"/>
                  <a:gd name="T26" fmla="*/ 160 w 565"/>
                  <a:gd name="T27" fmla="*/ 439 h 472"/>
                  <a:gd name="T28" fmla="*/ 59 w 565"/>
                  <a:gd name="T29" fmla="*/ 467 h 472"/>
                  <a:gd name="T30" fmla="*/ 0 w 565"/>
                  <a:gd name="T31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5" h="472">
                    <a:moveTo>
                      <a:pt x="0" y="472"/>
                    </a:moveTo>
                    <a:lnTo>
                      <a:pt x="49" y="456"/>
                    </a:lnTo>
                    <a:lnTo>
                      <a:pt x="136" y="415"/>
                    </a:lnTo>
                    <a:lnTo>
                      <a:pt x="213" y="361"/>
                    </a:lnTo>
                    <a:lnTo>
                      <a:pt x="281" y="300"/>
                    </a:lnTo>
                    <a:lnTo>
                      <a:pt x="376" y="200"/>
                    </a:lnTo>
                    <a:lnTo>
                      <a:pt x="498" y="63"/>
                    </a:lnTo>
                    <a:lnTo>
                      <a:pt x="565" y="0"/>
                    </a:lnTo>
                    <a:lnTo>
                      <a:pt x="510" y="76"/>
                    </a:lnTo>
                    <a:lnTo>
                      <a:pt x="433" y="192"/>
                    </a:lnTo>
                    <a:lnTo>
                      <a:pt x="377" y="267"/>
                    </a:lnTo>
                    <a:lnTo>
                      <a:pt x="316" y="335"/>
                    </a:lnTo>
                    <a:lnTo>
                      <a:pt x="245" y="393"/>
                    </a:lnTo>
                    <a:lnTo>
                      <a:pt x="160" y="439"/>
                    </a:lnTo>
                    <a:lnTo>
                      <a:pt x="59" y="467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50">
                <a:extLst>
                  <a:ext uri="{FF2B5EF4-FFF2-40B4-BE49-F238E27FC236}">
                    <a16:creationId xmlns:a16="http://schemas.microsoft.com/office/drawing/2014/main" id="{BDE9FEC0-0962-4710-A620-F14DFEF9DC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2004" y="362667"/>
                <a:ext cx="11970" cy="25817"/>
              </a:xfrm>
              <a:custGeom>
                <a:avLst/>
                <a:gdLst>
                  <a:gd name="T0" fmla="*/ 58 w 153"/>
                  <a:gd name="T1" fmla="*/ 330 h 330"/>
                  <a:gd name="T2" fmla="*/ 74 w 153"/>
                  <a:gd name="T3" fmla="*/ 329 h 330"/>
                  <a:gd name="T4" fmla="*/ 98 w 153"/>
                  <a:gd name="T5" fmla="*/ 317 h 330"/>
                  <a:gd name="T6" fmla="*/ 118 w 153"/>
                  <a:gd name="T7" fmla="*/ 301 h 330"/>
                  <a:gd name="T8" fmla="*/ 137 w 153"/>
                  <a:gd name="T9" fmla="*/ 286 h 330"/>
                  <a:gd name="T10" fmla="*/ 151 w 153"/>
                  <a:gd name="T11" fmla="*/ 282 h 330"/>
                  <a:gd name="T12" fmla="*/ 153 w 153"/>
                  <a:gd name="T13" fmla="*/ 255 h 330"/>
                  <a:gd name="T14" fmla="*/ 151 w 153"/>
                  <a:gd name="T15" fmla="*/ 204 h 330"/>
                  <a:gd name="T16" fmla="*/ 139 w 153"/>
                  <a:gd name="T17" fmla="*/ 163 h 330"/>
                  <a:gd name="T18" fmla="*/ 120 w 153"/>
                  <a:gd name="T19" fmla="*/ 128 h 330"/>
                  <a:gd name="T20" fmla="*/ 86 w 153"/>
                  <a:gd name="T21" fmla="*/ 83 h 330"/>
                  <a:gd name="T22" fmla="*/ 34 w 153"/>
                  <a:gd name="T23" fmla="*/ 29 h 330"/>
                  <a:gd name="T24" fmla="*/ 10 w 153"/>
                  <a:gd name="T25" fmla="*/ 0 h 330"/>
                  <a:gd name="T26" fmla="*/ 4 w 153"/>
                  <a:gd name="T27" fmla="*/ 29 h 330"/>
                  <a:gd name="T28" fmla="*/ 0 w 153"/>
                  <a:gd name="T29" fmla="*/ 80 h 330"/>
                  <a:gd name="T30" fmla="*/ 7 w 153"/>
                  <a:gd name="T31" fmla="*/ 121 h 330"/>
                  <a:gd name="T32" fmla="*/ 19 w 153"/>
                  <a:gd name="T33" fmla="*/ 156 h 330"/>
                  <a:gd name="T34" fmla="*/ 46 w 153"/>
                  <a:gd name="T35" fmla="*/ 200 h 330"/>
                  <a:gd name="T36" fmla="*/ 87 w 153"/>
                  <a:gd name="T37" fmla="*/ 253 h 330"/>
                  <a:gd name="T38" fmla="*/ 104 w 153"/>
                  <a:gd name="T39" fmla="*/ 282 h 330"/>
                  <a:gd name="T40" fmla="*/ 84 w 153"/>
                  <a:gd name="T41" fmla="*/ 282 h 330"/>
                  <a:gd name="T42" fmla="*/ 47 w 153"/>
                  <a:gd name="T43" fmla="*/ 290 h 330"/>
                  <a:gd name="T44" fmla="*/ 30 w 153"/>
                  <a:gd name="T45" fmla="*/ 300 h 330"/>
                  <a:gd name="T46" fmla="*/ 26 w 153"/>
                  <a:gd name="T47" fmla="*/ 308 h 330"/>
                  <a:gd name="T48" fmla="*/ 34 w 153"/>
                  <a:gd name="T49" fmla="*/ 321 h 330"/>
                  <a:gd name="T50" fmla="*/ 58 w 153"/>
                  <a:gd name="T51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58" y="330"/>
                    </a:moveTo>
                    <a:lnTo>
                      <a:pt x="74" y="329"/>
                    </a:lnTo>
                    <a:lnTo>
                      <a:pt x="98" y="317"/>
                    </a:lnTo>
                    <a:lnTo>
                      <a:pt x="118" y="301"/>
                    </a:lnTo>
                    <a:lnTo>
                      <a:pt x="137" y="286"/>
                    </a:lnTo>
                    <a:lnTo>
                      <a:pt x="151" y="282"/>
                    </a:lnTo>
                    <a:lnTo>
                      <a:pt x="153" y="255"/>
                    </a:lnTo>
                    <a:lnTo>
                      <a:pt x="151" y="204"/>
                    </a:lnTo>
                    <a:lnTo>
                      <a:pt x="139" y="163"/>
                    </a:lnTo>
                    <a:lnTo>
                      <a:pt x="120" y="128"/>
                    </a:lnTo>
                    <a:lnTo>
                      <a:pt x="86" y="83"/>
                    </a:lnTo>
                    <a:lnTo>
                      <a:pt x="34" y="29"/>
                    </a:lnTo>
                    <a:lnTo>
                      <a:pt x="10" y="0"/>
                    </a:lnTo>
                    <a:lnTo>
                      <a:pt x="4" y="29"/>
                    </a:lnTo>
                    <a:lnTo>
                      <a:pt x="0" y="80"/>
                    </a:lnTo>
                    <a:lnTo>
                      <a:pt x="7" y="121"/>
                    </a:lnTo>
                    <a:lnTo>
                      <a:pt x="19" y="156"/>
                    </a:lnTo>
                    <a:lnTo>
                      <a:pt x="46" y="200"/>
                    </a:lnTo>
                    <a:lnTo>
                      <a:pt x="87" y="253"/>
                    </a:lnTo>
                    <a:lnTo>
                      <a:pt x="104" y="282"/>
                    </a:lnTo>
                    <a:lnTo>
                      <a:pt x="84" y="282"/>
                    </a:lnTo>
                    <a:lnTo>
                      <a:pt x="47" y="290"/>
                    </a:lnTo>
                    <a:lnTo>
                      <a:pt x="30" y="300"/>
                    </a:lnTo>
                    <a:lnTo>
                      <a:pt x="26" y="308"/>
                    </a:lnTo>
                    <a:lnTo>
                      <a:pt x="34" y="321"/>
                    </a:lnTo>
                    <a:lnTo>
                      <a:pt x="58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51">
                <a:extLst>
                  <a:ext uri="{FF2B5EF4-FFF2-40B4-BE49-F238E27FC236}">
                    <a16:creationId xmlns:a16="http://schemas.microsoft.com/office/drawing/2014/main" id="{F9B43915-D231-4EA4-9D7E-AE6785A0B1F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98911" y="351636"/>
                <a:ext cx="21592" cy="48114"/>
              </a:xfrm>
              <a:custGeom>
                <a:avLst/>
                <a:gdLst>
                  <a:gd name="T0" fmla="*/ 40 w 276"/>
                  <a:gd name="T1" fmla="*/ 96 h 615"/>
                  <a:gd name="T2" fmla="*/ 33 w 276"/>
                  <a:gd name="T3" fmla="*/ 180 h 615"/>
                  <a:gd name="T4" fmla="*/ 12 w 276"/>
                  <a:gd name="T5" fmla="*/ 334 h 615"/>
                  <a:gd name="T6" fmla="*/ 0 w 276"/>
                  <a:gd name="T7" fmla="*/ 433 h 615"/>
                  <a:gd name="T8" fmla="*/ 0 w 276"/>
                  <a:gd name="T9" fmla="*/ 492 h 615"/>
                  <a:gd name="T10" fmla="*/ 7 w 276"/>
                  <a:gd name="T11" fmla="*/ 547 h 615"/>
                  <a:gd name="T12" fmla="*/ 25 w 276"/>
                  <a:gd name="T13" fmla="*/ 593 h 615"/>
                  <a:gd name="T14" fmla="*/ 40 w 276"/>
                  <a:gd name="T15" fmla="*/ 615 h 615"/>
                  <a:gd name="T16" fmla="*/ 59 w 276"/>
                  <a:gd name="T17" fmla="*/ 569 h 615"/>
                  <a:gd name="T18" fmla="*/ 104 w 276"/>
                  <a:gd name="T19" fmla="*/ 463 h 615"/>
                  <a:gd name="T20" fmla="*/ 128 w 276"/>
                  <a:gd name="T21" fmla="*/ 378 h 615"/>
                  <a:gd name="T22" fmla="*/ 133 w 276"/>
                  <a:gd name="T23" fmla="*/ 320 h 615"/>
                  <a:gd name="T24" fmla="*/ 127 w 276"/>
                  <a:gd name="T25" fmla="*/ 266 h 615"/>
                  <a:gd name="T26" fmla="*/ 105 w 276"/>
                  <a:gd name="T27" fmla="*/ 214 h 615"/>
                  <a:gd name="T28" fmla="*/ 87 w 276"/>
                  <a:gd name="T29" fmla="*/ 190 h 615"/>
                  <a:gd name="T30" fmla="*/ 109 w 276"/>
                  <a:gd name="T31" fmla="*/ 188 h 615"/>
                  <a:gd name="T32" fmla="*/ 148 w 276"/>
                  <a:gd name="T33" fmla="*/ 182 h 615"/>
                  <a:gd name="T34" fmla="*/ 183 w 276"/>
                  <a:gd name="T35" fmla="*/ 168 h 615"/>
                  <a:gd name="T36" fmla="*/ 212 w 276"/>
                  <a:gd name="T37" fmla="*/ 150 h 615"/>
                  <a:gd name="T38" fmla="*/ 235 w 276"/>
                  <a:gd name="T39" fmla="*/ 127 h 615"/>
                  <a:gd name="T40" fmla="*/ 253 w 276"/>
                  <a:gd name="T41" fmla="*/ 98 h 615"/>
                  <a:gd name="T42" fmla="*/ 267 w 276"/>
                  <a:gd name="T43" fmla="*/ 63 h 615"/>
                  <a:gd name="T44" fmla="*/ 273 w 276"/>
                  <a:gd name="T45" fmla="*/ 24 h 615"/>
                  <a:gd name="T46" fmla="*/ 276 w 276"/>
                  <a:gd name="T47" fmla="*/ 2 h 615"/>
                  <a:gd name="T48" fmla="*/ 255 w 276"/>
                  <a:gd name="T49" fmla="*/ 0 h 615"/>
                  <a:gd name="T50" fmla="*/ 217 w 276"/>
                  <a:gd name="T51" fmla="*/ 6 h 615"/>
                  <a:gd name="T52" fmla="*/ 172 w 276"/>
                  <a:gd name="T53" fmla="*/ 23 h 615"/>
                  <a:gd name="T54" fmla="*/ 123 w 276"/>
                  <a:gd name="T55" fmla="*/ 55 h 615"/>
                  <a:gd name="T56" fmla="*/ 72 w 276"/>
                  <a:gd name="T57" fmla="*/ 87 h 615"/>
                  <a:gd name="T58" fmla="*/ 40 w 276"/>
                  <a:gd name="T59" fmla="*/ 9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40" y="96"/>
                    </a:moveTo>
                    <a:lnTo>
                      <a:pt x="33" y="180"/>
                    </a:lnTo>
                    <a:lnTo>
                      <a:pt x="12" y="334"/>
                    </a:lnTo>
                    <a:lnTo>
                      <a:pt x="0" y="433"/>
                    </a:lnTo>
                    <a:lnTo>
                      <a:pt x="0" y="492"/>
                    </a:lnTo>
                    <a:lnTo>
                      <a:pt x="7" y="547"/>
                    </a:lnTo>
                    <a:lnTo>
                      <a:pt x="25" y="593"/>
                    </a:lnTo>
                    <a:lnTo>
                      <a:pt x="40" y="615"/>
                    </a:lnTo>
                    <a:lnTo>
                      <a:pt x="59" y="569"/>
                    </a:lnTo>
                    <a:lnTo>
                      <a:pt x="104" y="463"/>
                    </a:lnTo>
                    <a:lnTo>
                      <a:pt x="128" y="378"/>
                    </a:lnTo>
                    <a:lnTo>
                      <a:pt x="133" y="320"/>
                    </a:lnTo>
                    <a:lnTo>
                      <a:pt x="127" y="266"/>
                    </a:lnTo>
                    <a:lnTo>
                      <a:pt x="105" y="214"/>
                    </a:lnTo>
                    <a:lnTo>
                      <a:pt x="87" y="190"/>
                    </a:lnTo>
                    <a:lnTo>
                      <a:pt x="109" y="188"/>
                    </a:lnTo>
                    <a:lnTo>
                      <a:pt x="148" y="182"/>
                    </a:lnTo>
                    <a:lnTo>
                      <a:pt x="183" y="168"/>
                    </a:lnTo>
                    <a:lnTo>
                      <a:pt x="212" y="150"/>
                    </a:lnTo>
                    <a:lnTo>
                      <a:pt x="235" y="127"/>
                    </a:lnTo>
                    <a:lnTo>
                      <a:pt x="253" y="98"/>
                    </a:lnTo>
                    <a:lnTo>
                      <a:pt x="267" y="63"/>
                    </a:lnTo>
                    <a:lnTo>
                      <a:pt x="273" y="24"/>
                    </a:lnTo>
                    <a:lnTo>
                      <a:pt x="276" y="2"/>
                    </a:lnTo>
                    <a:lnTo>
                      <a:pt x="255" y="0"/>
                    </a:lnTo>
                    <a:lnTo>
                      <a:pt x="217" y="6"/>
                    </a:lnTo>
                    <a:lnTo>
                      <a:pt x="172" y="23"/>
                    </a:lnTo>
                    <a:lnTo>
                      <a:pt x="123" y="55"/>
                    </a:lnTo>
                    <a:lnTo>
                      <a:pt x="72" y="87"/>
                    </a:lnTo>
                    <a:lnTo>
                      <a:pt x="40" y="9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52">
                <a:extLst>
                  <a:ext uri="{FF2B5EF4-FFF2-40B4-BE49-F238E27FC236}">
                    <a16:creationId xmlns:a16="http://schemas.microsoft.com/office/drawing/2014/main" id="{4C2C39F5-9860-4FF4-8792-F347F00BC49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65332" y="350228"/>
                <a:ext cx="29572" cy="18307"/>
              </a:xfrm>
              <a:custGeom>
                <a:avLst/>
                <a:gdLst>
                  <a:gd name="T0" fmla="*/ 141 w 377"/>
                  <a:gd name="T1" fmla="*/ 66 h 236"/>
                  <a:gd name="T2" fmla="*/ 97 w 377"/>
                  <a:gd name="T3" fmla="*/ 69 h 236"/>
                  <a:gd name="T4" fmla="*/ 33 w 377"/>
                  <a:gd name="T5" fmla="*/ 76 h 236"/>
                  <a:gd name="T6" fmla="*/ 11 w 377"/>
                  <a:gd name="T7" fmla="*/ 89 h 236"/>
                  <a:gd name="T8" fmla="*/ 3 w 377"/>
                  <a:gd name="T9" fmla="*/ 104 h 236"/>
                  <a:gd name="T10" fmla="*/ 0 w 377"/>
                  <a:gd name="T11" fmla="*/ 114 h 236"/>
                  <a:gd name="T12" fmla="*/ 25 w 377"/>
                  <a:gd name="T13" fmla="*/ 116 h 236"/>
                  <a:gd name="T14" fmla="*/ 77 w 377"/>
                  <a:gd name="T15" fmla="*/ 130 h 236"/>
                  <a:gd name="T16" fmla="*/ 159 w 377"/>
                  <a:gd name="T17" fmla="*/ 168 h 236"/>
                  <a:gd name="T18" fmla="*/ 237 w 377"/>
                  <a:gd name="T19" fmla="*/ 209 h 236"/>
                  <a:gd name="T20" fmla="*/ 285 w 377"/>
                  <a:gd name="T21" fmla="*/ 229 h 236"/>
                  <a:gd name="T22" fmla="*/ 328 w 377"/>
                  <a:gd name="T23" fmla="*/ 236 h 236"/>
                  <a:gd name="T24" fmla="*/ 364 w 377"/>
                  <a:gd name="T25" fmla="*/ 224 h 236"/>
                  <a:gd name="T26" fmla="*/ 377 w 377"/>
                  <a:gd name="T27" fmla="*/ 208 h 236"/>
                  <a:gd name="T28" fmla="*/ 362 w 377"/>
                  <a:gd name="T29" fmla="*/ 210 h 236"/>
                  <a:gd name="T30" fmla="*/ 336 w 377"/>
                  <a:gd name="T31" fmla="*/ 206 h 236"/>
                  <a:gd name="T32" fmla="*/ 300 w 377"/>
                  <a:gd name="T33" fmla="*/ 192 h 236"/>
                  <a:gd name="T34" fmla="*/ 259 w 377"/>
                  <a:gd name="T35" fmla="*/ 154 h 236"/>
                  <a:gd name="T36" fmla="*/ 223 w 377"/>
                  <a:gd name="T37" fmla="*/ 108 h 236"/>
                  <a:gd name="T38" fmla="*/ 176 w 377"/>
                  <a:gd name="T39" fmla="*/ 38 h 236"/>
                  <a:gd name="T40" fmla="*/ 136 w 377"/>
                  <a:gd name="T41" fmla="*/ 0 h 236"/>
                  <a:gd name="T42" fmla="*/ 115 w 377"/>
                  <a:gd name="T43" fmla="*/ 1 h 236"/>
                  <a:gd name="T44" fmla="*/ 101 w 377"/>
                  <a:gd name="T45" fmla="*/ 10 h 236"/>
                  <a:gd name="T46" fmla="*/ 95 w 377"/>
                  <a:gd name="T47" fmla="*/ 20 h 236"/>
                  <a:gd name="T48" fmla="*/ 116 w 377"/>
                  <a:gd name="T49" fmla="*/ 22 h 236"/>
                  <a:gd name="T50" fmla="*/ 139 w 377"/>
                  <a:gd name="T51" fmla="*/ 34 h 236"/>
                  <a:gd name="T52" fmla="*/ 144 w 377"/>
                  <a:gd name="T53" fmla="*/ 53 h 236"/>
                  <a:gd name="T54" fmla="*/ 141 w 377"/>
                  <a:gd name="T55" fmla="*/ 6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141" y="66"/>
                    </a:moveTo>
                    <a:lnTo>
                      <a:pt x="97" y="69"/>
                    </a:lnTo>
                    <a:lnTo>
                      <a:pt x="33" y="76"/>
                    </a:lnTo>
                    <a:lnTo>
                      <a:pt x="11" y="89"/>
                    </a:lnTo>
                    <a:lnTo>
                      <a:pt x="3" y="104"/>
                    </a:lnTo>
                    <a:lnTo>
                      <a:pt x="0" y="114"/>
                    </a:lnTo>
                    <a:lnTo>
                      <a:pt x="25" y="116"/>
                    </a:lnTo>
                    <a:lnTo>
                      <a:pt x="77" y="130"/>
                    </a:lnTo>
                    <a:lnTo>
                      <a:pt x="159" y="168"/>
                    </a:lnTo>
                    <a:lnTo>
                      <a:pt x="237" y="209"/>
                    </a:lnTo>
                    <a:lnTo>
                      <a:pt x="285" y="229"/>
                    </a:lnTo>
                    <a:lnTo>
                      <a:pt x="328" y="236"/>
                    </a:lnTo>
                    <a:lnTo>
                      <a:pt x="364" y="224"/>
                    </a:lnTo>
                    <a:lnTo>
                      <a:pt x="377" y="208"/>
                    </a:lnTo>
                    <a:lnTo>
                      <a:pt x="362" y="210"/>
                    </a:lnTo>
                    <a:lnTo>
                      <a:pt x="336" y="206"/>
                    </a:lnTo>
                    <a:lnTo>
                      <a:pt x="300" y="192"/>
                    </a:lnTo>
                    <a:lnTo>
                      <a:pt x="259" y="154"/>
                    </a:lnTo>
                    <a:lnTo>
                      <a:pt x="223" y="108"/>
                    </a:lnTo>
                    <a:lnTo>
                      <a:pt x="176" y="38"/>
                    </a:lnTo>
                    <a:lnTo>
                      <a:pt x="136" y="0"/>
                    </a:lnTo>
                    <a:lnTo>
                      <a:pt x="115" y="1"/>
                    </a:lnTo>
                    <a:lnTo>
                      <a:pt x="101" y="10"/>
                    </a:lnTo>
                    <a:lnTo>
                      <a:pt x="95" y="20"/>
                    </a:lnTo>
                    <a:lnTo>
                      <a:pt x="116" y="22"/>
                    </a:lnTo>
                    <a:lnTo>
                      <a:pt x="139" y="34"/>
                    </a:lnTo>
                    <a:lnTo>
                      <a:pt x="144" y="53"/>
                    </a:lnTo>
                    <a:lnTo>
                      <a:pt x="141" y="6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53">
                <a:extLst>
                  <a:ext uri="{FF2B5EF4-FFF2-40B4-BE49-F238E27FC236}">
                    <a16:creationId xmlns:a16="http://schemas.microsoft.com/office/drawing/2014/main" id="{ABDE8E91-EE47-43DF-8B30-1C8426DBA90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02180" y="347177"/>
                <a:ext cx="33328" cy="23001"/>
              </a:xfrm>
              <a:custGeom>
                <a:avLst/>
                <a:gdLst>
                  <a:gd name="T0" fmla="*/ 2 w 427"/>
                  <a:gd name="T1" fmla="*/ 199 h 294"/>
                  <a:gd name="T2" fmla="*/ 32 w 427"/>
                  <a:gd name="T3" fmla="*/ 184 h 294"/>
                  <a:gd name="T4" fmla="*/ 78 w 427"/>
                  <a:gd name="T5" fmla="*/ 170 h 294"/>
                  <a:gd name="T6" fmla="*/ 112 w 427"/>
                  <a:gd name="T7" fmla="*/ 174 h 294"/>
                  <a:gd name="T8" fmla="*/ 138 w 427"/>
                  <a:gd name="T9" fmla="*/ 188 h 294"/>
                  <a:gd name="T10" fmla="*/ 171 w 427"/>
                  <a:gd name="T11" fmla="*/ 226 h 294"/>
                  <a:gd name="T12" fmla="*/ 215 w 427"/>
                  <a:gd name="T13" fmla="*/ 266 h 294"/>
                  <a:gd name="T14" fmla="*/ 258 w 427"/>
                  <a:gd name="T15" fmla="*/ 287 h 294"/>
                  <a:gd name="T16" fmla="*/ 284 w 427"/>
                  <a:gd name="T17" fmla="*/ 294 h 294"/>
                  <a:gd name="T18" fmla="*/ 294 w 427"/>
                  <a:gd name="T19" fmla="*/ 278 h 294"/>
                  <a:gd name="T20" fmla="*/ 304 w 427"/>
                  <a:gd name="T21" fmla="*/ 243 h 294"/>
                  <a:gd name="T22" fmla="*/ 310 w 427"/>
                  <a:gd name="T23" fmla="*/ 187 h 294"/>
                  <a:gd name="T24" fmla="*/ 318 w 427"/>
                  <a:gd name="T25" fmla="*/ 142 h 294"/>
                  <a:gd name="T26" fmla="*/ 331 w 427"/>
                  <a:gd name="T27" fmla="*/ 124 h 294"/>
                  <a:gd name="T28" fmla="*/ 356 w 427"/>
                  <a:gd name="T29" fmla="*/ 120 h 294"/>
                  <a:gd name="T30" fmla="*/ 398 w 427"/>
                  <a:gd name="T31" fmla="*/ 135 h 294"/>
                  <a:gd name="T32" fmla="*/ 425 w 427"/>
                  <a:gd name="T33" fmla="*/ 152 h 294"/>
                  <a:gd name="T34" fmla="*/ 427 w 427"/>
                  <a:gd name="T35" fmla="*/ 126 h 294"/>
                  <a:gd name="T36" fmla="*/ 421 w 427"/>
                  <a:gd name="T37" fmla="*/ 83 h 294"/>
                  <a:gd name="T38" fmla="*/ 406 w 427"/>
                  <a:gd name="T39" fmla="*/ 50 h 294"/>
                  <a:gd name="T40" fmla="*/ 382 w 427"/>
                  <a:gd name="T41" fmla="*/ 24 h 294"/>
                  <a:gd name="T42" fmla="*/ 351 w 427"/>
                  <a:gd name="T43" fmla="*/ 8 h 294"/>
                  <a:gd name="T44" fmla="*/ 315 w 427"/>
                  <a:gd name="T45" fmla="*/ 0 h 294"/>
                  <a:gd name="T46" fmla="*/ 255 w 427"/>
                  <a:gd name="T47" fmla="*/ 0 h 294"/>
                  <a:gd name="T48" fmla="*/ 171 w 427"/>
                  <a:gd name="T49" fmla="*/ 20 h 294"/>
                  <a:gd name="T50" fmla="*/ 92 w 427"/>
                  <a:gd name="T51" fmla="*/ 60 h 294"/>
                  <a:gd name="T52" fmla="*/ 46 w 427"/>
                  <a:gd name="T53" fmla="*/ 98 h 294"/>
                  <a:gd name="T54" fmla="*/ 22 w 427"/>
                  <a:gd name="T55" fmla="*/ 126 h 294"/>
                  <a:gd name="T56" fmla="*/ 6 w 427"/>
                  <a:gd name="T57" fmla="*/ 155 h 294"/>
                  <a:gd name="T58" fmla="*/ 0 w 427"/>
                  <a:gd name="T59" fmla="*/ 184 h 294"/>
                  <a:gd name="T60" fmla="*/ 2 w 427"/>
                  <a:gd name="T61" fmla="*/ 199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2" y="199"/>
                    </a:moveTo>
                    <a:lnTo>
                      <a:pt x="32" y="184"/>
                    </a:lnTo>
                    <a:lnTo>
                      <a:pt x="78" y="170"/>
                    </a:lnTo>
                    <a:lnTo>
                      <a:pt x="112" y="174"/>
                    </a:lnTo>
                    <a:lnTo>
                      <a:pt x="138" y="188"/>
                    </a:lnTo>
                    <a:lnTo>
                      <a:pt x="171" y="226"/>
                    </a:lnTo>
                    <a:lnTo>
                      <a:pt x="215" y="266"/>
                    </a:lnTo>
                    <a:lnTo>
                      <a:pt x="258" y="287"/>
                    </a:lnTo>
                    <a:lnTo>
                      <a:pt x="284" y="294"/>
                    </a:lnTo>
                    <a:lnTo>
                      <a:pt x="294" y="278"/>
                    </a:lnTo>
                    <a:lnTo>
                      <a:pt x="304" y="243"/>
                    </a:lnTo>
                    <a:lnTo>
                      <a:pt x="310" y="187"/>
                    </a:lnTo>
                    <a:lnTo>
                      <a:pt x="318" y="142"/>
                    </a:lnTo>
                    <a:lnTo>
                      <a:pt x="331" y="124"/>
                    </a:lnTo>
                    <a:lnTo>
                      <a:pt x="356" y="120"/>
                    </a:lnTo>
                    <a:lnTo>
                      <a:pt x="398" y="135"/>
                    </a:lnTo>
                    <a:lnTo>
                      <a:pt x="425" y="152"/>
                    </a:lnTo>
                    <a:lnTo>
                      <a:pt x="427" y="126"/>
                    </a:lnTo>
                    <a:lnTo>
                      <a:pt x="421" y="83"/>
                    </a:lnTo>
                    <a:lnTo>
                      <a:pt x="406" y="50"/>
                    </a:lnTo>
                    <a:lnTo>
                      <a:pt x="382" y="24"/>
                    </a:lnTo>
                    <a:lnTo>
                      <a:pt x="351" y="8"/>
                    </a:lnTo>
                    <a:lnTo>
                      <a:pt x="315" y="0"/>
                    </a:lnTo>
                    <a:lnTo>
                      <a:pt x="255" y="0"/>
                    </a:lnTo>
                    <a:lnTo>
                      <a:pt x="171" y="20"/>
                    </a:lnTo>
                    <a:lnTo>
                      <a:pt x="92" y="60"/>
                    </a:lnTo>
                    <a:lnTo>
                      <a:pt x="46" y="98"/>
                    </a:lnTo>
                    <a:lnTo>
                      <a:pt x="22" y="126"/>
                    </a:lnTo>
                    <a:lnTo>
                      <a:pt x="6" y="155"/>
                    </a:lnTo>
                    <a:lnTo>
                      <a:pt x="0" y="184"/>
                    </a:lnTo>
                    <a:lnTo>
                      <a:pt x="2" y="19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54">
                <a:extLst>
                  <a:ext uri="{FF2B5EF4-FFF2-40B4-BE49-F238E27FC236}">
                    <a16:creationId xmlns:a16="http://schemas.microsoft.com/office/drawing/2014/main" id="{F9FB596B-0355-459A-979C-F9B05F55E3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5760" y="314788"/>
                <a:ext cx="15021" cy="29572"/>
              </a:xfrm>
              <a:custGeom>
                <a:avLst/>
                <a:gdLst>
                  <a:gd name="T0" fmla="*/ 192 w 192"/>
                  <a:gd name="T1" fmla="*/ 377 h 377"/>
                  <a:gd name="T2" fmla="*/ 170 w 192"/>
                  <a:gd name="T3" fmla="*/ 300 h 377"/>
                  <a:gd name="T4" fmla="*/ 146 w 192"/>
                  <a:gd name="T5" fmla="*/ 188 h 377"/>
                  <a:gd name="T6" fmla="*/ 127 w 192"/>
                  <a:gd name="T7" fmla="*/ 127 h 377"/>
                  <a:gd name="T8" fmla="*/ 107 w 192"/>
                  <a:gd name="T9" fmla="*/ 92 h 377"/>
                  <a:gd name="T10" fmla="*/ 78 w 192"/>
                  <a:gd name="T11" fmla="*/ 57 h 377"/>
                  <a:gd name="T12" fmla="*/ 34 w 192"/>
                  <a:gd name="T13" fmla="*/ 20 h 377"/>
                  <a:gd name="T14" fmla="*/ 3 w 192"/>
                  <a:gd name="T15" fmla="*/ 0 h 377"/>
                  <a:gd name="T16" fmla="*/ 0 w 192"/>
                  <a:gd name="T17" fmla="*/ 21 h 377"/>
                  <a:gd name="T18" fmla="*/ 4 w 192"/>
                  <a:gd name="T19" fmla="*/ 53 h 377"/>
                  <a:gd name="T20" fmla="*/ 20 w 192"/>
                  <a:gd name="T21" fmla="*/ 91 h 377"/>
                  <a:gd name="T22" fmla="*/ 48 w 192"/>
                  <a:gd name="T23" fmla="*/ 132 h 377"/>
                  <a:gd name="T24" fmla="*/ 59 w 192"/>
                  <a:gd name="T25" fmla="*/ 175 h 377"/>
                  <a:gd name="T26" fmla="*/ 56 w 192"/>
                  <a:gd name="T27" fmla="*/ 212 h 377"/>
                  <a:gd name="T28" fmla="*/ 51 w 192"/>
                  <a:gd name="T29" fmla="*/ 236 h 377"/>
                  <a:gd name="T30" fmla="*/ 40 w 192"/>
                  <a:gd name="T31" fmla="*/ 237 h 377"/>
                  <a:gd name="T32" fmla="*/ 24 w 192"/>
                  <a:gd name="T33" fmla="*/ 248 h 377"/>
                  <a:gd name="T34" fmla="*/ 19 w 192"/>
                  <a:gd name="T35" fmla="*/ 264 h 377"/>
                  <a:gd name="T36" fmla="*/ 34 w 192"/>
                  <a:gd name="T37" fmla="*/ 279 h 377"/>
                  <a:gd name="T38" fmla="*/ 51 w 192"/>
                  <a:gd name="T39" fmla="*/ 283 h 377"/>
                  <a:gd name="T40" fmla="*/ 55 w 192"/>
                  <a:gd name="T41" fmla="*/ 271 h 377"/>
                  <a:gd name="T42" fmla="*/ 71 w 192"/>
                  <a:gd name="T43" fmla="*/ 249 h 377"/>
                  <a:gd name="T44" fmla="*/ 94 w 192"/>
                  <a:gd name="T45" fmla="*/ 237 h 377"/>
                  <a:gd name="T46" fmla="*/ 126 w 192"/>
                  <a:gd name="T47" fmla="*/ 235 h 377"/>
                  <a:gd name="T48" fmla="*/ 146 w 192"/>
                  <a:gd name="T49" fmla="*/ 236 h 377"/>
                  <a:gd name="T50" fmla="*/ 148 w 192"/>
                  <a:gd name="T51" fmla="*/ 280 h 377"/>
                  <a:gd name="T52" fmla="*/ 155 w 192"/>
                  <a:gd name="T53" fmla="*/ 345 h 377"/>
                  <a:gd name="T54" fmla="*/ 168 w 192"/>
                  <a:gd name="T55" fmla="*/ 366 h 377"/>
                  <a:gd name="T56" fmla="*/ 183 w 192"/>
                  <a:gd name="T57" fmla="*/ 376 h 377"/>
                  <a:gd name="T58" fmla="*/ 192 w 192"/>
                  <a:gd name="T59" fmla="*/ 377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92" y="377"/>
                    </a:moveTo>
                    <a:lnTo>
                      <a:pt x="170" y="300"/>
                    </a:lnTo>
                    <a:lnTo>
                      <a:pt x="146" y="188"/>
                    </a:lnTo>
                    <a:lnTo>
                      <a:pt x="127" y="127"/>
                    </a:lnTo>
                    <a:lnTo>
                      <a:pt x="107" y="92"/>
                    </a:lnTo>
                    <a:lnTo>
                      <a:pt x="78" y="57"/>
                    </a:lnTo>
                    <a:lnTo>
                      <a:pt x="34" y="20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53"/>
                    </a:lnTo>
                    <a:lnTo>
                      <a:pt x="20" y="91"/>
                    </a:lnTo>
                    <a:lnTo>
                      <a:pt x="48" y="132"/>
                    </a:lnTo>
                    <a:lnTo>
                      <a:pt x="59" y="175"/>
                    </a:lnTo>
                    <a:lnTo>
                      <a:pt x="56" y="212"/>
                    </a:lnTo>
                    <a:lnTo>
                      <a:pt x="51" y="236"/>
                    </a:lnTo>
                    <a:lnTo>
                      <a:pt x="40" y="237"/>
                    </a:lnTo>
                    <a:lnTo>
                      <a:pt x="24" y="248"/>
                    </a:lnTo>
                    <a:lnTo>
                      <a:pt x="19" y="264"/>
                    </a:lnTo>
                    <a:lnTo>
                      <a:pt x="34" y="279"/>
                    </a:lnTo>
                    <a:lnTo>
                      <a:pt x="51" y="283"/>
                    </a:lnTo>
                    <a:lnTo>
                      <a:pt x="55" y="271"/>
                    </a:lnTo>
                    <a:lnTo>
                      <a:pt x="71" y="249"/>
                    </a:lnTo>
                    <a:lnTo>
                      <a:pt x="94" y="237"/>
                    </a:lnTo>
                    <a:lnTo>
                      <a:pt x="126" y="235"/>
                    </a:lnTo>
                    <a:lnTo>
                      <a:pt x="146" y="236"/>
                    </a:lnTo>
                    <a:lnTo>
                      <a:pt x="148" y="280"/>
                    </a:lnTo>
                    <a:lnTo>
                      <a:pt x="155" y="345"/>
                    </a:lnTo>
                    <a:lnTo>
                      <a:pt x="168" y="366"/>
                    </a:lnTo>
                    <a:lnTo>
                      <a:pt x="183" y="376"/>
                    </a:lnTo>
                    <a:lnTo>
                      <a:pt x="192" y="37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55">
                <a:extLst>
                  <a:ext uri="{FF2B5EF4-FFF2-40B4-BE49-F238E27FC236}">
                    <a16:creationId xmlns:a16="http://schemas.microsoft.com/office/drawing/2014/main" id="{DE7232BF-92D2-4C74-9042-31745524872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01693" y="313849"/>
                <a:ext cx="22062" cy="19480"/>
              </a:xfrm>
              <a:custGeom>
                <a:avLst/>
                <a:gdLst>
                  <a:gd name="T0" fmla="*/ 94 w 282"/>
                  <a:gd name="T1" fmla="*/ 60 h 248"/>
                  <a:gd name="T2" fmla="*/ 89 w 282"/>
                  <a:gd name="T3" fmla="*/ 101 h 248"/>
                  <a:gd name="T4" fmla="*/ 70 w 282"/>
                  <a:gd name="T5" fmla="*/ 161 h 248"/>
                  <a:gd name="T6" fmla="*/ 64 w 282"/>
                  <a:gd name="T7" fmla="*/ 193 h 248"/>
                  <a:gd name="T8" fmla="*/ 68 w 282"/>
                  <a:gd name="T9" fmla="*/ 211 h 248"/>
                  <a:gd name="T10" fmla="*/ 85 w 282"/>
                  <a:gd name="T11" fmla="*/ 225 h 248"/>
                  <a:gd name="T12" fmla="*/ 117 w 282"/>
                  <a:gd name="T13" fmla="*/ 240 h 248"/>
                  <a:gd name="T14" fmla="*/ 141 w 282"/>
                  <a:gd name="T15" fmla="*/ 248 h 248"/>
                  <a:gd name="T16" fmla="*/ 140 w 282"/>
                  <a:gd name="T17" fmla="*/ 217 h 248"/>
                  <a:gd name="T18" fmla="*/ 142 w 282"/>
                  <a:gd name="T19" fmla="*/ 179 h 248"/>
                  <a:gd name="T20" fmla="*/ 149 w 282"/>
                  <a:gd name="T21" fmla="*/ 163 h 248"/>
                  <a:gd name="T22" fmla="*/ 162 w 282"/>
                  <a:gd name="T23" fmla="*/ 163 h 248"/>
                  <a:gd name="T24" fmla="*/ 190 w 282"/>
                  <a:gd name="T25" fmla="*/ 181 h 248"/>
                  <a:gd name="T26" fmla="*/ 230 w 282"/>
                  <a:gd name="T27" fmla="*/ 201 h 248"/>
                  <a:gd name="T28" fmla="*/ 263 w 282"/>
                  <a:gd name="T29" fmla="*/ 205 h 248"/>
                  <a:gd name="T30" fmla="*/ 282 w 282"/>
                  <a:gd name="T31" fmla="*/ 201 h 248"/>
                  <a:gd name="T32" fmla="*/ 281 w 282"/>
                  <a:gd name="T33" fmla="*/ 144 h 248"/>
                  <a:gd name="T34" fmla="*/ 277 w 282"/>
                  <a:gd name="T35" fmla="*/ 59 h 248"/>
                  <a:gd name="T36" fmla="*/ 263 w 282"/>
                  <a:gd name="T37" fmla="*/ 29 h 248"/>
                  <a:gd name="T38" fmla="*/ 247 w 282"/>
                  <a:gd name="T39" fmla="*/ 16 h 248"/>
                  <a:gd name="T40" fmla="*/ 235 w 282"/>
                  <a:gd name="T41" fmla="*/ 12 h 248"/>
                  <a:gd name="T42" fmla="*/ 238 w 282"/>
                  <a:gd name="T43" fmla="*/ 32 h 248"/>
                  <a:gd name="T44" fmla="*/ 225 w 282"/>
                  <a:gd name="T45" fmla="*/ 48 h 248"/>
                  <a:gd name="T46" fmla="*/ 177 w 282"/>
                  <a:gd name="T47" fmla="*/ 39 h 248"/>
                  <a:gd name="T48" fmla="*/ 112 w 282"/>
                  <a:gd name="T49" fmla="*/ 12 h 248"/>
                  <a:gd name="T50" fmla="*/ 68 w 282"/>
                  <a:gd name="T51" fmla="*/ 0 h 248"/>
                  <a:gd name="T52" fmla="*/ 40 w 282"/>
                  <a:gd name="T53" fmla="*/ 3 h 248"/>
                  <a:gd name="T54" fmla="*/ 24 w 282"/>
                  <a:gd name="T55" fmla="*/ 9 h 248"/>
                  <a:gd name="T56" fmla="*/ 10 w 282"/>
                  <a:gd name="T57" fmla="*/ 24 h 248"/>
                  <a:gd name="T58" fmla="*/ 2 w 282"/>
                  <a:gd name="T59" fmla="*/ 45 h 248"/>
                  <a:gd name="T60" fmla="*/ 0 w 282"/>
                  <a:gd name="T61" fmla="*/ 60 h 248"/>
                  <a:gd name="T62" fmla="*/ 94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94" y="60"/>
                    </a:moveTo>
                    <a:lnTo>
                      <a:pt x="89" y="101"/>
                    </a:lnTo>
                    <a:lnTo>
                      <a:pt x="70" y="161"/>
                    </a:lnTo>
                    <a:lnTo>
                      <a:pt x="64" y="193"/>
                    </a:lnTo>
                    <a:lnTo>
                      <a:pt x="68" y="211"/>
                    </a:lnTo>
                    <a:lnTo>
                      <a:pt x="85" y="225"/>
                    </a:lnTo>
                    <a:lnTo>
                      <a:pt x="117" y="240"/>
                    </a:lnTo>
                    <a:lnTo>
                      <a:pt x="141" y="248"/>
                    </a:lnTo>
                    <a:lnTo>
                      <a:pt x="140" y="217"/>
                    </a:lnTo>
                    <a:lnTo>
                      <a:pt x="142" y="179"/>
                    </a:lnTo>
                    <a:lnTo>
                      <a:pt x="149" y="163"/>
                    </a:lnTo>
                    <a:lnTo>
                      <a:pt x="162" y="163"/>
                    </a:lnTo>
                    <a:lnTo>
                      <a:pt x="190" y="181"/>
                    </a:lnTo>
                    <a:lnTo>
                      <a:pt x="230" y="201"/>
                    </a:lnTo>
                    <a:lnTo>
                      <a:pt x="263" y="205"/>
                    </a:lnTo>
                    <a:lnTo>
                      <a:pt x="282" y="201"/>
                    </a:lnTo>
                    <a:lnTo>
                      <a:pt x="281" y="144"/>
                    </a:lnTo>
                    <a:lnTo>
                      <a:pt x="277" y="59"/>
                    </a:lnTo>
                    <a:lnTo>
                      <a:pt x="263" y="29"/>
                    </a:lnTo>
                    <a:lnTo>
                      <a:pt x="247" y="16"/>
                    </a:lnTo>
                    <a:lnTo>
                      <a:pt x="235" y="12"/>
                    </a:lnTo>
                    <a:lnTo>
                      <a:pt x="238" y="32"/>
                    </a:lnTo>
                    <a:lnTo>
                      <a:pt x="225" y="48"/>
                    </a:lnTo>
                    <a:lnTo>
                      <a:pt x="177" y="39"/>
                    </a:lnTo>
                    <a:lnTo>
                      <a:pt x="112" y="12"/>
                    </a:lnTo>
                    <a:lnTo>
                      <a:pt x="68" y="0"/>
                    </a:lnTo>
                    <a:lnTo>
                      <a:pt x="40" y="3"/>
                    </a:lnTo>
                    <a:lnTo>
                      <a:pt x="24" y="9"/>
                    </a:lnTo>
                    <a:lnTo>
                      <a:pt x="10" y="24"/>
                    </a:lnTo>
                    <a:lnTo>
                      <a:pt x="2" y="45"/>
                    </a:lnTo>
                    <a:lnTo>
                      <a:pt x="0" y="60"/>
                    </a:lnTo>
                    <a:lnTo>
                      <a:pt x="94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56">
                <a:extLst>
                  <a:ext uri="{FF2B5EF4-FFF2-40B4-BE49-F238E27FC236}">
                    <a16:creationId xmlns:a16="http://schemas.microsoft.com/office/drawing/2014/main" id="{C66A4203-78A5-4CF8-996D-2712F16A8A2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27511" y="301645"/>
                <a:ext cx="18542" cy="22297"/>
              </a:xfrm>
              <a:custGeom>
                <a:avLst/>
                <a:gdLst>
                  <a:gd name="T0" fmla="*/ 47 w 236"/>
                  <a:gd name="T1" fmla="*/ 122 h 285"/>
                  <a:gd name="T2" fmla="*/ 47 w 236"/>
                  <a:gd name="T3" fmla="*/ 113 h 285"/>
                  <a:gd name="T4" fmla="*/ 35 w 236"/>
                  <a:gd name="T5" fmla="*/ 96 h 285"/>
                  <a:gd name="T6" fmla="*/ 19 w 236"/>
                  <a:gd name="T7" fmla="*/ 92 h 285"/>
                  <a:gd name="T8" fmla="*/ 4 w 236"/>
                  <a:gd name="T9" fmla="*/ 105 h 285"/>
                  <a:gd name="T10" fmla="*/ 0 w 236"/>
                  <a:gd name="T11" fmla="*/ 122 h 285"/>
                  <a:gd name="T12" fmla="*/ 18 w 236"/>
                  <a:gd name="T13" fmla="*/ 125 h 285"/>
                  <a:gd name="T14" fmla="*/ 55 w 236"/>
                  <a:gd name="T15" fmla="*/ 144 h 285"/>
                  <a:gd name="T16" fmla="*/ 108 w 236"/>
                  <a:gd name="T17" fmla="*/ 192 h 285"/>
                  <a:gd name="T18" fmla="*/ 173 w 236"/>
                  <a:gd name="T19" fmla="*/ 261 h 285"/>
                  <a:gd name="T20" fmla="*/ 211 w 236"/>
                  <a:gd name="T21" fmla="*/ 285 h 285"/>
                  <a:gd name="T22" fmla="*/ 229 w 236"/>
                  <a:gd name="T23" fmla="*/ 278 h 285"/>
                  <a:gd name="T24" fmla="*/ 236 w 236"/>
                  <a:gd name="T25" fmla="*/ 264 h 285"/>
                  <a:gd name="T26" fmla="*/ 224 w 236"/>
                  <a:gd name="T27" fmla="*/ 258 h 285"/>
                  <a:gd name="T28" fmla="*/ 208 w 236"/>
                  <a:gd name="T29" fmla="*/ 244 h 285"/>
                  <a:gd name="T30" fmla="*/ 193 w 236"/>
                  <a:gd name="T31" fmla="*/ 214 h 285"/>
                  <a:gd name="T32" fmla="*/ 192 w 236"/>
                  <a:gd name="T33" fmla="*/ 164 h 285"/>
                  <a:gd name="T34" fmla="*/ 201 w 236"/>
                  <a:gd name="T35" fmla="*/ 109 h 285"/>
                  <a:gd name="T36" fmla="*/ 221 w 236"/>
                  <a:gd name="T37" fmla="*/ 34 h 285"/>
                  <a:gd name="T38" fmla="*/ 227 w 236"/>
                  <a:gd name="T39" fmla="*/ 4 h 285"/>
                  <a:gd name="T40" fmla="*/ 223 w 236"/>
                  <a:gd name="T41" fmla="*/ 0 h 285"/>
                  <a:gd name="T42" fmla="*/ 208 w 236"/>
                  <a:gd name="T43" fmla="*/ 9 h 285"/>
                  <a:gd name="T44" fmla="*/ 188 w 236"/>
                  <a:gd name="T45" fmla="*/ 28 h 285"/>
                  <a:gd name="T46" fmla="*/ 181 w 236"/>
                  <a:gd name="T47" fmla="*/ 49 h 285"/>
                  <a:gd name="T48" fmla="*/ 157 w 236"/>
                  <a:gd name="T49" fmla="*/ 85 h 285"/>
                  <a:gd name="T50" fmla="*/ 123 w 236"/>
                  <a:gd name="T51" fmla="*/ 109 h 285"/>
                  <a:gd name="T52" fmla="*/ 76 w 236"/>
                  <a:gd name="T53" fmla="*/ 122 h 285"/>
                  <a:gd name="T54" fmla="*/ 47 w 236"/>
                  <a:gd name="T55" fmla="*/ 122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47" y="122"/>
                    </a:moveTo>
                    <a:lnTo>
                      <a:pt x="47" y="113"/>
                    </a:lnTo>
                    <a:lnTo>
                      <a:pt x="35" y="96"/>
                    </a:lnTo>
                    <a:lnTo>
                      <a:pt x="19" y="92"/>
                    </a:lnTo>
                    <a:lnTo>
                      <a:pt x="4" y="105"/>
                    </a:lnTo>
                    <a:lnTo>
                      <a:pt x="0" y="122"/>
                    </a:lnTo>
                    <a:lnTo>
                      <a:pt x="18" y="125"/>
                    </a:lnTo>
                    <a:lnTo>
                      <a:pt x="55" y="144"/>
                    </a:lnTo>
                    <a:lnTo>
                      <a:pt x="108" y="192"/>
                    </a:lnTo>
                    <a:lnTo>
                      <a:pt x="173" y="261"/>
                    </a:lnTo>
                    <a:lnTo>
                      <a:pt x="211" y="285"/>
                    </a:lnTo>
                    <a:lnTo>
                      <a:pt x="229" y="278"/>
                    </a:lnTo>
                    <a:lnTo>
                      <a:pt x="236" y="264"/>
                    </a:lnTo>
                    <a:lnTo>
                      <a:pt x="224" y="258"/>
                    </a:lnTo>
                    <a:lnTo>
                      <a:pt x="208" y="244"/>
                    </a:lnTo>
                    <a:lnTo>
                      <a:pt x="193" y="214"/>
                    </a:lnTo>
                    <a:lnTo>
                      <a:pt x="192" y="164"/>
                    </a:lnTo>
                    <a:lnTo>
                      <a:pt x="201" y="109"/>
                    </a:lnTo>
                    <a:lnTo>
                      <a:pt x="221" y="34"/>
                    </a:lnTo>
                    <a:lnTo>
                      <a:pt x="227" y="4"/>
                    </a:lnTo>
                    <a:lnTo>
                      <a:pt x="223" y="0"/>
                    </a:lnTo>
                    <a:lnTo>
                      <a:pt x="208" y="9"/>
                    </a:lnTo>
                    <a:lnTo>
                      <a:pt x="188" y="28"/>
                    </a:lnTo>
                    <a:lnTo>
                      <a:pt x="181" y="49"/>
                    </a:lnTo>
                    <a:lnTo>
                      <a:pt x="157" y="85"/>
                    </a:lnTo>
                    <a:lnTo>
                      <a:pt x="123" y="109"/>
                    </a:lnTo>
                    <a:lnTo>
                      <a:pt x="76" y="122"/>
                    </a:lnTo>
                    <a:lnTo>
                      <a:pt x="47" y="12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57">
                <a:extLst>
                  <a:ext uri="{FF2B5EF4-FFF2-40B4-BE49-F238E27FC236}">
                    <a16:creationId xmlns:a16="http://schemas.microsoft.com/office/drawing/2014/main" id="{ECD9EE9C-F5D9-4C26-B2BF-45CA4645A30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53328" y="300002"/>
                <a:ext cx="33093" cy="36848"/>
              </a:xfrm>
              <a:custGeom>
                <a:avLst/>
                <a:gdLst>
                  <a:gd name="T0" fmla="*/ 330 w 424"/>
                  <a:gd name="T1" fmla="*/ 0 h 471"/>
                  <a:gd name="T2" fmla="*/ 288 w 424"/>
                  <a:gd name="T3" fmla="*/ 13 h 471"/>
                  <a:gd name="T4" fmla="*/ 246 w 424"/>
                  <a:gd name="T5" fmla="*/ 36 h 471"/>
                  <a:gd name="T6" fmla="*/ 228 w 424"/>
                  <a:gd name="T7" fmla="*/ 53 h 471"/>
                  <a:gd name="T8" fmla="*/ 213 w 424"/>
                  <a:gd name="T9" fmla="*/ 83 h 471"/>
                  <a:gd name="T10" fmla="*/ 214 w 424"/>
                  <a:gd name="T11" fmla="*/ 124 h 471"/>
                  <a:gd name="T12" fmla="*/ 240 w 424"/>
                  <a:gd name="T13" fmla="*/ 193 h 471"/>
                  <a:gd name="T14" fmla="*/ 272 w 424"/>
                  <a:gd name="T15" fmla="*/ 263 h 471"/>
                  <a:gd name="T16" fmla="*/ 284 w 424"/>
                  <a:gd name="T17" fmla="*/ 308 h 471"/>
                  <a:gd name="T18" fmla="*/ 282 w 424"/>
                  <a:gd name="T19" fmla="*/ 329 h 471"/>
                  <a:gd name="T20" fmla="*/ 216 w 424"/>
                  <a:gd name="T21" fmla="*/ 315 h 471"/>
                  <a:gd name="T22" fmla="*/ 100 w 424"/>
                  <a:gd name="T23" fmla="*/ 297 h 471"/>
                  <a:gd name="T24" fmla="*/ 45 w 424"/>
                  <a:gd name="T25" fmla="*/ 305 h 471"/>
                  <a:gd name="T26" fmla="*/ 13 w 424"/>
                  <a:gd name="T27" fmla="*/ 319 h 471"/>
                  <a:gd name="T28" fmla="*/ 0 w 424"/>
                  <a:gd name="T29" fmla="*/ 329 h 471"/>
                  <a:gd name="T30" fmla="*/ 11 w 424"/>
                  <a:gd name="T31" fmla="*/ 331 h 471"/>
                  <a:gd name="T32" fmla="*/ 28 w 424"/>
                  <a:gd name="T33" fmla="*/ 337 h 471"/>
                  <a:gd name="T34" fmla="*/ 44 w 424"/>
                  <a:gd name="T35" fmla="*/ 356 h 471"/>
                  <a:gd name="T36" fmla="*/ 59 w 424"/>
                  <a:gd name="T37" fmla="*/ 389 h 471"/>
                  <a:gd name="T38" fmla="*/ 72 w 424"/>
                  <a:gd name="T39" fmla="*/ 412 h 471"/>
                  <a:gd name="T40" fmla="*/ 85 w 424"/>
                  <a:gd name="T41" fmla="*/ 421 h 471"/>
                  <a:gd name="T42" fmla="*/ 95 w 424"/>
                  <a:gd name="T43" fmla="*/ 424 h 471"/>
                  <a:gd name="T44" fmla="*/ 104 w 424"/>
                  <a:gd name="T45" fmla="*/ 400 h 471"/>
                  <a:gd name="T46" fmla="*/ 127 w 424"/>
                  <a:gd name="T47" fmla="*/ 372 h 471"/>
                  <a:gd name="T48" fmla="*/ 152 w 424"/>
                  <a:gd name="T49" fmla="*/ 365 h 471"/>
                  <a:gd name="T50" fmla="*/ 180 w 424"/>
                  <a:gd name="T51" fmla="*/ 375 h 471"/>
                  <a:gd name="T52" fmla="*/ 222 w 424"/>
                  <a:gd name="T53" fmla="*/ 407 h 471"/>
                  <a:gd name="T54" fmla="*/ 269 w 424"/>
                  <a:gd name="T55" fmla="*/ 457 h 471"/>
                  <a:gd name="T56" fmla="*/ 282 w 424"/>
                  <a:gd name="T57" fmla="*/ 471 h 471"/>
                  <a:gd name="T58" fmla="*/ 298 w 424"/>
                  <a:gd name="T59" fmla="*/ 459 h 471"/>
                  <a:gd name="T60" fmla="*/ 325 w 424"/>
                  <a:gd name="T61" fmla="*/ 425 h 471"/>
                  <a:gd name="T62" fmla="*/ 353 w 424"/>
                  <a:gd name="T63" fmla="*/ 365 h 471"/>
                  <a:gd name="T64" fmla="*/ 378 w 424"/>
                  <a:gd name="T65" fmla="*/ 272 h 471"/>
                  <a:gd name="T66" fmla="*/ 405 w 424"/>
                  <a:gd name="T67" fmla="*/ 181 h 471"/>
                  <a:gd name="T68" fmla="*/ 424 w 424"/>
                  <a:gd name="T69" fmla="*/ 141 h 471"/>
                  <a:gd name="T70" fmla="*/ 412 w 424"/>
                  <a:gd name="T71" fmla="*/ 121 h 471"/>
                  <a:gd name="T72" fmla="*/ 385 w 424"/>
                  <a:gd name="T73" fmla="*/ 101 h 471"/>
                  <a:gd name="T74" fmla="*/ 356 w 424"/>
                  <a:gd name="T75" fmla="*/ 99 h 471"/>
                  <a:gd name="T76" fmla="*/ 325 w 424"/>
                  <a:gd name="T77" fmla="*/ 105 h 471"/>
                  <a:gd name="T78" fmla="*/ 284 w 424"/>
                  <a:gd name="T79" fmla="*/ 123 h 471"/>
                  <a:gd name="T80" fmla="*/ 252 w 424"/>
                  <a:gd name="T81" fmla="*/ 125 h 471"/>
                  <a:gd name="T82" fmla="*/ 238 w 424"/>
                  <a:gd name="T83" fmla="*/ 111 h 471"/>
                  <a:gd name="T84" fmla="*/ 236 w 424"/>
                  <a:gd name="T85" fmla="*/ 95 h 471"/>
                  <a:gd name="T86" fmla="*/ 254 w 424"/>
                  <a:gd name="T87" fmla="*/ 89 h 471"/>
                  <a:gd name="T88" fmla="*/ 284 w 424"/>
                  <a:gd name="T89" fmla="*/ 71 h 471"/>
                  <a:gd name="T90" fmla="*/ 314 w 424"/>
                  <a:gd name="T91" fmla="*/ 31 h 471"/>
                  <a:gd name="T92" fmla="*/ 330 w 424"/>
                  <a:gd name="T93" fmla="*/ 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330" y="0"/>
                    </a:moveTo>
                    <a:lnTo>
                      <a:pt x="288" y="13"/>
                    </a:lnTo>
                    <a:lnTo>
                      <a:pt x="246" y="36"/>
                    </a:lnTo>
                    <a:lnTo>
                      <a:pt x="228" y="53"/>
                    </a:lnTo>
                    <a:lnTo>
                      <a:pt x="213" y="83"/>
                    </a:lnTo>
                    <a:lnTo>
                      <a:pt x="214" y="124"/>
                    </a:lnTo>
                    <a:lnTo>
                      <a:pt x="240" y="193"/>
                    </a:lnTo>
                    <a:lnTo>
                      <a:pt x="272" y="263"/>
                    </a:lnTo>
                    <a:lnTo>
                      <a:pt x="284" y="308"/>
                    </a:lnTo>
                    <a:lnTo>
                      <a:pt x="282" y="329"/>
                    </a:lnTo>
                    <a:lnTo>
                      <a:pt x="216" y="315"/>
                    </a:lnTo>
                    <a:lnTo>
                      <a:pt x="100" y="297"/>
                    </a:lnTo>
                    <a:lnTo>
                      <a:pt x="45" y="305"/>
                    </a:lnTo>
                    <a:lnTo>
                      <a:pt x="13" y="319"/>
                    </a:lnTo>
                    <a:lnTo>
                      <a:pt x="0" y="329"/>
                    </a:lnTo>
                    <a:lnTo>
                      <a:pt x="11" y="331"/>
                    </a:lnTo>
                    <a:lnTo>
                      <a:pt x="28" y="337"/>
                    </a:lnTo>
                    <a:lnTo>
                      <a:pt x="44" y="356"/>
                    </a:lnTo>
                    <a:lnTo>
                      <a:pt x="59" y="389"/>
                    </a:lnTo>
                    <a:lnTo>
                      <a:pt x="72" y="412"/>
                    </a:lnTo>
                    <a:lnTo>
                      <a:pt x="85" y="421"/>
                    </a:lnTo>
                    <a:lnTo>
                      <a:pt x="95" y="424"/>
                    </a:lnTo>
                    <a:lnTo>
                      <a:pt x="104" y="400"/>
                    </a:lnTo>
                    <a:lnTo>
                      <a:pt x="127" y="372"/>
                    </a:lnTo>
                    <a:lnTo>
                      <a:pt x="152" y="365"/>
                    </a:lnTo>
                    <a:lnTo>
                      <a:pt x="180" y="375"/>
                    </a:lnTo>
                    <a:lnTo>
                      <a:pt x="222" y="407"/>
                    </a:lnTo>
                    <a:lnTo>
                      <a:pt x="269" y="457"/>
                    </a:lnTo>
                    <a:lnTo>
                      <a:pt x="282" y="471"/>
                    </a:lnTo>
                    <a:lnTo>
                      <a:pt x="298" y="459"/>
                    </a:lnTo>
                    <a:lnTo>
                      <a:pt x="325" y="425"/>
                    </a:lnTo>
                    <a:lnTo>
                      <a:pt x="353" y="365"/>
                    </a:lnTo>
                    <a:lnTo>
                      <a:pt x="378" y="272"/>
                    </a:lnTo>
                    <a:lnTo>
                      <a:pt x="405" y="181"/>
                    </a:lnTo>
                    <a:lnTo>
                      <a:pt x="424" y="141"/>
                    </a:lnTo>
                    <a:lnTo>
                      <a:pt x="412" y="121"/>
                    </a:lnTo>
                    <a:lnTo>
                      <a:pt x="385" y="101"/>
                    </a:lnTo>
                    <a:lnTo>
                      <a:pt x="356" y="99"/>
                    </a:lnTo>
                    <a:lnTo>
                      <a:pt x="325" y="105"/>
                    </a:lnTo>
                    <a:lnTo>
                      <a:pt x="284" y="123"/>
                    </a:lnTo>
                    <a:lnTo>
                      <a:pt x="252" y="125"/>
                    </a:lnTo>
                    <a:lnTo>
                      <a:pt x="238" y="111"/>
                    </a:lnTo>
                    <a:lnTo>
                      <a:pt x="236" y="95"/>
                    </a:lnTo>
                    <a:lnTo>
                      <a:pt x="254" y="89"/>
                    </a:lnTo>
                    <a:lnTo>
                      <a:pt x="284" y="71"/>
                    </a:lnTo>
                    <a:lnTo>
                      <a:pt x="314" y="31"/>
                    </a:lnTo>
                    <a:lnTo>
                      <a:pt x="33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58">
                <a:extLst>
                  <a:ext uri="{FF2B5EF4-FFF2-40B4-BE49-F238E27FC236}">
                    <a16:creationId xmlns:a16="http://schemas.microsoft.com/office/drawing/2014/main" id="{6B9F09B2-FD15-4CA6-B3FD-615E66306BB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36732" y="245082"/>
                <a:ext cx="630409" cy="187996"/>
              </a:xfrm>
              <a:custGeom>
                <a:avLst/>
                <a:gdLst>
                  <a:gd name="T0" fmla="*/ 3323 w 8058"/>
                  <a:gd name="T1" fmla="*/ 179 h 2402"/>
                  <a:gd name="T2" fmla="*/ 3890 w 8058"/>
                  <a:gd name="T3" fmla="*/ 42 h 2402"/>
                  <a:gd name="T4" fmla="*/ 4025 w 8058"/>
                  <a:gd name="T5" fmla="*/ 250 h 2402"/>
                  <a:gd name="T6" fmla="*/ 4132 w 8058"/>
                  <a:gd name="T7" fmla="*/ 489 h 2402"/>
                  <a:gd name="T8" fmla="*/ 4046 w 8058"/>
                  <a:gd name="T9" fmla="*/ 750 h 2402"/>
                  <a:gd name="T10" fmla="*/ 3940 w 8058"/>
                  <a:gd name="T11" fmla="*/ 518 h 2402"/>
                  <a:gd name="T12" fmla="*/ 3878 w 8058"/>
                  <a:gd name="T13" fmla="*/ 726 h 2402"/>
                  <a:gd name="T14" fmla="*/ 3849 w 8058"/>
                  <a:gd name="T15" fmla="*/ 630 h 2402"/>
                  <a:gd name="T16" fmla="*/ 3790 w 8058"/>
                  <a:gd name="T17" fmla="*/ 867 h 2402"/>
                  <a:gd name="T18" fmla="*/ 3992 w 8058"/>
                  <a:gd name="T19" fmla="*/ 999 h 2402"/>
                  <a:gd name="T20" fmla="*/ 3857 w 8058"/>
                  <a:gd name="T21" fmla="*/ 864 h 2402"/>
                  <a:gd name="T22" fmla="*/ 3924 w 8058"/>
                  <a:gd name="T23" fmla="*/ 916 h 2402"/>
                  <a:gd name="T24" fmla="*/ 4145 w 8058"/>
                  <a:gd name="T25" fmla="*/ 819 h 2402"/>
                  <a:gd name="T26" fmla="*/ 4022 w 8058"/>
                  <a:gd name="T27" fmla="*/ 1353 h 2402"/>
                  <a:gd name="T28" fmla="*/ 4100 w 8058"/>
                  <a:gd name="T29" fmla="*/ 1468 h 2402"/>
                  <a:gd name="T30" fmla="*/ 4218 w 8058"/>
                  <a:gd name="T31" fmla="*/ 1331 h 2402"/>
                  <a:gd name="T32" fmla="*/ 4686 w 8058"/>
                  <a:gd name="T33" fmla="*/ 1178 h 2402"/>
                  <a:gd name="T34" fmla="*/ 4731 w 8058"/>
                  <a:gd name="T35" fmla="*/ 832 h 2402"/>
                  <a:gd name="T36" fmla="*/ 4803 w 8058"/>
                  <a:gd name="T37" fmla="*/ 859 h 2402"/>
                  <a:gd name="T38" fmla="*/ 4871 w 8058"/>
                  <a:gd name="T39" fmla="*/ 836 h 2402"/>
                  <a:gd name="T40" fmla="*/ 4806 w 8058"/>
                  <a:gd name="T41" fmla="*/ 655 h 2402"/>
                  <a:gd name="T42" fmla="*/ 4947 w 8058"/>
                  <a:gd name="T43" fmla="*/ 373 h 2402"/>
                  <a:gd name="T44" fmla="*/ 5010 w 8058"/>
                  <a:gd name="T45" fmla="*/ 450 h 2402"/>
                  <a:gd name="T46" fmla="*/ 4926 w 8058"/>
                  <a:gd name="T47" fmla="*/ 754 h 2402"/>
                  <a:gd name="T48" fmla="*/ 5060 w 8058"/>
                  <a:gd name="T49" fmla="*/ 571 h 2402"/>
                  <a:gd name="T50" fmla="*/ 5321 w 8058"/>
                  <a:gd name="T51" fmla="*/ 550 h 2402"/>
                  <a:gd name="T52" fmla="*/ 5239 w 8058"/>
                  <a:gd name="T53" fmla="*/ 730 h 2402"/>
                  <a:gd name="T54" fmla="*/ 5309 w 8058"/>
                  <a:gd name="T55" fmla="*/ 617 h 2402"/>
                  <a:gd name="T56" fmla="*/ 5528 w 8058"/>
                  <a:gd name="T57" fmla="*/ 517 h 2402"/>
                  <a:gd name="T58" fmla="*/ 5620 w 8058"/>
                  <a:gd name="T59" fmla="*/ 703 h 2402"/>
                  <a:gd name="T60" fmla="*/ 5681 w 8058"/>
                  <a:gd name="T61" fmla="*/ 459 h 2402"/>
                  <a:gd name="T62" fmla="*/ 5991 w 8058"/>
                  <a:gd name="T63" fmla="*/ 1055 h 2402"/>
                  <a:gd name="T64" fmla="*/ 6279 w 8058"/>
                  <a:gd name="T65" fmla="*/ 1732 h 2402"/>
                  <a:gd name="T66" fmla="*/ 6093 w 8058"/>
                  <a:gd name="T67" fmla="*/ 1112 h 2402"/>
                  <a:gd name="T68" fmla="*/ 6299 w 8058"/>
                  <a:gd name="T69" fmla="*/ 1363 h 2402"/>
                  <a:gd name="T70" fmla="*/ 6455 w 8058"/>
                  <a:gd name="T71" fmla="*/ 1316 h 2402"/>
                  <a:gd name="T72" fmla="*/ 6210 w 8058"/>
                  <a:gd name="T73" fmla="*/ 1031 h 2402"/>
                  <a:gd name="T74" fmla="*/ 6315 w 8058"/>
                  <a:gd name="T75" fmla="*/ 822 h 2402"/>
                  <a:gd name="T76" fmla="*/ 6462 w 8058"/>
                  <a:gd name="T77" fmla="*/ 1148 h 2402"/>
                  <a:gd name="T78" fmla="*/ 6550 w 8058"/>
                  <a:gd name="T79" fmla="*/ 1063 h 2402"/>
                  <a:gd name="T80" fmla="*/ 6654 w 8058"/>
                  <a:gd name="T81" fmla="*/ 1002 h 2402"/>
                  <a:gd name="T82" fmla="*/ 7108 w 8058"/>
                  <a:gd name="T83" fmla="*/ 1102 h 2402"/>
                  <a:gd name="T84" fmla="*/ 7593 w 8058"/>
                  <a:gd name="T85" fmla="*/ 1720 h 2402"/>
                  <a:gd name="T86" fmla="*/ 7987 w 8058"/>
                  <a:gd name="T87" fmla="*/ 2138 h 2402"/>
                  <a:gd name="T88" fmla="*/ 7975 w 8058"/>
                  <a:gd name="T89" fmla="*/ 2346 h 2402"/>
                  <a:gd name="T90" fmla="*/ 7536 w 8058"/>
                  <a:gd name="T91" fmla="*/ 2402 h 2402"/>
                  <a:gd name="T92" fmla="*/ 7220 w 8058"/>
                  <a:gd name="T93" fmla="*/ 2256 h 2402"/>
                  <a:gd name="T94" fmla="*/ 7068 w 8058"/>
                  <a:gd name="T95" fmla="*/ 2212 h 2402"/>
                  <a:gd name="T96" fmla="*/ 7128 w 8058"/>
                  <a:gd name="T97" fmla="*/ 2402 h 2402"/>
                  <a:gd name="T98" fmla="*/ 24 w 8058"/>
                  <a:gd name="T99" fmla="*/ 2335 h 2402"/>
                  <a:gd name="T100" fmla="*/ 518 w 8058"/>
                  <a:gd name="T101" fmla="*/ 2017 h 2402"/>
                  <a:gd name="T102" fmla="*/ 637 w 8058"/>
                  <a:gd name="T103" fmla="*/ 1699 h 2402"/>
                  <a:gd name="T104" fmla="*/ 747 w 8058"/>
                  <a:gd name="T105" fmla="*/ 1607 h 2402"/>
                  <a:gd name="T106" fmla="*/ 1150 w 8058"/>
                  <a:gd name="T107" fmla="*/ 1471 h 2402"/>
                  <a:gd name="T108" fmla="*/ 1555 w 8058"/>
                  <a:gd name="T109" fmla="*/ 986 h 2402"/>
                  <a:gd name="T110" fmla="*/ 2044 w 8058"/>
                  <a:gd name="T111" fmla="*/ 591 h 2402"/>
                  <a:gd name="T112" fmla="*/ 2485 w 8058"/>
                  <a:gd name="T113" fmla="*/ 438 h 2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058" h="2402">
                    <a:moveTo>
                      <a:pt x="2545" y="421"/>
                    </a:moveTo>
                    <a:lnTo>
                      <a:pt x="2589" y="429"/>
                    </a:lnTo>
                    <a:lnTo>
                      <a:pt x="2686" y="427"/>
                    </a:lnTo>
                    <a:lnTo>
                      <a:pt x="2793" y="407"/>
                    </a:lnTo>
                    <a:lnTo>
                      <a:pt x="2906" y="371"/>
                    </a:lnTo>
                    <a:lnTo>
                      <a:pt x="3083" y="297"/>
                    </a:lnTo>
                    <a:lnTo>
                      <a:pt x="3323" y="179"/>
                    </a:lnTo>
                    <a:lnTo>
                      <a:pt x="3544" y="72"/>
                    </a:lnTo>
                    <a:lnTo>
                      <a:pt x="3688" y="17"/>
                    </a:lnTo>
                    <a:lnTo>
                      <a:pt x="3768" y="0"/>
                    </a:lnTo>
                    <a:lnTo>
                      <a:pt x="3818" y="1"/>
                    </a:lnTo>
                    <a:lnTo>
                      <a:pt x="3848" y="9"/>
                    </a:lnTo>
                    <a:lnTo>
                      <a:pt x="3872" y="22"/>
                    </a:lnTo>
                    <a:lnTo>
                      <a:pt x="3890" y="42"/>
                    </a:lnTo>
                    <a:lnTo>
                      <a:pt x="3905" y="70"/>
                    </a:lnTo>
                    <a:lnTo>
                      <a:pt x="3914" y="105"/>
                    </a:lnTo>
                    <a:lnTo>
                      <a:pt x="3918" y="173"/>
                    </a:lnTo>
                    <a:lnTo>
                      <a:pt x="3910" y="231"/>
                    </a:lnTo>
                    <a:lnTo>
                      <a:pt x="3940" y="230"/>
                    </a:lnTo>
                    <a:lnTo>
                      <a:pt x="3986" y="235"/>
                    </a:lnTo>
                    <a:lnTo>
                      <a:pt x="4025" y="250"/>
                    </a:lnTo>
                    <a:lnTo>
                      <a:pt x="4057" y="271"/>
                    </a:lnTo>
                    <a:lnTo>
                      <a:pt x="4100" y="309"/>
                    </a:lnTo>
                    <a:lnTo>
                      <a:pt x="4142" y="345"/>
                    </a:lnTo>
                    <a:lnTo>
                      <a:pt x="4174" y="366"/>
                    </a:lnTo>
                    <a:lnTo>
                      <a:pt x="4194" y="373"/>
                    </a:lnTo>
                    <a:lnTo>
                      <a:pt x="4165" y="421"/>
                    </a:lnTo>
                    <a:lnTo>
                      <a:pt x="4132" y="489"/>
                    </a:lnTo>
                    <a:lnTo>
                      <a:pt x="4125" y="553"/>
                    </a:lnTo>
                    <a:lnTo>
                      <a:pt x="4136" y="639"/>
                    </a:lnTo>
                    <a:lnTo>
                      <a:pt x="4146" y="703"/>
                    </a:lnTo>
                    <a:lnTo>
                      <a:pt x="4130" y="700"/>
                    </a:lnTo>
                    <a:lnTo>
                      <a:pt x="4104" y="703"/>
                    </a:lnTo>
                    <a:lnTo>
                      <a:pt x="4073" y="718"/>
                    </a:lnTo>
                    <a:lnTo>
                      <a:pt x="4046" y="750"/>
                    </a:lnTo>
                    <a:lnTo>
                      <a:pt x="4022" y="784"/>
                    </a:lnTo>
                    <a:lnTo>
                      <a:pt x="4005" y="798"/>
                    </a:lnTo>
                    <a:lnTo>
                      <a:pt x="4006" y="743"/>
                    </a:lnTo>
                    <a:lnTo>
                      <a:pt x="4006" y="637"/>
                    </a:lnTo>
                    <a:lnTo>
                      <a:pt x="3993" y="571"/>
                    </a:lnTo>
                    <a:lnTo>
                      <a:pt x="3972" y="538"/>
                    </a:lnTo>
                    <a:lnTo>
                      <a:pt x="3940" y="518"/>
                    </a:lnTo>
                    <a:lnTo>
                      <a:pt x="3894" y="511"/>
                    </a:lnTo>
                    <a:lnTo>
                      <a:pt x="3864" y="514"/>
                    </a:lnTo>
                    <a:lnTo>
                      <a:pt x="3872" y="555"/>
                    </a:lnTo>
                    <a:lnTo>
                      <a:pt x="3894" y="630"/>
                    </a:lnTo>
                    <a:lnTo>
                      <a:pt x="3902" y="677"/>
                    </a:lnTo>
                    <a:lnTo>
                      <a:pt x="3897" y="703"/>
                    </a:lnTo>
                    <a:lnTo>
                      <a:pt x="3878" y="726"/>
                    </a:lnTo>
                    <a:lnTo>
                      <a:pt x="3842" y="743"/>
                    </a:lnTo>
                    <a:lnTo>
                      <a:pt x="3817" y="750"/>
                    </a:lnTo>
                    <a:lnTo>
                      <a:pt x="3821" y="730"/>
                    </a:lnTo>
                    <a:lnTo>
                      <a:pt x="3842" y="690"/>
                    </a:lnTo>
                    <a:lnTo>
                      <a:pt x="3854" y="662"/>
                    </a:lnTo>
                    <a:lnTo>
                      <a:pt x="3856" y="646"/>
                    </a:lnTo>
                    <a:lnTo>
                      <a:pt x="3849" y="630"/>
                    </a:lnTo>
                    <a:lnTo>
                      <a:pt x="3832" y="615"/>
                    </a:lnTo>
                    <a:lnTo>
                      <a:pt x="3817" y="609"/>
                    </a:lnTo>
                    <a:lnTo>
                      <a:pt x="3805" y="622"/>
                    </a:lnTo>
                    <a:lnTo>
                      <a:pt x="3786" y="651"/>
                    </a:lnTo>
                    <a:lnTo>
                      <a:pt x="3770" y="704"/>
                    </a:lnTo>
                    <a:lnTo>
                      <a:pt x="3770" y="786"/>
                    </a:lnTo>
                    <a:lnTo>
                      <a:pt x="3790" y="867"/>
                    </a:lnTo>
                    <a:lnTo>
                      <a:pt x="3824" y="940"/>
                    </a:lnTo>
                    <a:lnTo>
                      <a:pt x="3857" y="983"/>
                    </a:lnTo>
                    <a:lnTo>
                      <a:pt x="3882" y="1003"/>
                    </a:lnTo>
                    <a:lnTo>
                      <a:pt x="3909" y="1018"/>
                    </a:lnTo>
                    <a:lnTo>
                      <a:pt x="3936" y="1022"/>
                    </a:lnTo>
                    <a:lnTo>
                      <a:pt x="3964" y="1016"/>
                    </a:lnTo>
                    <a:lnTo>
                      <a:pt x="3992" y="999"/>
                    </a:lnTo>
                    <a:lnTo>
                      <a:pt x="4005" y="986"/>
                    </a:lnTo>
                    <a:lnTo>
                      <a:pt x="3984" y="994"/>
                    </a:lnTo>
                    <a:lnTo>
                      <a:pt x="3942" y="990"/>
                    </a:lnTo>
                    <a:lnTo>
                      <a:pt x="3908" y="971"/>
                    </a:lnTo>
                    <a:lnTo>
                      <a:pt x="3880" y="939"/>
                    </a:lnTo>
                    <a:lnTo>
                      <a:pt x="3862" y="902"/>
                    </a:lnTo>
                    <a:lnTo>
                      <a:pt x="3857" y="864"/>
                    </a:lnTo>
                    <a:lnTo>
                      <a:pt x="3866" y="830"/>
                    </a:lnTo>
                    <a:lnTo>
                      <a:pt x="3892" y="804"/>
                    </a:lnTo>
                    <a:lnTo>
                      <a:pt x="3910" y="798"/>
                    </a:lnTo>
                    <a:lnTo>
                      <a:pt x="3908" y="822"/>
                    </a:lnTo>
                    <a:lnTo>
                      <a:pt x="3906" y="862"/>
                    </a:lnTo>
                    <a:lnTo>
                      <a:pt x="3912" y="892"/>
                    </a:lnTo>
                    <a:lnTo>
                      <a:pt x="3924" y="916"/>
                    </a:lnTo>
                    <a:lnTo>
                      <a:pt x="3938" y="932"/>
                    </a:lnTo>
                    <a:lnTo>
                      <a:pt x="3957" y="940"/>
                    </a:lnTo>
                    <a:lnTo>
                      <a:pt x="3990" y="944"/>
                    </a:lnTo>
                    <a:lnTo>
                      <a:pt x="4040" y="930"/>
                    </a:lnTo>
                    <a:lnTo>
                      <a:pt x="4086" y="900"/>
                    </a:lnTo>
                    <a:lnTo>
                      <a:pt x="4124" y="862"/>
                    </a:lnTo>
                    <a:lnTo>
                      <a:pt x="4145" y="819"/>
                    </a:lnTo>
                    <a:lnTo>
                      <a:pt x="4146" y="798"/>
                    </a:lnTo>
                    <a:lnTo>
                      <a:pt x="4148" y="842"/>
                    </a:lnTo>
                    <a:lnTo>
                      <a:pt x="4136" y="931"/>
                    </a:lnTo>
                    <a:lnTo>
                      <a:pt x="4096" y="1066"/>
                    </a:lnTo>
                    <a:lnTo>
                      <a:pt x="4052" y="1195"/>
                    </a:lnTo>
                    <a:lnTo>
                      <a:pt x="4030" y="1276"/>
                    </a:lnTo>
                    <a:lnTo>
                      <a:pt x="4022" y="1353"/>
                    </a:lnTo>
                    <a:lnTo>
                      <a:pt x="4030" y="1407"/>
                    </a:lnTo>
                    <a:lnTo>
                      <a:pt x="4044" y="1441"/>
                    </a:lnTo>
                    <a:lnTo>
                      <a:pt x="4053" y="1457"/>
                    </a:lnTo>
                    <a:lnTo>
                      <a:pt x="4061" y="1431"/>
                    </a:lnTo>
                    <a:lnTo>
                      <a:pt x="4073" y="1408"/>
                    </a:lnTo>
                    <a:lnTo>
                      <a:pt x="4086" y="1421"/>
                    </a:lnTo>
                    <a:lnTo>
                      <a:pt x="4100" y="1468"/>
                    </a:lnTo>
                    <a:lnTo>
                      <a:pt x="4114" y="1499"/>
                    </a:lnTo>
                    <a:lnTo>
                      <a:pt x="4137" y="1519"/>
                    </a:lnTo>
                    <a:lnTo>
                      <a:pt x="4172" y="1517"/>
                    </a:lnTo>
                    <a:lnTo>
                      <a:pt x="4194" y="1504"/>
                    </a:lnTo>
                    <a:lnTo>
                      <a:pt x="4197" y="1445"/>
                    </a:lnTo>
                    <a:lnTo>
                      <a:pt x="4210" y="1375"/>
                    </a:lnTo>
                    <a:lnTo>
                      <a:pt x="4218" y="1331"/>
                    </a:lnTo>
                    <a:lnTo>
                      <a:pt x="4210" y="1271"/>
                    </a:lnTo>
                    <a:lnTo>
                      <a:pt x="4194" y="1222"/>
                    </a:lnTo>
                    <a:lnTo>
                      <a:pt x="4241" y="1227"/>
                    </a:lnTo>
                    <a:lnTo>
                      <a:pt x="4326" y="1230"/>
                    </a:lnTo>
                    <a:lnTo>
                      <a:pt x="4439" y="1220"/>
                    </a:lnTo>
                    <a:lnTo>
                      <a:pt x="4578" y="1194"/>
                    </a:lnTo>
                    <a:lnTo>
                      <a:pt x="4686" y="1178"/>
                    </a:lnTo>
                    <a:lnTo>
                      <a:pt x="4764" y="1174"/>
                    </a:lnTo>
                    <a:lnTo>
                      <a:pt x="4806" y="1174"/>
                    </a:lnTo>
                    <a:lnTo>
                      <a:pt x="4804" y="1147"/>
                    </a:lnTo>
                    <a:lnTo>
                      <a:pt x="4791" y="1084"/>
                    </a:lnTo>
                    <a:lnTo>
                      <a:pt x="4760" y="984"/>
                    </a:lnTo>
                    <a:lnTo>
                      <a:pt x="4735" y="888"/>
                    </a:lnTo>
                    <a:lnTo>
                      <a:pt x="4731" y="832"/>
                    </a:lnTo>
                    <a:lnTo>
                      <a:pt x="4739" y="798"/>
                    </a:lnTo>
                    <a:lnTo>
                      <a:pt x="4750" y="779"/>
                    </a:lnTo>
                    <a:lnTo>
                      <a:pt x="4767" y="764"/>
                    </a:lnTo>
                    <a:lnTo>
                      <a:pt x="4791" y="754"/>
                    </a:lnTo>
                    <a:lnTo>
                      <a:pt x="4806" y="750"/>
                    </a:lnTo>
                    <a:lnTo>
                      <a:pt x="4808" y="783"/>
                    </a:lnTo>
                    <a:lnTo>
                      <a:pt x="4803" y="859"/>
                    </a:lnTo>
                    <a:lnTo>
                      <a:pt x="4807" y="908"/>
                    </a:lnTo>
                    <a:lnTo>
                      <a:pt x="4818" y="934"/>
                    </a:lnTo>
                    <a:lnTo>
                      <a:pt x="4839" y="947"/>
                    </a:lnTo>
                    <a:lnTo>
                      <a:pt x="4875" y="946"/>
                    </a:lnTo>
                    <a:lnTo>
                      <a:pt x="4900" y="939"/>
                    </a:lnTo>
                    <a:lnTo>
                      <a:pt x="4886" y="908"/>
                    </a:lnTo>
                    <a:lnTo>
                      <a:pt x="4871" y="836"/>
                    </a:lnTo>
                    <a:lnTo>
                      <a:pt x="4872" y="724"/>
                    </a:lnTo>
                    <a:lnTo>
                      <a:pt x="4882" y="633"/>
                    </a:lnTo>
                    <a:lnTo>
                      <a:pt x="4882" y="597"/>
                    </a:lnTo>
                    <a:lnTo>
                      <a:pt x="4872" y="590"/>
                    </a:lnTo>
                    <a:lnTo>
                      <a:pt x="4860" y="595"/>
                    </a:lnTo>
                    <a:lnTo>
                      <a:pt x="4834" y="621"/>
                    </a:lnTo>
                    <a:lnTo>
                      <a:pt x="4806" y="655"/>
                    </a:lnTo>
                    <a:lnTo>
                      <a:pt x="4807" y="603"/>
                    </a:lnTo>
                    <a:lnTo>
                      <a:pt x="4812" y="503"/>
                    </a:lnTo>
                    <a:lnTo>
                      <a:pt x="4830" y="441"/>
                    </a:lnTo>
                    <a:lnTo>
                      <a:pt x="4850" y="409"/>
                    </a:lnTo>
                    <a:lnTo>
                      <a:pt x="4880" y="385"/>
                    </a:lnTo>
                    <a:lnTo>
                      <a:pt x="4922" y="374"/>
                    </a:lnTo>
                    <a:lnTo>
                      <a:pt x="4947" y="373"/>
                    </a:lnTo>
                    <a:lnTo>
                      <a:pt x="4926" y="413"/>
                    </a:lnTo>
                    <a:lnTo>
                      <a:pt x="4906" y="462"/>
                    </a:lnTo>
                    <a:lnTo>
                      <a:pt x="4904" y="479"/>
                    </a:lnTo>
                    <a:lnTo>
                      <a:pt x="4908" y="483"/>
                    </a:lnTo>
                    <a:lnTo>
                      <a:pt x="4922" y="483"/>
                    </a:lnTo>
                    <a:lnTo>
                      <a:pt x="4963" y="465"/>
                    </a:lnTo>
                    <a:lnTo>
                      <a:pt x="5010" y="450"/>
                    </a:lnTo>
                    <a:lnTo>
                      <a:pt x="5035" y="455"/>
                    </a:lnTo>
                    <a:lnTo>
                      <a:pt x="5042" y="467"/>
                    </a:lnTo>
                    <a:lnTo>
                      <a:pt x="5022" y="506"/>
                    </a:lnTo>
                    <a:lnTo>
                      <a:pt x="4962" y="605"/>
                    </a:lnTo>
                    <a:lnTo>
                      <a:pt x="4927" y="679"/>
                    </a:lnTo>
                    <a:lnTo>
                      <a:pt x="4919" y="724"/>
                    </a:lnTo>
                    <a:lnTo>
                      <a:pt x="4926" y="754"/>
                    </a:lnTo>
                    <a:lnTo>
                      <a:pt x="4936" y="770"/>
                    </a:lnTo>
                    <a:lnTo>
                      <a:pt x="4964" y="790"/>
                    </a:lnTo>
                    <a:lnTo>
                      <a:pt x="4995" y="798"/>
                    </a:lnTo>
                    <a:lnTo>
                      <a:pt x="5007" y="756"/>
                    </a:lnTo>
                    <a:lnTo>
                      <a:pt x="5026" y="669"/>
                    </a:lnTo>
                    <a:lnTo>
                      <a:pt x="5043" y="607"/>
                    </a:lnTo>
                    <a:lnTo>
                      <a:pt x="5060" y="571"/>
                    </a:lnTo>
                    <a:lnTo>
                      <a:pt x="5083" y="542"/>
                    </a:lnTo>
                    <a:lnTo>
                      <a:pt x="5116" y="521"/>
                    </a:lnTo>
                    <a:lnTo>
                      <a:pt x="5136" y="514"/>
                    </a:lnTo>
                    <a:lnTo>
                      <a:pt x="5193" y="517"/>
                    </a:lnTo>
                    <a:lnTo>
                      <a:pt x="5277" y="521"/>
                    </a:lnTo>
                    <a:lnTo>
                      <a:pt x="5308" y="534"/>
                    </a:lnTo>
                    <a:lnTo>
                      <a:pt x="5321" y="550"/>
                    </a:lnTo>
                    <a:lnTo>
                      <a:pt x="5324" y="562"/>
                    </a:lnTo>
                    <a:lnTo>
                      <a:pt x="5309" y="562"/>
                    </a:lnTo>
                    <a:lnTo>
                      <a:pt x="5283" y="581"/>
                    </a:lnTo>
                    <a:lnTo>
                      <a:pt x="5263" y="617"/>
                    </a:lnTo>
                    <a:lnTo>
                      <a:pt x="5247" y="659"/>
                    </a:lnTo>
                    <a:lnTo>
                      <a:pt x="5239" y="700"/>
                    </a:lnTo>
                    <a:lnTo>
                      <a:pt x="5239" y="730"/>
                    </a:lnTo>
                    <a:lnTo>
                      <a:pt x="5244" y="740"/>
                    </a:lnTo>
                    <a:lnTo>
                      <a:pt x="5251" y="740"/>
                    </a:lnTo>
                    <a:lnTo>
                      <a:pt x="5264" y="726"/>
                    </a:lnTo>
                    <a:lnTo>
                      <a:pt x="5277" y="703"/>
                    </a:lnTo>
                    <a:lnTo>
                      <a:pt x="5279" y="681"/>
                    </a:lnTo>
                    <a:lnTo>
                      <a:pt x="5289" y="645"/>
                    </a:lnTo>
                    <a:lnTo>
                      <a:pt x="5309" y="617"/>
                    </a:lnTo>
                    <a:lnTo>
                      <a:pt x="5336" y="597"/>
                    </a:lnTo>
                    <a:lnTo>
                      <a:pt x="5381" y="571"/>
                    </a:lnTo>
                    <a:lnTo>
                      <a:pt x="5428" y="546"/>
                    </a:lnTo>
                    <a:lnTo>
                      <a:pt x="5455" y="527"/>
                    </a:lnTo>
                    <a:lnTo>
                      <a:pt x="5467" y="514"/>
                    </a:lnTo>
                    <a:lnTo>
                      <a:pt x="5513" y="514"/>
                    </a:lnTo>
                    <a:lnTo>
                      <a:pt x="5528" y="517"/>
                    </a:lnTo>
                    <a:lnTo>
                      <a:pt x="5549" y="531"/>
                    </a:lnTo>
                    <a:lnTo>
                      <a:pt x="5565" y="569"/>
                    </a:lnTo>
                    <a:lnTo>
                      <a:pt x="5572" y="633"/>
                    </a:lnTo>
                    <a:lnTo>
                      <a:pt x="5581" y="675"/>
                    </a:lnTo>
                    <a:lnTo>
                      <a:pt x="5596" y="697"/>
                    </a:lnTo>
                    <a:lnTo>
                      <a:pt x="5608" y="703"/>
                    </a:lnTo>
                    <a:lnTo>
                      <a:pt x="5620" y="703"/>
                    </a:lnTo>
                    <a:lnTo>
                      <a:pt x="5637" y="698"/>
                    </a:lnTo>
                    <a:lnTo>
                      <a:pt x="5654" y="679"/>
                    </a:lnTo>
                    <a:lnTo>
                      <a:pt x="5660" y="614"/>
                    </a:lnTo>
                    <a:lnTo>
                      <a:pt x="5652" y="535"/>
                    </a:lnTo>
                    <a:lnTo>
                      <a:pt x="5654" y="491"/>
                    </a:lnTo>
                    <a:lnTo>
                      <a:pt x="5666" y="467"/>
                    </a:lnTo>
                    <a:lnTo>
                      <a:pt x="5681" y="459"/>
                    </a:lnTo>
                    <a:lnTo>
                      <a:pt x="5702" y="457"/>
                    </a:lnTo>
                    <a:lnTo>
                      <a:pt x="5730" y="461"/>
                    </a:lnTo>
                    <a:lnTo>
                      <a:pt x="5749" y="467"/>
                    </a:lnTo>
                    <a:lnTo>
                      <a:pt x="5785" y="535"/>
                    </a:lnTo>
                    <a:lnTo>
                      <a:pt x="5856" y="691"/>
                    </a:lnTo>
                    <a:lnTo>
                      <a:pt x="5925" y="866"/>
                    </a:lnTo>
                    <a:lnTo>
                      <a:pt x="5991" y="1055"/>
                    </a:lnTo>
                    <a:lnTo>
                      <a:pt x="6085" y="1352"/>
                    </a:lnTo>
                    <a:lnTo>
                      <a:pt x="6183" y="1747"/>
                    </a:lnTo>
                    <a:lnTo>
                      <a:pt x="6219" y="1928"/>
                    </a:lnTo>
                    <a:lnTo>
                      <a:pt x="6234" y="1898"/>
                    </a:lnTo>
                    <a:lnTo>
                      <a:pt x="6257" y="1842"/>
                    </a:lnTo>
                    <a:lnTo>
                      <a:pt x="6271" y="1786"/>
                    </a:lnTo>
                    <a:lnTo>
                      <a:pt x="6279" y="1732"/>
                    </a:lnTo>
                    <a:lnTo>
                      <a:pt x="6282" y="1652"/>
                    </a:lnTo>
                    <a:lnTo>
                      <a:pt x="6265" y="1549"/>
                    </a:lnTo>
                    <a:lnTo>
                      <a:pt x="6233" y="1451"/>
                    </a:lnTo>
                    <a:lnTo>
                      <a:pt x="6190" y="1356"/>
                    </a:lnTo>
                    <a:lnTo>
                      <a:pt x="6121" y="1218"/>
                    </a:lnTo>
                    <a:lnTo>
                      <a:pt x="6078" y="1127"/>
                    </a:lnTo>
                    <a:lnTo>
                      <a:pt x="6093" y="1112"/>
                    </a:lnTo>
                    <a:lnTo>
                      <a:pt x="6119" y="1092"/>
                    </a:lnTo>
                    <a:lnTo>
                      <a:pt x="6143" y="1083"/>
                    </a:lnTo>
                    <a:lnTo>
                      <a:pt x="6165" y="1083"/>
                    </a:lnTo>
                    <a:lnTo>
                      <a:pt x="6194" y="1096"/>
                    </a:lnTo>
                    <a:lnTo>
                      <a:pt x="6226" y="1138"/>
                    </a:lnTo>
                    <a:lnTo>
                      <a:pt x="6265" y="1230"/>
                    </a:lnTo>
                    <a:lnTo>
                      <a:pt x="6299" y="1363"/>
                    </a:lnTo>
                    <a:lnTo>
                      <a:pt x="6314" y="1409"/>
                    </a:lnTo>
                    <a:lnTo>
                      <a:pt x="6331" y="1397"/>
                    </a:lnTo>
                    <a:lnTo>
                      <a:pt x="6355" y="1363"/>
                    </a:lnTo>
                    <a:lnTo>
                      <a:pt x="6382" y="1331"/>
                    </a:lnTo>
                    <a:lnTo>
                      <a:pt x="6413" y="1316"/>
                    </a:lnTo>
                    <a:lnTo>
                      <a:pt x="6439" y="1313"/>
                    </a:lnTo>
                    <a:lnTo>
                      <a:pt x="6455" y="1316"/>
                    </a:lnTo>
                    <a:lnTo>
                      <a:pt x="6434" y="1303"/>
                    </a:lnTo>
                    <a:lnTo>
                      <a:pt x="6401" y="1264"/>
                    </a:lnTo>
                    <a:lnTo>
                      <a:pt x="6366" y="1194"/>
                    </a:lnTo>
                    <a:lnTo>
                      <a:pt x="6334" y="1119"/>
                    </a:lnTo>
                    <a:lnTo>
                      <a:pt x="6306" y="1076"/>
                    </a:lnTo>
                    <a:lnTo>
                      <a:pt x="6266" y="1046"/>
                    </a:lnTo>
                    <a:lnTo>
                      <a:pt x="6210" y="1031"/>
                    </a:lnTo>
                    <a:lnTo>
                      <a:pt x="6173" y="1032"/>
                    </a:lnTo>
                    <a:lnTo>
                      <a:pt x="6194" y="1007"/>
                    </a:lnTo>
                    <a:lnTo>
                      <a:pt x="6243" y="963"/>
                    </a:lnTo>
                    <a:lnTo>
                      <a:pt x="6279" y="927"/>
                    </a:lnTo>
                    <a:lnTo>
                      <a:pt x="6298" y="898"/>
                    </a:lnTo>
                    <a:lnTo>
                      <a:pt x="6310" y="864"/>
                    </a:lnTo>
                    <a:lnTo>
                      <a:pt x="6315" y="822"/>
                    </a:lnTo>
                    <a:lnTo>
                      <a:pt x="6314" y="798"/>
                    </a:lnTo>
                    <a:lnTo>
                      <a:pt x="6339" y="811"/>
                    </a:lnTo>
                    <a:lnTo>
                      <a:pt x="6375" y="851"/>
                    </a:lnTo>
                    <a:lnTo>
                      <a:pt x="6401" y="903"/>
                    </a:lnTo>
                    <a:lnTo>
                      <a:pt x="6418" y="962"/>
                    </a:lnTo>
                    <a:lnTo>
                      <a:pt x="6438" y="1058"/>
                    </a:lnTo>
                    <a:lnTo>
                      <a:pt x="6462" y="1148"/>
                    </a:lnTo>
                    <a:lnTo>
                      <a:pt x="6486" y="1200"/>
                    </a:lnTo>
                    <a:lnTo>
                      <a:pt x="6503" y="1222"/>
                    </a:lnTo>
                    <a:lnTo>
                      <a:pt x="6520" y="1219"/>
                    </a:lnTo>
                    <a:lnTo>
                      <a:pt x="6544" y="1200"/>
                    </a:lnTo>
                    <a:lnTo>
                      <a:pt x="6555" y="1170"/>
                    </a:lnTo>
                    <a:lnTo>
                      <a:pt x="6556" y="1131"/>
                    </a:lnTo>
                    <a:lnTo>
                      <a:pt x="6550" y="1063"/>
                    </a:lnTo>
                    <a:lnTo>
                      <a:pt x="6544" y="995"/>
                    </a:lnTo>
                    <a:lnTo>
                      <a:pt x="6546" y="955"/>
                    </a:lnTo>
                    <a:lnTo>
                      <a:pt x="6550" y="939"/>
                    </a:lnTo>
                    <a:lnTo>
                      <a:pt x="6562" y="966"/>
                    </a:lnTo>
                    <a:lnTo>
                      <a:pt x="6590" y="998"/>
                    </a:lnTo>
                    <a:lnTo>
                      <a:pt x="6620" y="1007"/>
                    </a:lnTo>
                    <a:lnTo>
                      <a:pt x="6654" y="1002"/>
                    </a:lnTo>
                    <a:lnTo>
                      <a:pt x="6710" y="971"/>
                    </a:lnTo>
                    <a:lnTo>
                      <a:pt x="6790" y="914"/>
                    </a:lnTo>
                    <a:lnTo>
                      <a:pt x="6832" y="891"/>
                    </a:lnTo>
                    <a:lnTo>
                      <a:pt x="6866" y="906"/>
                    </a:lnTo>
                    <a:lnTo>
                      <a:pt x="6928" y="942"/>
                    </a:lnTo>
                    <a:lnTo>
                      <a:pt x="7012" y="1003"/>
                    </a:lnTo>
                    <a:lnTo>
                      <a:pt x="7108" y="1102"/>
                    </a:lnTo>
                    <a:lnTo>
                      <a:pt x="7192" y="1212"/>
                    </a:lnTo>
                    <a:lnTo>
                      <a:pt x="7309" y="1387"/>
                    </a:lnTo>
                    <a:lnTo>
                      <a:pt x="7434" y="1553"/>
                    </a:lnTo>
                    <a:lnTo>
                      <a:pt x="7505" y="1628"/>
                    </a:lnTo>
                    <a:lnTo>
                      <a:pt x="7558" y="1672"/>
                    </a:lnTo>
                    <a:lnTo>
                      <a:pt x="7586" y="1693"/>
                    </a:lnTo>
                    <a:lnTo>
                      <a:pt x="7593" y="1720"/>
                    </a:lnTo>
                    <a:lnTo>
                      <a:pt x="7610" y="1771"/>
                    </a:lnTo>
                    <a:lnTo>
                      <a:pt x="7648" y="1834"/>
                    </a:lnTo>
                    <a:lnTo>
                      <a:pt x="7713" y="1905"/>
                    </a:lnTo>
                    <a:lnTo>
                      <a:pt x="7787" y="1965"/>
                    </a:lnTo>
                    <a:lnTo>
                      <a:pt x="7866" y="2022"/>
                    </a:lnTo>
                    <a:lnTo>
                      <a:pt x="7939" y="2084"/>
                    </a:lnTo>
                    <a:lnTo>
                      <a:pt x="7987" y="2138"/>
                    </a:lnTo>
                    <a:lnTo>
                      <a:pt x="8014" y="2178"/>
                    </a:lnTo>
                    <a:lnTo>
                      <a:pt x="8037" y="2225"/>
                    </a:lnTo>
                    <a:lnTo>
                      <a:pt x="8053" y="2277"/>
                    </a:lnTo>
                    <a:lnTo>
                      <a:pt x="8058" y="2305"/>
                    </a:lnTo>
                    <a:lnTo>
                      <a:pt x="8047" y="2316"/>
                    </a:lnTo>
                    <a:lnTo>
                      <a:pt x="8021" y="2330"/>
                    </a:lnTo>
                    <a:lnTo>
                      <a:pt x="7975" y="2346"/>
                    </a:lnTo>
                    <a:lnTo>
                      <a:pt x="7901" y="2355"/>
                    </a:lnTo>
                    <a:lnTo>
                      <a:pt x="7818" y="2354"/>
                    </a:lnTo>
                    <a:lnTo>
                      <a:pt x="7774" y="2353"/>
                    </a:lnTo>
                    <a:lnTo>
                      <a:pt x="7681" y="2353"/>
                    </a:lnTo>
                    <a:lnTo>
                      <a:pt x="7662" y="2367"/>
                    </a:lnTo>
                    <a:lnTo>
                      <a:pt x="7618" y="2387"/>
                    </a:lnTo>
                    <a:lnTo>
                      <a:pt x="7536" y="2402"/>
                    </a:lnTo>
                    <a:lnTo>
                      <a:pt x="7337" y="2398"/>
                    </a:lnTo>
                    <a:lnTo>
                      <a:pt x="7209" y="2399"/>
                    </a:lnTo>
                    <a:lnTo>
                      <a:pt x="7219" y="2394"/>
                    </a:lnTo>
                    <a:lnTo>
                      <a:pt x="7232" y="2379"/>
                    </a:lnTo>
                    <a:lnTo>
                      <a:pt x="7243" y="2351"/>
                    </a:lnTo>
                    <a:lnTo>
                      <a:pt x="7239" y="2305"/>
                    </a:lnTo>
                    <a:lnTo>
                      <a:pt x="7220" y="2256"/>
                    </a:lnTo>
                    <a:lnTo>
                      <a:pt x="7191" y="2212"/>
                    </a:lnTo>
                    <a:lnTo>
                      <a:pt x="7156" y="2180"/>
                    </a:lnTo>
                    <a:lnTo>
                      <a:pt x="7128" y="2170"/>
                    </a:lnTo>
                    <a:lnTo>
                      <a:pt x="7109" y="2172"/>
                    </a:lnTo>
                    <a:lnTo>
                      <a:pt x="7092" y="2181"/>
                    </a:lnTo>
                    <a:lnTo>
                      <a:pt x="7075" y="2198"/>
                    </a:lnTo>
                    <a:lnTo>
                      <a:pt x="7068" y="2212"/>
                    </a:lnTo>
                    <a:lnTo>
                      <a:pt x="7076" y="2214"/>
                    </a:lnTo>
                    <a:lnTo>
                      <a:pt x="7095" y="2234"/>
                    </a:lnTo>
                    <a:lnTo>
                      <a:pt x="7123" y="2281"/>
                    </a:lnTo>
                    <a:lnTo>
                      <a:pt x="7143" y="2335"/>
                    </a:lnTo>
                    <a:lnTo>
                      <a:pt x="7148" y="2367"/>
                    </a:lnTo>
                    <a:lnTo>
                      <a:pt x="7144" y="2391"/>
                    </a:lnTo>
                    <a:lnTo>
                      <a:pt x="7128" y="2402"/>
                    </a:lnTo>
                    <a:lnTo>
                      <a:pt x="7115" y="2399"/>
                    </a:lnTo>
                    <a:lnTo>
                      <a:pt x="6307" y="2385"/>
                    </a:lnTo>
                    <a:lnTo>
                      <a:pt x="4494" y="2363"/>
                    </a:lnTo>
                    <a:lnTo>
                      <a:pt x="2599" y="2351"/>
                    </a:lnTo>
                    <a:lnTo>
                      <a:pt x="798" y="2350"/>
                    </a:lnTo>
                    <a:lnTo>
                      <a:pt x="0" y="2353"/>
                    </a:lnTo>
                    <a:lnTo>
                      <a:pt x="24" y="2335"/>
                    </a:lnTo>
                    <a:lnTo>
                      <a:pt x="77" y="2306"/>
                    </a:lnTo>
                    <a:lnTo>
                      <a:pt x="165" y="2270"/>
                    </a:lnTo>
                    <a:lnTo>
                      <a:pt x="297" y="2237"/>
                    </a:lnTo>
                    <a:lnTo>
                      <a:pt x="442" y="2217"/>
                    </a:lnTo>
                    <a:lnTo>
                      <a:pt x="518" y="2212"/>
                    </a:lnTo>
                    <a:lnTo>
                      <a:pt x="512" y="2140"/>
                    </a:lnTo>
                    <a:lnTo>
                      <a:pt x="518" y="2017"/>
                    </a:lnTo>
                    <a:lnTo>
                      <a:pt x="546" y="1914"/>
                    </a:lnTo>
                    <a:lnTo>
                      <a:pt x="588" y="1826"/>
                    </a:lnTo>
                    <a:lnTo>
                      <a:pt x="613" y="1786"/>
                    </a:lnTo>
                    <a:lnTo>
                      <a:pt x="632" y="1775"/>
                    </a:lnTo>
                    <a:lnTo>
                      <a:pt x="649" y="1751"/>
                    </a:lnTo>
                    <a:lnTo>
                      <a:pt x="649" y="1725"/>
                    </a:lnTo>
                    <a:lnTo>
                      <a:pt x="637" y="1699"/>
                    </a:lnTo>
                    <a:lnTo>
                      <a:pt x="622" y="1675"/>
                    </a:lnTo>
                    <a:lnTo>
                      <a:pt x="613" y="1649"/>
                    </a:lnTo>
                    <a:lnTo>
                      <a:pt x="616" y="1628"/>
                    </a:lnTo>
                    <a:lnTo>
                      <a:pt x="637" y="1608"/>
                    </a:lnTo>
                    <a:lnTo>
                      <a:pt x="660" y="1599"/>
                    </a:lnTo>
                    <a:lnTo>
                      <a:pt x="691" y="1604"/>
                    </a:lnTo>
                    <a:lnTo>
                      <a:pt x="747" y="1607"/>
                    </a:lnTo>
                    <a:lnTo>
                      <a:pt x="797" y="1603"/>
                    </a:lnTo>
                    <a:lnTo>
                      <a:pt x="839" y="1593"/>
                    </a:lnTo>
                    <a:lnTo>
                      <a:pt x="897" y="1571"/>
                    </a:lnTo>
                    <a:lnTo>
                      <a:pt x="961" y="1528"/>
                    </a:lnTo>
                    <a:lnTo>
                      <a:pt x="990" y="1504"/>
                    </a:lnTo>
                    <a:lnTo>
                      <a:pt x="1049" y="1499"/>
                    </a:lnTo>
                    <a:lnTo>
                      <a:pt x="1150" y="1471"/>
                    </a:lnTo>
                    <a:lnTo>
                      <a:pt x="1235" y="1425"/>
                    </a:lnTo>
                    <a:lnTo>
                      <a:pt x="1306" y="1367"/>
                    </a:lnTo>
                    <a:lnTo>
                      <a:pt x="1367" y="1299"/>
                    </a:lnTo>
                    <a:lnTo>
                      <a:pt x="1423" y="1224"/>
                    </a:lnTo>
                    <a:lnTo>
                      <a:pt x="1500" y="1108"/>
                    </a:lnTo>
                    <a:lnTo>
                      <a:pt x="1555" y="1032"/>
                    </a:lnTo>
                    <a:lnTo>
                      <a:pt x="1555" y="986"/>
                    </a:lnTo>
                    <a:lnTo>
                      <a:pt x="1605" y="978"/>
                    </a:lnTo>
                    <a:lnTo>
                      <a:pt x="1692" y="947"/>
                    </a:lnTo>
                    <a:lnTo>
                      <a:pt x="1767" y="902"/>
                    </a:lnTo>
                    <a:lnTo>
                      <a:pt x="1829" y="847"/>
                    </a:lnTo>
                    <a:lnTo>
                      <a:pt x="1912" y="754"/>
                    </a:lnTo>
                    <a:lnTo>
                      <a:pt x="1989" y="654"/>
                    </a:lnTo>
                    <a:lnTo>
                      <a:pt x="2044" y="591"/>
                    </a:lnTo>
                    <a:lnTo>
                      <a:pt x="2073" y="562"/>
                    </a:lnTo>
                    <a:lnTo>
                      <a:pt x="2113" y="563"/>
                    </a:lnTo>
                    <a:lnTo>
                      <a:pt x="2185" y="558"/>
                    </a:lnTo>
                    <a:lnTo>
                      <a:pt x="2248" y="545"/>
                    </a:lnTo>
                    <a:lnTo>
                      <a:pt x="2304" y="523"/>
                    </a:lnTo>
                    <a:lnTo>
                      <a:pt x="2381" y="486"/>
                    </a:lnTo>
                    <a:lnTo>
                      <a:pt x="2485" y="438"/>
                    </a:lnTo>
                    <a:lnTo>
                      <a:pt x="2545" y="421"/>
                    </a:lnTo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59">
                <a:extLst>
                  <a:ext uri="{FF2B5EF4-FFF2-40B4-BE49-F238E27FC236}">
                    <a16:creationId xmlns:a16="http://schemas.microsoft.com/office/drawing/2014/main" id="{379036FA-4B30-4F64-B434-3CA375BA142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3211" y="266909"/>
                <a:ext cx="18542" cy="25817"/>
              </a:xfrm>
              <a:custGeom>
                <a:avLst/>
                <a:gdLst>
                  <a:gd name="T0" fmla="*/ 0 w 236"/>
                  <a:gd name="T1" fmla="*/ 0 h 330"/>
                  <a:gd name="T2" fmla="*/ 28 w 236"/>
                  <a:gd name="T3" fmla="*/ 8 h 330"/>
                  <a:gd name="T4" fmla="*/ 74 w 236"/>
                  <a:gd name="T5" fmla="*/ 34 h 330"/>
                  <a:gd name="T6" fmla="*/ 110 w 236"/>
                  <a:gd name="T7" fmla="*/ 67 h 330"/>
                  <a:gd name="T8" fmla="*/ 139 w 236"/>
                  <a:gd name="T9" fmla="*/ 108 h 330"/>
                  <a:gd name="T10" fmla="*/ 175 w 236"/>
                  <a:gd name="T11" fmla="*/ 179 h 330"/>
                  <a:gd name="T12" fmla="*/ 215 w 236"/>
                  <a:gd name="T13" fmla="*/ 280 h 330"/>
                  <a:gd name="T14" fmla="*/ 236 w 236"/>
                  <a:gd name="T15" fmla="*/ 330 h 330"/>
                  <a:gd name="T16" fmla="*/ 200 w 236"/>
                  <a:gd name="T17" fmla="*/ 296 h 330"/>
                  <a:gd name="T18" fmla="*/ 128 w 236"/>
                  <a:gd name="T19" fmla="*/ 226 h 330"/>
                  <a:gd name="T20" fmla="*/ 66 w 236"/>
                  <a:gd name="T21" fmla="*/ 147 h 330"/>
                  <a:gd name="T22" fmla="*/ 28 w 236"/>
                  <a:gd name="T23" fmla="*/ 78 h 330"/>
                  <a:gd name="T24" fmla="*/ 8 w 236"/>
                  <a:gd name="T25" fmla="*/ 27 h 330"/>
                  <a:gd name="T26" fmla="*/ 0 w 236"/>
                  <a:gd name="T27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0" y="0"/>
                    </a:moveTo>
                    <a:lnTo>
                      <a:pt x="28" y="8"/>
                    </a:lnTo>
                    <a:lnTo>
                      <a:pt x="74" y="34"/>
                    </a:lnTo>
                    <a:lnTo>
                      <a:pt x="110" y="67"/>
                    </a:lnTo>
                    <a:lnTo>
                      <a:pt x="139" y="108"/>
                    </a:lnTo>
                    <a:lnTo>
                      <a:pt x="175" y="179"/>
                    </a:lnTo>
                    <a:lnTo>
                      <a:pt x="215" y="280"/>
                    </a:lnTo>
                    <a:lnTo>
                      <a:pt x="236" y="330"/>
                    </a:lnTo>
                    <a:lnTo>
                      <a:pt x="200" y="296"/>
                    </a:lnTo>
                    <a:lnTo>
                      <a:pt x="128" y="226"/>
                    </a:lnTo>
                    <a:lnTo>
                      <a:pt x="66" y="147"/>
                    </a:lnTo>
                    <a:lnTo>
                      <a:pt x="28" y="78"/>
                    </a:lnTo>
                    <a:lnTo>
                      <a:pt x="8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62">
                <a:extLst>
                  <a:ext uri="{FF2B5EF4-FFF2-40B4-BE49-F238E27FC236}">
                    <a16:creationId xmlns:a16="http://schemas.microsoft.com/office/drawing/2014/main" id="{27F7CC73-D8AF-4DBF-9C38-EAAE8FE69C2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32725" y="277001"/>
                <a:ext cx="103034" cy="118994"/>
              </a:xfrm>
              <a:custGeom>
                <a:avLst/>
                <a:gdLst>
                  <a:gd name="T0" fmla="*/ 23 w 1319"/>
                  <a:gd name="T1" fmla="*/ 90 h 1519"/>
                  <a:gd name="T2" fmla="*/ 164 w 1319"/>
                  <a:gd name="T3" fmla="*/ 32 h 1519"/>
                  <a:gd name="T4" fmla="*/ 457 w 1319"/>
                  <a:gd name="T5" fmla="*/ 0 h 1519"/>
                  <a:gd name="T6" fmla="*/ 770 w 1319"/>
                  <a:gd name="T7" fmla="*/ 25 h 1519"/>
                  <a:gd name="T8" fmla="*/ 1034 w 1319"/>
                  <a:gd name="T9" fmla="*/ 86 h 1519"/>
                  <a:gd name="T10" fmla="*/ 1101 w 1319"/>
                  <a:gd name="T11" fmla="*/ 128 h 1519"/>
                  <a:gd name="T12" fmla="*/ 1157 w 1319"/>
                  <a:gd name="T13" fmla="*/ 262 h 1519"/>
                  <a:gd name="T14" fmla="*/ 1211 w 1319"/>
                  <a:gd name="T15" fmla="*/ 398 h 1519"/>
                  <a:gd name="T16" fmla="*/ 1291 w 1319"/>
                  <a:gd name="T17" fmla="*/ 473 h 1519"/>
                  <a:gd name="T18" fmla="*/ 1277 w 1319"/>
                  <a:gd name="T19" fmla="*/ 505 h 1519"/>
                  <a:gd name="T20" fmla="*/ 1141 w 1319"/>
                  <a:gd name="T21" fmla="*/ 593 h 1519"/>
                  <a:gd name="T22" fmla="*/ 1077 w 1319"/>
                  <a:gd name="T23" fmla="*/ 589 h 1519"/>
                  <a:gd name="T24" fmla="*/ 1037 w 1319"/>
                  <a:gd name="T25" fmla="*/ 530 h 1519"/>
                  <a:gd name="T26" fmla="*/ 1031 w 1319"/>
                  <a:gd name="T27" fmla="*/ 586 h 1519"/>
                  <a:gd name="T28" fmla="*/ 1043 w 1319"/>
                  <a:gd name="T29" fmla="*/ 722 h 1519"/>
                  <a:gd name="T30" fmla="*/ 1031 w 1319"/>
                  <a:gd name="T31" fmla="*/ 791 h 1519"/>
                  <a:gd name="T32" fmla="*/ 990 w 1319"/>
                  <a:gd name="T33" fmla="*/ 813 h 1519"/>
                  <a:gd name="T34" fmla="*/ 949 w 1319"/>
                  <a:gd name="T35" fmla="*/ 739 h 1519"/>
                  <a:gd name="T36" fmla="*/ 905 w 1319"/>
                  <a:gd name="T37" fmla="*/ 553 h 1519"/>
                  <a:gd name="T38" fmla="*/ 862 w 1319"/>
                  <a:gd name="T39" fmla="*/ 442 h 1519"/>
                  <a:gd name="T40" fmla="*/ 801 w 1319"/>
                  <a:gd name="T41" fmla="*/ 389 h 1519"/>
                  <a:gd name="T42" fmla="*/ 797 w 1319"/>
                  <a:gd name="T43" fmla="*/ 455 h 1519"/>
                  <a:gd name="T44" fmla="*/ 766 w 1319"/>
                  <a:gd name="T45" fmla="*/ 518 h 1519"/>
                  <a:gd name="T46" fmla="*/ 681 w 1319"/>
                  <a:gd name="T47" fmla="*/ 598 h 1519"/>
                  <a:gd name="T48" fmla="*/ 697 w 1319"/>
                  <a:gd name="T49" fmla="*/ 622 h 1519"/>
                  <a:gd name="T50" fmla="*/ 793 w 1319"/>
                  <a:gd name="T51" fmla="*/ 667 h 1519"/>
                  <a:gd name="T52" fmla="*/ 853 w 1319"/>
                  <a:gd name="T53" fmla="*/ 785 h 1519"/>
                  <a:gd name="T54" fmla="*/ 921 w 1319"/>
                  <a:gd name="T55" fmla="*/ 894 h 1519"/>
                  <a:gd name="T56" fmla="*/ 926 w 1319"/>
                  <a:gd name="T57" fmla="*/ 904 h 1519"/>
                  <a:gd name="T58" fmla="*/ 869 w 1319"/>
                  <a:gd name="T59" fmla="*/ 922 h 1519"/>
                  <a:gd name="T60" fmla="*/ 818 w 1319"/>
                  <a:gd name="T61" fmla="*/ 988 h 1519"/>
                  <a:gd name="T62" fmla="*/ 786 w 1319"/>
                  <a:gd name="T63" fmla="*/ 954 h 1519"/>
                  <a:gd name="T64" fmla="*/ 713 w 1319"/>
                  <a:gd name="T65" fmla="*/ 729 h 1519"/>
                  <a:gd name="T66" fmla="*/ 652 w 1319"/>
                  <a:gd name="T67" fmla="*/ 674 h 1519"/>
                  <a:gd name="T68" fmla="*/ 606 w 1319"/>
                  <a:gd name="T69" fmla="*/ 683 h 1519"/>
                  <a:gd name="T70" fmla="*/ 565 w 1319"/>
                  <a:gd name="T71" fmla="*/ 718 h 1519"/>
                  <a:gd name="T72" fmla="*/ 677 w 1319"/>
                  <a:gd name="T73" fmla="*/ 947 h 1519"/>
                  <a:gd name="T74" fmla="*/ 752 w 1319"/>
                  <a:gd name="T75" fmla="*/ 1140 h 1519"/>
                  <a:gd name="T76" fmla="*/ 766 w 1319"/>
                  <a:gd name="T77" fmla="*/ 1323 h 1519"/>
                  <a:gd name="T78" fmla="*/ 744 w 1319"/>
                  <a:gd name="T79" fmla="*/ 1433 h 1519"/>
                  <a:gd name="T80" fmla="*/ 706 w 1319"/>
                  <a:gd name="T81" fmla="*/ 1519 h 1519"/>
                  <a:gd name="T82" fmla="*/ 572 w 1319"/>
                  <a:gd name="T83" fmla="*/ 943 h 1519"/>
                  <a:gd name="T84" fmla="*/ 412 w 1319"/>
                  <a:gd name="T85" fmla="*/ 457 h 1519"/>
                  <a:gd name="T86" fmla="*/ 272 w 1319"/>
                  <a:gd name="T87" fmla="*/ 126 h 1519"/>
                  <a:gd name="T88" fmla="*/ 217 w 1319"/>
                  <a:gd name="T89" fmla="*/ 52 h 1519"/>
                  <a:gd name="T90" fmla="*/ 168 w 1319"/>
                  <a:gd name="T91" fmla="*/ 50 h 1519"/>
                  <a:gd name="T92" fmla="*/ 141 w 1319"/>
                  <a:gd name="T93" fmla="*/ 82 h 1519"/>
                  <a:gd name="T94" fmla="*/ 147 w 1319"/>
                  <a:gd name="T95" fmla="*/ 205 h 1519"/>
                  <a:gd name="T96" fmla="*/ 124 w 1319"/>
                  <a:gd name="T97" fmla="*/ 289 h 1519"/>
                  <a:gd name="T98" fmla="*/ 95 w 1319"/>
                  <a:gd name="T99" fmla="*/ 294 h 1519"/>
                  <a:gd name="T100" fmla="*/ 68 w 1319"/>
                  <a:gd name="T101" fmla="*/ 266 h 1519"/>
                  <a:gd name="T102" fmla="*/ 52 w 1319"/>
                  <a:gd name="T103" fmla="*/ 160 h 1519"/>
                  <a:gd name="T104" fmla="*/ 15 w 1319"/>
                  <a:gd name="T105" fmla="*/ 108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19" h="1519">
                    <a:moveTo>
                      <a:pt x="0" y="105"/>
                    </a:moveTo>
                    <a:lnTo>
                      <a:pt x="23" y="90"/>
                    </a:lnTo>
                    <a:lnTo>
                      <a:pt x="75" y="62"/>
                    </a:lnTo>
                    <a:lnTo>
                      <a:pt x="164" y="32"/>
                    </a:lnTo>
                    <a:lnTo>
                      <a:pt x="304" y="8"/>
                    </a:lnTo>
                    <a:lnTo>
                      <a:pt x="457" y="0"/>
                    </a:lnTo>
                    <a:lnTo>
                      <a:pt x="616" y="6"/>
                    </a:lnTo>
                    <a:lnTo>
                      <a:pt x="770" y="25"/>
                    </a:lnTo>
                    <a:lnTo>
                      <a:pt x="913" y="52"/>
                    </a:lnTo>
                    <a:lnTo>
                      <a:pt x="1034" y="86"/>
                    </a:lnTo>
                    <a:lnTo>
                      <a:pt x="1083" y="105"/>
                    </a:lnTo>
                    <a:lnTo>
                      <a:pt x="1101" y="128"/>
                    </a:lnTo>
                    <a:lnTo>
                      <a:pt x="1126" y="178"/>
                    </a:lnTo>
                    <a:lnTo>
                      <a:pt x="1157" y="262"/>
                    </a:lnTo>
                    <a:lnTo>
                      <a:pt x="1186" y="347"/>
                    </a:lnTo>
                    <a:lnTo>
                      <a:pt x="1211" y="398"/>
                    </a:lnTo>
                    <a:lnTo>
                      <a:pt x="1246" y="441"/>
                    </a:lnTo>
                    <a:lnTo>
                      <a:pt x="1291" y="473"/>
                    </a:lnTo>
                    <a:lnTo>
                      <a:pt x="1319" y="482"/>
                    </a:lnTo>
                    <a:lnTo>
                      <a:pt x="1277" y="505"/>
                    </a:lnTo>
                    <a:lnTo>
                      <a:pt x="1197" y="562"/>
                    </a:lnTo>
                    <a:lnTo>
                      <a:pt x="1141" y="593"/>
                    </a:lnTo>
                    <a:lnTo>
                      <a:pt x="1107" y="598"/>
                    </a:lnTo>
                    <a:lnTo>
                      <a:pt x="1077" y="589"/>
                    </a:lnTo>
                    <a:lnTo>
                      <a:pt x="1049" y="557"/>
                    </a:lnTo>
                    <a:lnTo>
                      <a:pt x="1037" y="530"/>
                    </a:lnTo>
                    <a:lnTo>
                      <a:pt x="1033" y="546"/>
                    </a:lnTo>
                    <a:lnTo>
                      <a:pt x="1031" y="586"/>
                    </a:lnTo>
                    <a:lnTo>
                      <a:pt x="1037" y="654"/>
                    </a:lnTo>
                    <a:lnTo>
                      <a:pt x="1043" y="722"/>
                    </a:lnTo>
                    <a:lnTo>
                      <a:pt x="1042" y="761"/>
                    </a:lnTo>
                    <a:lnTo>
                      <a:pt x="1031" y="791"/>
                    </a:lnTo>
                    <a:lnTo>
                      <a:pt x="1007" y="810"/>
                    </a:lnTo>
                    <a:lnTo>
                      <a:pt x="990" y="813"/>
                    </a:lnTo>
                    <a:lnTo>
                      <a:pt x="973" y="791"/>
                    </a:lnTo>
                    <a:lnTo>
                      <a:pt x="949" y="739"/>
                    </a:lnTo>
                    <a:lnTo>
                      <a:pt x="925" y="649"/>
                    </a:lnTo>
                    <a:lnTo>
                      <a:pt x="905" y="553"/>
                    </a:lnTo>
                    <a:lnTo>
                      <a:pt x="888" y="494"/>
                    </a:lnTo>
                    <a:lnTo>
                      <a:pt x="862" y="442"/>
                    </a:lnTo>
                    <a:lnTo>
                      <a:pt x="826" y="402"/>
                    </a:lnTo>
                    <a:lnTo>
                      <a:pt x="801" y="389"/>
                    </a:lnTo>
                    <a:lnTo>
                      <a:pt x="802" y="413"/>
                    </a:lnTo>
                    <a:lnTo>
                      <a:pt x="797" y="455"/>
                    </a:lnTo>
                    <a:lnTo>
                      <a:pt x="785" y="489"/>
                    </a:lnTo>
                    <a:lnTo>
                      <a:pt x="766" y="518"/>
                    </a:lnTo>
                    <a:lnTo>
                      <a:pt x="730" y="554"/>
                    </a:lnTo>
                    <a:lnTo>
                      <a:pt x="681" y="598"/>
                    </a:lnTo>
                    <a:lnTo>
                      <a:pt x="660" y="623"/>
                    </a:lnTo>
                    <a:lnTo>
                      <a:pt x="697" y="622"/>
                    </a:lnTo>
                    <a:lnTo>
                      <a:pt x="753" y="637"/>
                    </a:lnTo>
                    <a:lnTo>
                      <a:pt x="793" y="667"/>
                    </a:lnTo>
                    <a:lnTo>
                      <a:pt x="821" y="710"/>
                    </a:lnTo>
                    <a:lnTo>
                      <a:pt x="853" y="785"/>
                    </a:lnTo>
                    <a:lnTo>
                      <a:pt x="888" y="855"/>
                    </a:lnTo>
                    <a:lnTo>
                      <a:pt x="921" y="894"/>
                    </a:lnTo>
                    <a:lnTo>
                      <a:pt x="942" y="907"/>
                    </a:lnTo>
                    <a:lnTo>
                      <a:pt x="926" y="904"/>
                    </a:lnTo>
                    <a:lnTo>
                      <a:pt x="900" y="907"/>
                    </a:lnTo>
                    <a:lnTo>
                      <a:pt x="869" y="922"/>
                    </a:lnTo>
                    <a:lnTo>
                      <a:pt x="842" y="954"/>
                    </a:lnTo>
                    <a:lnTo>
                      <a:pt x="818" y="988"/>
                    </a:lnTo>
                    <a:lnTo>
                      <a:pt x="801" y="1000"/>
                    </a:lnTo>
                    <a:lnTo>
                      <a:pt x="786" y="954"/>
                    </a:lnTo>
                    <a:lnTo>
                      <a:pt x="752" y="821"/>
                    </a:lnTo>
                    <a:lnTo>
                      <a:pt x="713" y="729"/>
                    </a:lnTo>
                    <a:lnTo>
                      <a:pt x="681" y="687"/>
                    </a:lnTo>
                    <a:lnTo>
                      <a:pt x="652" y="674"/>
                    </a:lnTo>
                    <a:lnTo>
                      <a:pt x="630" y="674"/>
                    </a:lnTo>
                    <a:lnTo>
                      <a:pt x="606" y="683"/>
                    </a:lnTo>
                    <a:lnTo>
                      <a:pt x="580" y="703"/>
                    </a:lnTo>
                    <a:lnTo>
                      <a:pt x="565" y="718"/>
                    </a:lnTo>
                    <a:lnTo>
                      <a:pt x="608" y="809"/>
                    </a:lnTo>
                    <a:lnTo>
                      <a:pt x="677" y="947"/>
                    </a:lnTo>
                    <a:lnTo>
                      <a:pt x="720" y="1042"/>
                    </a:lnTo>
                    <a:lnTo>
                      <a:pt x="752" y="1140"/>
                    </a:lnTo>
                    <a:lnTo>
                      <a:pt x="769" y="1243"/>
                    </a:lnTo>
                    <a:lnTo>
                      <a:pt x="766" y="1323"/>
                    </a:lnTo>
                    <a:lnTo>
                      <a:pt x="758" y="1377"/>
                    </a:lnTo>
                    <a:lnTo>
                      <a:pt x="744" y="1433"/>
                    </a:lnTo>
                    <a:lnTo>
                      <a:pt x="721" y="1489"/>
                    </a:lnTo>
                    <a:lnTo>
                      <a:pt x="706" y="1519"/>
                    </a:lnTo>
                    <a:lnTo>
                      <a:pt x="670" y="1338"/>
                    </a:lnTo>
                    <a:lnTo>
                      <a:pt x="572" y="943"/>
                    </a:lnTo>
                    <a:lnTo>
                      <a:pt x="478" y="646"/>
                    </a:lnTo>
                    <a:lnTo>
                      <a:pt x="412" y="457"/>
                    </a:lnTo>
                    <a:lnTo>
                      <a:pt x="343" y="282"/>
                    </a:lnTo>
                    <a:lnTo>
                      <a:pt x="272" y="126"/>
                    </a:lnTo>
                    <a:lnTo>
                      <a:pt x="236" y="58"/>
                    </a:lnTo>
                    <a:lnTo>
                      <a:pt x="217" y="52"/>
                    </a:lnTo>
                    <a:lnTo>
                      <a:pt x="189" y="48"/>
                    </a:lnTo>
                    <a:lnTo>
                      <a:pt x="168" y="50"/>
                    </a:lnTo>
                    <a:lnTo>
                      <a:pt x="153" y="58"/>
                    </a:lnTo>
                    <a:lnTo>
                      <a:pt x="141" y="82"/>
                    </a:lnTo>
                    <a:lnTo>
                      <a:pt x="139" y="126"/>
                    </a:lnTo>
                    <a:lnTo>
                      <a:pt x="147" y="205"/>
                    </a:lnTo>
                    <a:lnTo>
                      <a:pt x="141" y="270"/>
                    </a:lnTo>
                    <a:lnTo>
                      <a:pt x="124" y="289"/>
                    </a:lnTo>
                    <a:lnTo>
                      <a:pt x="107" y="294"/>
                    </a:lnTo>
                    <a:lnTo>
                      <a:pt x="95" y="294"/>
                    </a:lnTo>
                    <a:lnTo>
                      <a:pt x="83" y="288"/>
                    </a:lnTo>
                    <a:lnTo>
                      <a:pt x="68" y="266"/>
                    </a:lnTo>
                    <a:lnTo>
                      <a:pt x="59" y="224"/>
                    </a:lnTo>
                    <a:lnTo>
                      <a:pt x="52" y="160"/>
                    </a:lnTo>
                    <a:lnTo>
                      <a:pt x="36" y="122"/>
                    </a:lnTo>
                    <a:lnTo>
                      <a:pt x="15" y="108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 63">
                <a:extLst>
                  <a:ext uri="{FF2B5EF4-FFF2-40B4-BE49-F238E27FC236}">
                    <a16:creationId xmlns:a16="http://schemas.microsoft.com/office/drawing/2014/main" id="{633F3B0C-3B31-4ABC-820D-EEFE966DCCD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6966" y="292726"/>
                <a:ext cx="15490" cy="25817"/>
              </a:xfrm>
              <a:custGeom>
                <a:avLst/>
                <a:gdLst>
                  <a:gd name="T0" fmla="*/ 150 w 198"/>
                  <a:gd name="T1" fmla="*/ 46 h 330"/>
                  <a:gd name="T2" fmla="*/ 127 w 198"/>
                  <a:gd name="T3" fmla="*/ 70 h 330"/>
                  <a:gd name="T4" fmla="*/ 91 w 198"/>
                  <a:gd name="T5" fmla="*/ 129 h 330"/>
                  <a:gd name="T6" fmla="*/ 70 w 198"/>
                  <a:gd name="T7" fmla="*/ 202 h 330"/>
                  <a:gd name="T8" fmla="*/ 59 w 198"/>
                  <a:gd name="T9" fmla="*/ 285 h 330"/>
                  <a:gd name="T10" fmla="*/ 56 w 198"/>
                  <a:gd name="T11" fmla="*/ 330 h 330"/>
                  <a:gd name="T12" fmla="*/ 32 w 198"/>
                  <a:gd name="T13" fmla="*/ 315 h 330"/>
                  <a:gd name="T14" fmla="*/ 6 w 198"/>
                  <a:gd name="T15" fmla="*/ 283 h 330"/>
                  <a:gd name="T16" fmla="*/ 0 w 198"/>
                  <a:gd name="T17" fmla="*/ 246 h 330"/>
                  <a:gd name="T18" fmla="*/ 10 w 198"/>
                  <a:gd name="T19" fmla="*/ 206 h 330"/>
                  <a:gd name="T20" fmla="*/ 36 w 198"/>
                  <a:gd name="T21" fmla="*/ 139 h 330"/>
                  <a:gd name="T22" fmla="*/ 59 w 198"/>
                  <a:gd name="T23" fmla="*/ 70 h 330"/>
                  <a:gd name="T24" fmla="*/ 62 w 198"/>
                  <a:gd name="T25" fmla="*/ 22 h 330"/>
                  <a:gd name="T26" fmla="*/ 56 w 198"/>
                  <a:gd name="T27" fmla="*/ 0 h 330"/>
                  <a:gd name="T28" fmla="*/ 150 w 198"/>
                  <a:gd name="T29" fmla="*/ 0 h 330"/>
                  <a:gd name="T30" fmla="*/ 148 w 198"/>
                  <a:gd name="T31" fmla="*/ 14 h 330"/>
                  <a:gd name="T32" fmla="*/ 154 w 198"/>
                  <a:gd name="T33" fmla="*/ 32 h 330"/>
                  <a:gd name="T34" fmla="*/ 176 w 198"/>
                  <a:gd name="T35" fmla="*/ 45 h 330"/>
                  <a:gd name="T36" fmla="*/ 198 w 198"/>
                  <a:gd name="T37" fmla="*/ 46 h 330"/>
                  <a:gd name="T38" fmla="*/ 194 w 198"/>
                  <a:gd name="T39" fmla="*/ 65 h 330"/>
                  <a:gd name="T40" fmla="*/ 179 w 198"/>
                  <a:gd name="T41" fmla="*/ 78 h 330"/>
                  <a:gd name="T42" fmla="*/ 163 w 198"/>
                  <a:gd name="T43" fmla="*/ 73 h 330"/>
                  <a:gd name="T44" fmla="*/ 151 w 198"/>
                  <a:gd name="T45" fmla="*/ 57 h 330"/>
                  <a:gd name="T46" fmla="*/ 150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50" y="46"/>
                    </a:moveTo>
                    <a:lnTo>
                      <a:pt x="127" y="70"/>
                    </a:lnTo>
                    <a:lnTo>
                      <a:pt x="91" y="129"/>
                    </a:lnTo>
                    <a:lnTo>
                      <a:pt x="70" y="202"/>
                    </a:lnTo>
                    <a:lnTo>
                      <a:pt x="59" y="285"/>
                    </a:lnTo>
                    <a:lnTo>
                      <a:pt x="56" y="330"/>
                    </a:lnTo>
                    <a:lnTo>
                      <a:pt x="32" y="315"/>
                    </a:lnTo>
                    <a:lnTo>
                      <a:pt x="6" y="283"/>
                    </a:lnTo>
                    <a:lnTo>
                      <a:pt x="0" y="246"/>
                    </a:lnTo>
                    <a:lnTo>
                      <a:pt x="10" y="206"/>
                    </a:lnTo>
                    <a:lnTo>
                      <a:pt x="36" y="139"/>
                    </a:lnTo>
                    <a:lnTo>
                      <a:pt x="59" y="70"/>
                    </a:lnTo>
                    <a:lnTo>
                      <a:pt x="62" y="22"/>
                    </a:lnTo>
                    <a:lnTo>
                      <a:pt x="56" y="0"/>
                    </a:lnTo>
                    <a:lnTo>
                      <a:pt x="150" y="0"/>
                    </a:lnTo>
                    <a:lnTo>
                      <a:pt x="148" y="14"/>
                    </a:lnTo>
                    <a:lnTo>
                      <a:pt x="154" y="32"/>
                    </a:lnTo>
                    <a:lnTo>
                      <a:pt x="176" y="45"/>
                    </a:lnTo>
                    <a:lnTo>
                      <a:pt x="198" y="46"/>
                    </a:lnTo>
                    <a:lnTo>
                      <a:pt x="194" y="65"/>
                    </a:lnTo>
                    <a:lnTo>
                      <a:pt x="179" y="78"/>
                    </a:lnTo>
                    <a:lnTo>
                      <a:pt x="163" y="73"/>
                    </a:lnTo>
                    <a:lnTo>
                      <a:pt x="151" y="57"/>
                    </a:lnTo>
                    <a:lnTo>
                      <a:pt x="150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 64">
                <a:extLst>
                  <a:ext uri="{FF2B5EF4-FFF2-40B4-BE49-F238E27FC236}">
                    <a16:creationId xmlns:a16="http://schemas.microsoft.com/office/drawing/2014/main" id="{E762E03A-045A-45C7-913B-B28B8FDF469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53328" y="300002"/>
                <a:ext cx="33093" cy="36848"/>
              </a:xfrm>
              <a:custGeom>
                <a:avLst/>
                <a:gdLst>
                  <a:gd name="T0" fmla="*/ 236 w 424"/>
                  <a:gd name="T1" fmla="*/ 95 h 471"/>
                  <a:gd name="T2" fmla="*/ 238 w 424"/>
                  <a:gd name="T3" fmla="*/ 111 h 471"/>
                  <a:gd name="T4" fmla="*/ 252 w 424"/>
                  <a:gd name="T5" fmla="*/ 125 h 471"/>
                  <a:gd name="T6" fmla="*/ 284 w 424"/>
                  <a:gd name="T7" fmla="*/ 123 h 471"/>
                  <a:gd name="T8" fmla="*/ 325 w 424"/>
                  <a:gd name="T9" fmla="*/ 105 h 471"/>
                  <a:gd name="T10" fmla="*/ 356 w 424"/>
                  <a:gd name="T11" fmla="*/ 99 h 471"/>
                  <a:gd name="T12" fmla="*/ 385 w 424"/>
                  <a:gd name="T13" fmla="*/ 101 h 471"/>
                  <a:gd name="T14" fmla="*/ 412 w 424"/>
                  <a:gd name="T15" fmla="*/ 121 h 471"/>
                  <a:gd name="T16" fmla="*/ 424 w 424"/>
                  <a:gd name="T17" fmla="*/ 141 h 471"/>
                  <a:gd name="T18" fmla="*/ 405 w 424"/>
                  <a:gd name="T19" fmla="*/ 181 h 471"/>
                  <a:gd name="T20" fmla="*/ 378 w 424"/>
                  <a:gd name="T21" fmla="*/ 272 h 471"/>
                  <a:gd name="T22" fmla="*/ 353 w 424"/>
                  <a:gd name="T23" fmla="*/ 365 h 471"/>
                  <a:gd name="T24" fmla="*/ 325 w 424"/>
                  <a:gd name="T25" fmla="*/ 425 h 471"/>
                  <a:gd name="T26" fmla="*/ 298 w 424"/>
                  <a:gd name="T27" fmla="*/ 459 h 471"/>
                  <a:gd name="T28" fmla="*/ 282 w 424"/>
                  <a:gd name="T29" fmla="*/ 471 h 471"/>
                  <a:gd name="T30" fmla="*/ 269 w 424"/>
                  <a:gd name="T31" fmla="*/ 457 h 471"/>
                  <a:gd name="T32" fmla="*/ 222 w 424"/>
                  <a:gd name="T33" fmla="*/ 407 h 471"/>
                  <a:gd name="T34" fmla="*/ 180 w 424"/>
                  <a:gd name="T35" fmla="*/ 375 h 471"/>
                  <a:gd name="T36" fmla="*/ 152 w 424"/>
                  <a:gd name="T37" fmla="*/ 365 h 471"/>
                  <a:gd name="T38" fmla="*/ 127 w 424"/>
                  <a:gd name="T39" fmla="*/ 372 h 471"/>
                  <a:gd name="T40" fmla="*/ 104 w 424"/>
                  <a:gd name="T41" fmla="*/ 400 h 471"/>
                  <a:gd name="T42" fmla="*/ 95 w 424"/>
                  <a:gd name="T43" fmla="*/ 424 h 471"/>
                  <a:gd name="T44" fmla="*/ 85 w 424"/>
                  <a:gd name="T45" fmla="*/ 421 h 471"/>
                  <a:gd name="T46" fmla="*/ 72 w 424"/>
                  <a:gd name="T47" fmla="*/ 412 h 471"/>
                  <a:gd name="T48" fmla="*/ 59 w 424"/>
                  <a:gd name="T49" fmla="*/ 389 h 471"/>
                  <a:gd name="T50" fmla="*/ 44 w 424"/>
                  <a:gd name="T51" fmla="*/ 356 h 471"/>
                  <a:gd name="T52" fmla="*/ 28 w 424"/>
                  <a:gd name="T53" fmla="*/ 337 h 471"/>
                  <a:gd name="T54" fmla="*/ 11 w 424"/>
                  <a:gd name="T55" fmla="*/ 331 h 471"/>
                  <a:gd name="T56" fmla="*/ 0 w 424"/>
                  <a:gd name="T57" fmla="*/ 329 h 471"/>
                  <a:gd name="T58" fmla="*/ 13 w 424"/>
                  <a:gd name="T59" fmla="*/ 319 h 471"/>
                  <a:gd name="T60" fmla="*/ 45 w 424"/>
                  <a:gd name="T61" fmla="*/ 305 h 471"/>
                  <a:gd name="T62" fmla="*/ 100 w 424"/>
                  <a:gd name="T63" fmla="*/ 297 h 471"/>
                  <a:gd name="T64" fmla="*/ 216 w 424"/>
                  <a:gd name="T65" fmla="*/ 315 h 471"/>
                  <a:gd name="T66" fmla="*/ 282 w 424"/>
                  <a:gd name="T67" fmla="*/ 329 h 471"/>
                  <a:gd name="T68" fmla="*/ 284 w 424"/>
                  <a:gd name="T69" fmla="*/ 308 h 471"/>
                  <a:gd name="T70" fmla="*/ 272 w 424"/>
                  <a:gd name="T71" fmla="*/ 263 h 471"/>
                  <a:gd name="T72" fmla="*/ 240 w 424"/>
                  <a:gd name="T73" fmla="*/ 193 h 471"/>
                  <a:gd name="T74" fmla="*/ 214 w 424"/>
                  <a:gd name="T75" fmla="*/ 124 h 471"/>
                  <a:gd name="T76" fmla="*/ 213 w 424"/>
                  <a:gd name="T77" fmla="*/ 83 h 471"/>
                  <a:gd name="T78" fmla="*/ 228 w 424"/>
                  <a:gd name="T79" fmla="*/ 53 h 471"/>
                  <a:gd name="T80" fmla="*/ 246 w 424"/>
                  <a:gd name="T81" fmla="*/ 36 h 471"/>
                  <a:gd name="T82" fmla="*/ 288 w 424"/>
                  <a:gd name="T83" fmla="*/ 13 h 471"/>
                  <a:gd name="T84" fmla="*/ 330 w 424"/>
                  <a:gd name="T85" fmla="*/ 0 h 471"/>
                  <a:gd name="T86" fmla="*/ 314 w 424"/>
                  <a:gd name="T87" fmla="*/ 31 h 471"/>
                  <a:gd name="T88" fmla="*/ 284 w 424"/>
                  <a:gd name="T89" fmla="*/ 71 h 471"/>
                  <a:gd name="T90" fmla="*/ 254 w 424"/>
                  <a:gd name="T91" fmla="*/ 89 h 471"/>
                  <a:gd name="T92" fmla="*/ 236 w 424"/>
                  <a:gd name="T93" fmla="*/ 95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236" y="95"/>
                    </a:moveTo>
                    <a:lnTo>
                      <a:pt x="238" y="111"/>
                    </a:lnTo>
                    <a:lnTo>
                      <a:pt x="252" y="125"/>
                    </a:lnTo>
                    <a:lnTo>
                      <a:pt x="284" y="123"/>
                    </a:lnTo>
                    <a:lnTo>
                      <a:pt x="325" y="105"/>
                    </a:lnTo>
                    <a:lnTo>
                      <a:pt x="356" y="99"/>
                    </a:lnTo>
                    <a:lnTo>
                      <a:pt x="385" y="101"/>
                    </a:lnTo>
                    <a:lnTo>
                      <a:pt x="412" y="121"/>
                    </a:lnTo>
                    <a:lnTo>
                      <a:pt x="424" y="141"/>
                    </a:lnTo>
                    <a:lnTo>
                      <a:pt x="405" y="181"/>
                    </a:lnTo>
                    <a:lnTo>
                      <a:pt x="378" y="272"/>
                    </a:lnTo>
                    <a:lnTo>
                      <a:pt x="353" y="365"/>
                    </a:lnTo>
                    <a:lnTo>
                      <a:pt x="325" y="425"/>
                    </a:lnTo>
                    <a:lnTo>
                      <a:pt x="298" y="459"/>
                    </a:lnTo>
                    <a:lnTo>
                      <a:pt x="282" y="471"/>
                    </a:lnTo>
                    <a:lnTo>
                      <a:pt x="269" y="457"/>
                    </a:lnTo>
                    <a:lnTo>
                      <a:pt x="222" y="407"/>
                    </a:lnTo>
                    <a:lnTo>
                      <a:pt x="180" y="375"/>
                    </a:lnTo>
                    <a:lnTo>
                      <a:pt x="152" y="365"/>
                    </a:lnTo>
                    <a:lnTo>
                      <a:pt x="127" y="372"/>
                    </a:lnTo>
                    <a:lnTo>
                      <a:pt x="104" y="400"/>
                    </a:lnTo>
                    <a:lnTo>
                      <a:pt x="95" y="424"/>
                    </a:lnTo>
                    <a:lnTo>
                      <a:pt x="85" y="421"/>
                    </a:lnTo>
                    <a:lnTo>
                      <a:pt x="72" y="412"/>
                    </a:lnTo>
                    <a:lnTo>
                      <a:pt x="59" y="389"/>
                    </a:lnTo>
                    <a:lnTo>
                      <a:pt x="44" y="356"/>
                    </a:lnTo>
                    <a:lnTo>
                      <a:pt x="28" y="337"/>
                    </a:lnTo>
                    <a:lnTo>
                      <a:pt x="11" y="331"/>
                    </a:lnTo>
                    <a:lnTo>
                      <a:pt x="0" y="329"/>
                    </a:lnTo>
                    <a:lnTo>
                      <a:pt x="13" y="319"/>
                    </a:lnTo>
                    <a:lnTo>
                      <a:pt x="45" y="305"/>
                    </a:lnTo>
                    <a:lnTo>
                      <a:pt x="100" y="297"/>
                    </a:lnTo>
                    <a:lnTo>
                      <a:pt x="216" y="315"/>
                    </a:lnTo>
                    <a:lnTo>
                      <a:pt x="282" y="329"/>
                    </a:lnTo>
                    <a:lnTo>
                      <a:pt x="284" y="308"/>
                    </a:lnTo>
                    <a:lnTo>
                      <a:pt x="272" y="263"/>
                    </a:lnTo>
                    <a:lnTo>
                      <a:pt x="240" y="193"/>
                    </a:lnTo>
                    <a:lnTo>
                      <a:pt x="214" y="124"/>
                    </a:lnTo>
                    <a:lnTo>
                      <a:pt x="213" y="83"/>
                    </a:lnTo>
                    <a:lnTo>
                      <a:pt x="228" y="53"/>
                    </a:lnTo>
                    <a:lnTo>
                      <a:pt x="246" y="36"/>
                    </a:lnTo>
                    <a:lnTo>
                      <a:pt x="288" y="13"/>
                    </a:lnTo>
                    <a:lnTo>
                      <a:pt x="330" y="0"/>
                    </a:lnTo>
                    <a:lnTo>
                      <a:pt x="314" y="31"/>
                    </a:lnTo>
                    <a:lnTo>
                      <a:pt x="284" y="71"/>
                    </a:lnTo>
                    <a:lnTo>
                      <a:pt x="254" y="89"/>
                    </a:lnTo>
                    <a:lnTo>
                      <a:pt x="236" y="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Freeform 65">
                <a:extLst>
                  <a:ext uri="{FF2B5EF4-FFF2-40B4-BE49-F238E27FC236}">
                    <a16:creationId xmlns:a16="http://schemas.microsoft.com/office/drawing/2014/main" id="{1F7BDC4B-A0B2-4B26-A369-EF6FA35D0A4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27511" y="301645"/>
                <a:ext cx="18542" cy="22297"/>
              </a:xfrm>
              <a:custGeom>
                <a:avLst/>
                <a:gdLst>
                  <a:gd name="T0" fmla="*/ 188 w 236"/>
                  <a:gd name="T1" fmla="*/ 28 h 285"/>
                  <a:gd name="T2" fmla="*/ 208 w 236"/>
                  <a:gd name="T3" fmla="*/ 9 h 285"/>
                  <a:gd name="T4" fmla="*/ 223 w 236"/>
                  <a:gd name="T5" fmla="*/ 0 h 285"/>
                  <a:gd name="T6" fmla="*/ 227 w 236"/>
                  <a:gd name="T7" fmla="*/ 4 h 285"/>
                  <a:gd name="T8" fmla="*/ 221 w 236"/>
                  <a:gd name="T9" fmla="*/ 34 h 285"/>
                  <a:gd name="T10" fmla="*/ 201 w 236"/>
                  <a:gd name="T11" fmla="*/ 109 h 285"/>
                  <a:gd name="T12" fmla="*/ 192 w 236"/>
                  <a:gd name="T13" fmla="*/ 164 h 285"/>
                  <a:gd name="T14" fmla="*/ 193 w 236"/>
                  <a:gd name="T15" fmla="*/ 214 h 285"/>
                  <a:gd name="T16" fmla="*/ 208 w 236"/>
                  <a:gd name="T17" fmla="*/ 244 h 285"/>
                  <a:gd name="T18" fmla="*/ 224 w 236"/>
                  <a:gd name="T19" fmla="*/ 258 h 285"/>
                  <a:gd name="T20" fmla="*/ 236 w 236"/>
                  <a:gd name="T21" fmla="*/ 264 h 285"/>
                  <a:gd name="T22" fmla="*/ 229 w 236"/>
                  <a:gd name="T23" fmla="*/ 278 h 285"/>
                  <a:gd name="T24" fmla="*/ 211 w 236"/>
                  <a:gd name="T25" fmla="*/ 285 h 285"/>
                  <a:gd name="T26" fmla="*/ 173 w 236"/>
                  <a:gd name="T27" fmla="*/ 261 h 285"/>
                  <a:gd name="T28" fmla="*/ 108 w 236"/>
                  <a:gd name="T29" fmla="*/ 192 h 285"/>
                  <a:gd name="T30" fmla="*/ 55 w 236"/>
                  <a:gd name="T31" fmla="*/ 144 h 285"/>
                  <a:gd name="T32" fmla="*/ 18 w 236"/>
                  <a:gd name="T33" fmla="*/ 125 h 285"/>
                  <a:gd name="T34" fmla="*/ 0 w 236"/>
                  <a:gd name="T35" fmla="*/ 122 h 285"/>
                  <a:gd name="T36" fmla="*/ 4 w 236"/>
                  <a:gd name="T37" fmla="*/ 105 h 285"/>
                  <a:gd name="T38" fmla="*/ 19 w 236"/>
                  <a:gd name="T39" fmla="*/ 92 h 285"/>
                  <a:gd name="T40" fmla="*/ 35 w 236"/>
                  <a:gd name="T41" fmla="*/ 96 h 285"/>
                  <a:gd name="T42" fmla="*/ 47 w 236"/>
                  <a:gd name="T43" fmla="*/ 113 h 285"/>
                  <a:gd name="T44" fmla="*/ 47 w 236"/>
                  <a:gd name="T45" fmla="*/ 122 h 285"/>
                  <a:gd name="T46" fmla="*/ 76 w 236"/>
                  <a:gd name="T47" fmla="*/ 122 h 285"/>
                  <a:gd name="T48" fmla="*/ 123 w 236"/>
                  <a:gd name="T49" fmla="*/ 109 h 285"/>
                  <a:gd name="T50" fmla="*/ 157 w 236"/>
                  <a:gd name="T51" fmla="*/ 85 h 285"/>
                  <a:gd name="T52" fmla="*/ 181 w 236"/>
                  <a:gd name="T53" fmla="*/ 49 h 285"/>
                  <a:gd name="T54" fmla="*/ 188 w 236"/>
                  <a:gd name="T55" fmla="*/ 2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188" y="28"/>
                    </a:moveTo>
                    <a:lnTo>
                      <a:pt x="208" y="9"/>
                    </a:lnTo>
                    <a:lnTo>
                      <a:pt x="223" y="0"/>
                    </a:lnTo>
                    <a:lnTo>
                      <a:pt x="227" y="4"/>
                    </a:lnTo>
                    <a:lnTo>
                      <a:pt x="221" y="34"/>
                    </a:lnTo>
                    <a:lnTo>
                      <a:pt x="201" y="109"/>
                    </a:lnTo>
                    <a:lnTo>
                      <a:pt x="192" y="164"/>
                    </a:lnTo>
                    <a:lnTo>
                      <a:pt x="193" y="214"/>
                    </a:lnTo>
                    <a:lnTo>
                      <a:pt x="208" y="244"/>
                    </a:lnTo>
                    <a:lnTo>
                      <a:pt x="224" y="258"/>
                    </a:lnTo>
                    <a:lnTo>
                      <a:pt x="236" y="264"/>
                    </a:lnTo>
                    <a:lnTo>
                      <a:pt x="229" y="278"/>
                    </a:lnTo>
                    <a:lnTo>
                      <a:pt x="211" y="285"/>
                    </a:lnTo>
                    <a:lnTo>
                      <a:pt x="173" y="261"/>
                    </a:lnTo>
                    <a:lnTo>
                      <a:pt x="108" y="192"/>
                    </a:lnTo>
                    <a:lnTo>
                      <a:pt x="55" y="144"/>
                    </a:lnTo>
                    <a:lnTo>
                      <a:pt x="18" y="125"/>
                    </a:lnTo>
                    <a:lnTo>
                      <a:pt x="0" y="122"/>
                    </a:lnTo>
                    <a:lnTo>
                      <a:pt x="4" y="105"/>
                    </a:lnTo>
                    <a:lnTo>
                      <a:pt x="19" y="92"/>
                    </a:lnTo>
                    <a:lnTo>
                      <a:pt x="35" y="96"/>
                    </a:lnTo>
                    <a:lnTo>
                      <a:pt x="47" y="113"/>
                    </a:lnTo>
                    <a:lnTo>
                      <a:pt x="47" y="122"/>
                    </a:lnTo>
                    <a:lnTo>
                      <a:pt x="76" y="122"/>
                    </a:lnTo>
                    <a:lnTo>
                      <a:pt x="123" y="109"/>
                    </a:lnTo>
                    <a:lnTo>
                      <a:pt x="157" y="85"/>
                    </a:lnTo>
                    <a:lnTo>
                      <a:pt x="181" y="49"/>
                    </a:lnTo>
                    <a:lnTo>
                      <a:pt x="188" y="2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 66">
                <a:extLst>
                  <a:ext uri="{FF2B5EF4-FFF2-40B4-BE49-F238E27FC236}">
                    <a16:creationId xmlns:a16="http://schemas.microsoft.com/office/drawing/2014/main" id="{79F5B54F-75CB-45F6-9429-7BC21CDDC50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5760" y="314788"/>
                <a:ext cx="15021" cy="29572"/>
              </a:xfrm>
              <a:custGeom>
                <a:avLst/>
                <a:gdLst>
                  <a:gd name="T0" fmla="*/ 146 w 192"/>
                  <a:gd name="T1" fmla="*/ 236 h 377"/>
                  <a:gd name="T2" fmla="*/ 126 w 192"/>
                  <a:gd name="T3" fmla="*/ 235 h 377"/>
                  <a:gd name="T4" fmla="*/ 94 w 192"/>
                  <a:gd name="T5" fmla="*/ 237 h 377"/>
                  <a:gd name="T6" fmla="*/ 71 w 192"/>
                  <a:gd name="T7" fmla="*/ 249 h 377"/>
                  <a:gd name="T8" fmla="*/ 55 w 192"/>
                  <a:gd name="T9" fmla="*/ 271 h 377"/>
                  <a:gd name="T10" fmla="*/ 51 w 192"/>
                  <a:gd name="T11" fmla="*/ 283 h 377"/>
                  <a:gd name="T12" fmla="*/ 34 w 192"/>
                  <a:gd name="T13" fmla="*/ 279 h 377"/>
                  <a:gd name="T14" fmla="*/ 19 w 192"/>
                  <a:gd name="T15" fmla="*/ 264 h 377"/>
                  <a:gd name="T16" fmla="*/ 24 w 192"/>
                  <a:gd name="T17" fmla="*/ 248 h 377"/>
                  <a:gd name="T18" fmla="*/ 40 w 192"/>
                  <a:gd name="T19" fmla="*/ 237 h 377"/>
                  <a:gd name="T20" fmla="*/ 51 w 192"/>
                  <a:gd name="T21" fmla="*/ 236 h 377"/>
                  <a:gd name="T22" fmla="*/ 56 w 192"/>
                  <a:gd name="T23" fmla="*/ 212 h 377"/>
                  <a:gd name="T24" fmla="*/ 59 w 192"/>
                  <a:gd name="T25" fmla="*/ 175 h 377"/>
                  <a:gd name="T26" fmla="*/ 48 w 192"/>
                  <a:gd name="T27" fmla="*/ 132 h 377"/>
                  <a:gd name="T28" fmla="*/ 20 w 192"/>
                  <a:gd name="T29" fmla="*/ 91 h 377"/>
                  <a:gd name="T30" fmla="*/ 4 w 192"/>
                  <a:gd name="T31" fmla="*/ 53 h 377"/>
                  <a:gd name="T32" fmla="*/ 0 w 192"/>
                  <a:gd name="T33" fmla="*/ 21 h 377"/>
                  <a:gd name="T34" fmla="*/ 3 w 192"/>
                  <a:gd name="T35" fmla="*/ 0 h 377"/>
                  <a:gd name="T36" fmla="*/ 34 w 192"/>
                  <a:gd name="T37" fmla="*/ 20 h 377"/>
                  <a:gd name="T38" fmla="*/ 78 w 192"/>
                  <a:gd name="T39" fmla="*/ 57 h 377"/>
                  <a:gd name="T40" fmla="*/ 107 w 192"/>
                  <a:gd name="T41" fmla="*/ 92 h 377"/>
                  <a:gd name="T42" fmla="*/ 127 w 192"/>
                  <a:gd name="T43" fmla="*/ 127 h 377"/>
                  <a:gd name="T44" fmla="*/ 146 w 192"/>
                  <a:gd name="T45" fmla="*/ 188 h 377"/>
                  <a:gd name="T46" fmla="*/ 170 w 192"/>
                  <a:gd name="T47" fmla="*/ 300 h 377"/>
                  <a:gd name="T48" fmla="*/ 192 w 192"/>
                  <a:gd name="T49" fmla="*/ 377 h 377"/>
                  <a:gd name="T50" fmla="*/ 183 w 192"/>
                  <a:gd name="T51" fmla="*/ 376 h 377"/>
                  <a:gd name="T52" fmla="*/ 168 w 192"/>
                  <a:gd name="T53" fmla="*/ 366 h 377"/>
                  <a:gd name="T54" fmla="*/ 155 w 192"/>
                  <a:gd name="T55" fmla="*/ 345 h 377"/>
                  <a:gd name="T56" fmla="*/ 148 w 192"/>
                  <a:gd name="T57" fmla="*/ 280 h 377"/>
                  <a:gd name="T58" fmla="*/ 146 w 192"/>
                  <a:gd name="T59" fmla="*/ 236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46" y="236"/>
                    </a:moveTo>
                    <a:lnTo>
                      <a:pt x="126" y="235"/>
                    </a:lnTo>
                    <a:lnTo>
                      <a:pt x="94" y="237"/>
                    </a:lnTo>
                    <a:lnTo>
                      <a:pt x="71" y="249"/>
                    </a:lnTo>
                    <a:lnTo>
                      <a:pt x="55" y="271"/>
                    </a:lnTo>
                    <a:lnTo>
                      <a:pt x="51" y="283"/>
                    </a:lnTo>
                    <a:lnTo>
                      <a:pt x="34" y="279"/>
                    </a:lnTo>
                    <a:lnTo>
                      <a:pt x="19" y="264"/>
                    </a:lnTo>
                    <a:lnTo>
                      <a:pt x="24" y="248"/>
                    </a:lnTo>
                    <a:lnTo>
                      <a:pt x="40" y="237"/>
                    </a:lnTo>
                    <a:lnTo>
                      <a:pt x="51" y="236"/>
                    </a:lnTo>
                    <a:lnTo>
                      <a:pt x="56" y="212"/>
                    </a:lnTo>
                    <a:lnTo>
                      <a:pt x="59" y="175"/>
                    </a:lnTo>
                    <a:lnTo>
                      <a:pt x="48" y="132"/>
                    </a:lnTo>
                    <a:lnTo>
                      <a:pt x="20" y="91"/>
                    </a:lnTo>
                    <a:lnTo>
                      <a:pt x="4" y="53"/>
                    </a:lnTo>
                    <a:lnTo>
                      <a:pt x="0" y="21"/>
                    </a:lnTo>
                    <a:lnTo>
                      <a:pt x="3" y="0"/>
                    </a:lnTo>
                    <a:lnTo>
                      <a:pt x="34" y="20"/>
                    </a:lnTo>
                    <a:lnTo>
                      <a:pt x="78" y="57"/>
                    </a:lnTo>
                    <a:lnTo>
                      <a:pt x="107" y="92"/>
                    </a:lnTo>
                    <a:lnTo>
                      <a:pt x="127" y="127"/>
                    </a:lnTo>
                    <a:lnTo>
                      <a:pt x="146" y="188"/>
                    </a:lnTo>
                    <a:lnTo>
                      <a:pt x="170" y="300"/>
                    </a:lnTo>
                    <a:lnTo>
                      <a:pt x="192" y="377"/>
                    </a:lnTo>
                    <a:lnTo>
                      <a:pt x="183" y="376"/>
                    </a:lnTo>
                    <a:lnTo>
                      <a:pt x="168" y="366"/>
                    </a:lnTo>
                    <a:lnTo>
                      <a:pt x="155" y="345"/>
                    </a:lnTo>
                    <a:lnTo>
                      <a:pt x="148" y="280"/>
                    </a:lnTo>
                    <a:lnTo>
                      <a:pt x="146" y="23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 67">
                <a:extLst>
                  <a:ext uri="{FF2B5EF4-FFF2-40B4-BE49-F238E27FC236}">
                    <a16:creationId xmlns:a16="http://schemas.microsoft.com/office/drawing/2014/main" id="{A051E33D-DAA6-42F9-B022-94B800B701E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65332" y="350228"/>
                <a:ext cx="29572" cy="18307"/>
              </a:xfrm>
              <a:custGeom>
                <a:avLst/>
                <a:gdLst>
                  <a:gd name="T0" fmla="*/ 95 w 377"/>
                  <a:gd name="T1" fmla="*/ 20 h 236"/>
                  <a:gd name="T2" fmla="*/ 101 w 377"/>
                  <a:gd name="T3" fmla="*/ 10 h 236"/>
                  <a:gd name="T4" fmla="*/ 115 w 377"/>
                  <a:gd name="T5" fmla="*/ 1 h 236"/>
                  <a:gd name="T6" fmla="*/ 136 w 377"/>
                  <a:gd name="T7" fmla="*/ 0 h 236"/>
                  <a:gd name="T8" fmla="*/ 176 w 377"/>
                  <a:gd name="T9" fmla="*/ 38 h 236"/>
                  <a:gd name="T10" fmla="*/ 223 w 377"/>
                  <a:gd name="T11" fmla="*/ 108 h 236"/>
                  <a:gd name="T12" fmla="*/ 259 w 377"/>
                  <a:gd name="T13" fmla="*/ 154 h 236"/>
                  <a:gd name="T14" fmla="*/ 300 w 377"/>
                  <a:gd name="T15" fmla="*/ 192 h 236"/>
                  <a:gd name="T16" fmla="*/ 336 w 377"/>
                  <a:gd name="T17" fmla="*/ 206 h 236"/>
                  <a:gd name="T18" fmla="*/ 362 w 377"/>
                  <a:gd name="T19" fmla="*/ 210 h 236"/>
                  <a:gd name="T20" fmla="*/ 377 w 377"/>
                  <a:gd name="T21" fmla="*/ 208 h 236"/>
                  <a:gd name="T22" fmla="*/ 364 w 377"/>
                  <a:gd name="T23" fmla="*/ 224 h 236"/>
                  <a:gd name="T24" fmla="*/ 328 w 377"/>
                  <a:gd name="T25" fmla="*/ 236 h 236"/>
                  <a:gd name="T26" fmla="*/ 285 w 377"/>
                  <a:gd name="T27" fmla="*/ 229 h 236"/>
                  <a:gd name="T28" fmla="*/ 237 w 377"/>
                  <a:gd name="T29" fmla="*/ 209 h 236"/>
                  <a:gd name="T30" fmla="*/ 159 w 377"/>
                  <a:gd name="T31" fmla="*/ 168 h 236"/>
                  <a:gd name="T32" fmla="*/ 77 w 377"/>
                  <a:gd name="T33" fmla="*/ 130 h 236"/>
                  <a:gd name="T34" fmla="*/ 25 w 377"/>
                  <a:gd name="T35" fmla="*/ 116 h 236"/>
                  <a:gd name="T36" fmla="*/ 0 w 377"/>
                  <a:gd name="T37" fmla="*/ 114 h 236"/>
                  <a:gd name="T38" fmla="*/ 3 w 377"/>
                  <a:gd name="T39" fmla="*/ 104 h 236"/>
                  <a:gd name="T40" fmla="*/ 11 w 377"/>
                  <a:gd name="T41" fmla="*/ 89 h 236"/>
                  <a:gd name="T42" fmla="*/ 33 w 377"/>
                  <a:gd name="T43" fmla="*/ 76 h 236"/>
                  <a:gd name="T44" fmla="*/ 97 w 377"/>
                  <a:gd name="T45" fmla="*/ 69 h 236"/>
                  <a:gd name="T46" fmla="*/ 141 w 377"/>
                  <a:gd name="T47" fmla="*/ 66 h 236"/>
                  <a:gd name="T48" fmla="*/ 144 w 377"/>
                  <a:gd name="T49" fmla="*/ 53 h 236"/>
                  <a:gd name="T50" fmla="*/ 139 w 377"/>
                  <a:gd name="T51" fmla="*/ 34 h 236"/>
                  <a:gd name="T52" fmla="*/ 116 w 377"/>
                  <a:gd name="T53" fmla="*/ 22 h 236"/>
                  <a:gd name="T54" fmla="*/ 95 w 377"/>
                  <a:gd name="T55" fmla="*/ 2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95" y="20"/>
                    </a:moveTo>
                    <a:lnTo>
                      <a:pt x="101" y="10"/>
                    </a:lnTo>
                    <a:lnTo>
                      <a:pt x="115" y="1"/>
                    </a:lnTo>
                    <a:lnTo>
                      <a:pt x="136" y="0"/>
                    </a:lnTo>
                    <a:lnTo>
                      <a:pt x="176" y="38"/>
                    </a:lnTo>
                    <a:lnTo>
                      <a:pt x="223" y="108"/>
                    </a:lnTo>
                    <a:lnTo>
                      <a:pt x="259" y="154"/>
                    </a:lnTo>
                    <a:lnTo>
                      <a:pt x="300" y="192"/>
                    </a:lnTo>
                    <a:lnTo>
                      <a:pt x="336" y="206"/>
                    </a:lnTo>
                    <a:lnTo>
                      <a:pt x="362" y="210"/>
                    </a:lnTo>
                    <a:lnTo>
                      <a:pt x="377" y="208"/>
                    </a:lnTo>
                    <a:lnTo>
                      <a:pt x="364" y="224"/>
                    </a:lnTo>
                    <a:lnTo>
                      <a:pt x="328" y="236"/>
                    </a:lnTo>
                    <a:lnTo>
                      <a:pt x="285" y="229"/>
                    </a:lnTo>
                    <a:lnTo>
                      <a:pt x="237" y="209"/>
                    </a:lnTo>
                    <a:lnTo>
                      <a:pt x="159" y="168"/>
                    </a:lnTo>
                    <a:lnTo>
                      <a:pt x="77" y="130"/>
                    </a:lnTo>
                    <a:lnTo>
                      <a:pt x="25" y="116"/>
                    </a:lnTo>
                    <a:lnTo>
                      <a:pt x="0" y="114"/>
                    </a:lnTo>
                    <a:lnTo>
                      <a:pt x="3" y="104"/>
                    </a:lnTo>
                    <a:lnTo>
                      <a:pt x="11" y="89"/>
                    </a:lnTo>
                    <a:lnTo>
                      <a:pt x="33" y="76"/>
                    </a:lnTo>
                    <a:lnTo>
                      <a:pt x="97" y="69"/>
                    </a:lnTo>
                    <a:lnTo>
                      <a:pt x="141" y="66"/>
                    </a:lnTo>
                    <a:lnTo>
                      <a:pt x="144" y="53"/>
                    </a:lnTo>
                    <a:lnTo>
                      <a:pt x="139" y="34"/>
                    </a:lnTo>
                    <a:lnTo>
                      <a:pt x="116" y="22"/>
                    </a:lnTo>
                    <a:lnTo>
                      <a:pt x="95" y="2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69">
                <a:extLst>
                  <a:ext uri="{FF2B5EF4-FFF2-40B4-BE49-F238E27FC236}">
                    <a16:creationId xmlns:a16="http://schemas.microsoft.com/office/drawing/2014/main" id="{2A2471DF-9992-49A8-931C-32736D4F94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2004" y="362667"/>
                <a:ext cx="11970" cy="25817"/>
              </a:xfrm>
              <a:custGeom>
                <a:avLst/>
                <a:gdLst>
                  <a:gd name="T0" fmla="*/ 104 w 153"/>
                  <a:gd name="T1" fmla="*/ 282 h 330"/>
                  <a:gd name="T2" fmla="*/ 87 w 153"/>
                  <a:gd name="T3" fmla="*/ 253 h 330"/>
                  <a:gd name="T4" fmla="*/ 46 w 153"/>
                  <a:gd name="T5" fmla="*/ 200 h 330"/>
                  <a:gd name="T6" fmla="*/ 19 w 153"/>
                  <a:gd name="T7" fmla="*/ 156 h 330"/>
                  <a:gd name="T8" fmla="*/ 7 w 153"/>
                  <a:gd name="T9" fmla="*/ 121 h 330"/>
                  <a:gd name="T10" fmla="*/ 0 w 153"/>
                  <a:gd name="T11" fmla="*/ 80 h 330"/>
                  <a:gd name="T12" fmla="*/ 4 w 153"/>
                  <a:gd name="T13" fmla="*/ 29 h 330"/>
                  <a:gd name="T14" fmla="*/ 10 w 153"/>
                  <a:gd name="T15" fmla="*/ 0 h 330"/>
                  <a:gd name="T16" fmla="*/ 34 w 153"/>
                  <a:gd name="T17" fmla="*/ 29 h 330"/>
                  <a:gd name="T18" fmla="*/ 86 w 153"/>
                  <a:gd name="T19" fmla="*/ 83 h 330"/>
                  <a:gd name="T20" fmla="*/ 120 w 153"/>
                  <a:gd name="T21" fmla="*/ 128 h 330"/>
                  <a:gd name="T22" fmla="*/ 139 w 153"/>
                  <a:gd name="T23" fmla="*/ 163 h 330"/>
                  <a:gd name="T24" fmla="*/ 151 w 153"/>
                  <a:gd name="T25" fmla="*/ 204 h 330"/>
                  <a:gd name="T26" fmla="*/ 153 w 153"/>
                  <a:gd name="T27" fmla="*/ 255 h 330"/>
                  <a:gd name="T28" fmla="*/ 151 w 153"/>
                  <a:gd name="T29" fmla="*/ 282 h 330"/>
                  <a:gd name="T30" fmla="*/ 137 w 153"/>
                  <a:gd name="T31" fmla="*/ 286 h 330"/>
                  <a:gd name="T32" fmla="*/ 118 w 153"/>
                  <a:gd name="T33" fmla="*/ 301 h 330"/>
                  <a:gd name="T34" fmla="*/ 98 w 153"/>
                  <a:gd name="T35" fmla="*/ 317 h 330"/>
                  <a:gd name="T36" fmla="*/ 74 w 153"/>
                  <a:gd name="T37" fmla="*/ 329 h 330"/>
                  <a:gd name="T38" fmla="*/ 58 w 153"/>
                  <a:gd name="T39" fmla="*/ 330 h 330"/>
                  <a:gd name="T40" fmla="*/ 34 w 153"/>
                  <a:gd name="T41" fmla="*/ 321 h 330"/>
                  <a:gd name="T42" fmla="*/ 26 w 153"/>
                  <a:gd name="T43" fmla="*/ 308 h 330"/>
                  <a:gd name="T44" fmla="*/ 30 w 153"/>
                  <a:gd name="T45" fmla="*/ 300 h 330"/>
                  <a:gd name="T46" fmla="*/ 47 w 153"/>
                  <a:gd name="T47" fmla="*/ 290 h 330"/>
                  <a:gd name="T48" fmla="*/ 84 w 153"/>
                  <a:gd name="T49" fmla="*/ 282 h 330"/>
                  <a:gd name="T50" fmla="*/ 104 w 153"/>
                  <a:gd name="T51" fmla="*/ 28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104" y="282"/>
                    </a:moveTo>
                    <a:lnTo>
                      <a:pt x="87" y="253"/>
                    </a:lnTo>
                    <a:lnTo>
                      <a:pt x="46" y="200"/>
                    </a:lnTo>
                    <a:lnTo>
                      <a:pt x="19" y="156"/>
                    </a:lnTo>
                    <a:lnTo>
                      <a:pt x="7" y="121"/>
                    </a:lnTo>
                    <a:lnTo>
                      <a:pt x="0" y="80"/>
                    </a:lnTo>
                    <a:lnTo>
                      <a:pt x="4" y="29"/>
                    </a:lnTo>
                    <a:lnTo>
                      <a:pt x="10" y="0"/>
                    </a:lnTo>
                    <a:lnTo>
                      <a:pt x="34" y="29"/>
                    </a:lnTo>
                    <a:lnTo>
                      <a:pt x="86" y="83"/>
                    </a:lnTo>
                    <a:lnTo>
                      <a:pt x="120" y="128"/>
                    </a:lnTo>
                    <a:lnTo>
                      <a:pt x="139" y="163"/>
                    </a:lnTo>
                    <a:lnTo>
                      <a:pt x="151" y="204"/>
                    </a:lnTo>
                    <a:lnTo>
                      <a:pt x="153" y="255"/>
                    </a:lnTo>
                    <a:lnTo>
                      <a:pt x="151" y="282"/>
                    </a:lnTo>
                    <a:lnTo>
                      <a:pt x="137" y="286"/>
                    </a:lnTo>
                    <a:lnTo>
                      <a:pt x="118" y="301"/>
                    </a:lnTo>
                    <a:lnTo>
                      <a:pt x="98" y="317"/>
                    </a:lnTo>
                    <a:lnTo>
                      <a:pt x="74" y="329"/>
                    </a:lnTo>
                    <a:lnTo>
                      <a:pt x="58" y="330"/>
                    </a:lnTo>
                    <a:lnTo>
                      <a:pt x="34" y="321"/>
                    </a:lnTo>
                    <a:lnTo>
                      <a:pt x="26" y="308"/>
                    </a:lnTo>
                    <a:lnTo>
                      <a:pt x="30" y="300"/>
                    </a:lnTo>
                    <a:lnTo>
                      <a:pt x="47" y="290"/>
                    </a:lnTo>
                    <a:lnTo>
                      <a:pt x="84" y="282"/>
                    </a:lnTo>
                    <a:lnTo>
                      <a:pt x="104" y="28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DBE46750-8B52-4969-A3DF-58A50445EF10}"/>
              </a:ext>
            </a:extLst>
          </p:cNvPr>
          <p:cNvSpPr txBox="1"/>
          <p:nvPr/>
        </p:nvSpPr>
        <p:spPr>
          <a:xfrm>
            <a:off x="-146649" y="488114"/>
            <a:ext cx="62674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200" b="1" kern="0" dirty="0">
                <a:ln w="19050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 </a:t>
            </a:r>
            <a:r>
              <a:rPr lang="en-US" altLang="ko-KR" sz="700" kern="0" dirty="0">
                <a:ln w="1270">
                  <a:noFill/>
                </a:ln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33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851" y="0"/>
            <a:ext cx="12195702" cy="1324994"/>
            <a:chOff x="-1851" y="0"/>
            <a:chExt cx="12195702" cy="1324994"/>
          </a:xfrm>
        </p:grpSpPr>
        <p:sp>
          <p:nvSpPr>
            <p:cNvPr id="7" name="순서도: 수동 입력 5">
              <a:extLst>
                <a:ext uri="{FF2B5EF4-FFF2-40B4-BE49-F238E27FC236}">
                  <a16:creationId xmlns:a16="http://schemas.microsoft.com/office/drawing/2014/main" id="{45E64CE1-67BE-4F0F-8AE7-79E362C74F81}"/>
                </a:ext>
              </a:extLst>
            </p:cNvPr>
            <p:cNvSpPr/>
            <p:nvPr/>
          </p:nvSpPr>
          <p:spPr>
            <a:xfrm>
              <a:off x="0" y="0"/>
              <a:ext cx="12192000" cy="1028701"/>
            </a:xfrm>
            <a:prstGeom prst="rect">
              <a:avLst/>
            </a:prstGeom>
            <a:solidFill>
              <a:srgbClr val="D4E2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BF103EAD-FABC-4765-ABB7-8246193A9419}"/>
                </a:ext>
              </a:extLst>
            </p:cNvPr>
            <p:cNvSpPr/>
            <p:nvPr/>
          </p:nvSpPr>
          <p:spPr>
            <a:xfrm>
              <a:off x="1014147" y="73719"/>
              <a:ext cx="387965" cy="330751"/>
            </a:xfrm>
            <a:custGeom>
              <a:avLst/>
              <a:gdLst>
                <a:gd name="connsiteX0" fmla="*/ 757021 w 1096060"/>
                <a:gd name="connsiteY0" fmla="*/ 0 h 934420"/>
                <a:gd name="connsiteX1" fmla="*/ 846891 w 1096060"/>
                <a:gd name="connsiteY1" fmla="*/ 48780 h 934420"/>
                <a:gd name="connsiteX2" fmla="*/ 1096060 w 1096060"/>
                <a:gd name="connsiteY2" fmla="*/ 517411 h 934420"/>
                <a:gd name="connsiteX3" fmla="*/ 930532 w 1096060"/>
                <a:gd name="connsiteY3" fmla="*/ 917033 h 934420"/>
                <a:gd name="connsiteX4" fmla="*/ 909458 w 1096060"/>
                <a:gd name="connsiteY4" fmla="*/ 934420 h 934420"/>
                <a:gd name="connsiteX5" fmla="*/ 149653 w 1096060"/>
                <a:gd name="connsiteY5" fmla="*/ 934420 h 934420"/>
                <a:gd name="connsiteX6" fmla="*/ 94813 w 1096060"/>
                <a:gd name="connsiteY6" fmla="*/ 876899 h 934420"/>
                <a:gd name="connsiteX7" fmla="*/ 10173 w 1096060"/>
                <a:gd name="connsiteY7" fmla="*/ 737393 h 934420"/>
                <a:gd name="connsiteX8" fmla="*/ 0 w 1096060"/>
                <a:gd name="connsiteY8" fmla="*/ 704623 h 934420"/>
                <a:gd name="connsiteX9" fmla="*/ 6128 w 1096060"/>
                <a:gd name="connsiteY9" fmla="*/ 707949 h 934420"/>
                <a:gd name="connsiteX10" fmla="*/ 226110 w 1096060"/>
                <a:gd name="connsiteY10" fmla="*/ 752361 h 934420"/>
                <a:gd name="connsiteX11" fmla="*/ 791260 w 1096060"/>
                <a:gd name="connsiteY11" fmla="*/ 187211 h 934420"/>
                <a:gd name="connsiteX12" fmla="*/ 779778 w 1096060"/>
                <a:gd name="connsiteY12" fmla="*/ 73314 h 934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060" h="934420">
                  <a:moveTo>
                    <a:pt x="757021" y="0"/>
                  </a:moveTo>
                  <a:lnTo>
                    <a:pt x="846891" y="48780"/>
                  </a:lnTo>
                  <a:cubicBezTo>
                    <a:pt x="997222" y="150341"/>
                    <a:pt x="1096060" y="322334"/>
                    <a:pt x="1096060" y="517411"/>
                  </a:cubicBezTo>
                  <a:cubicBezTo>
                    <a:pt x="1096060" y="673473"/>
                    <a:pt x="1032804" y="814761"/>
                    <a:pt x="930532" y="917033"/>
                  </a:cubicBezTo>
                  <a:lnTo>
                    <a:pt x="909458" y="934420"/>
                  </a:lnTo>
                  <a:lnTo>
                    <a:pt x="149653" y="934420"/>
                  </a:lnTo>
                  <a:lnTo>
                    <a:pt x="94813" y="876899"/>
                  </a:lnTo>
                  <a:cubicBezTo>
                    <a:pt x="60261" y="835031"/>
                    <a:pt x="31622" y="788103"/>
                    <a:pt x="10173" y="737393"/>
                  </a:cubicBezTo>
                  <a:lnTo>
                    <a:pt x="0" y="704623"/>
                  </a:lnTo>
                  <a:lnTo>
                    <a:pt x="6128" y="707949"/>
                  </a:lnTo>
                  <a:cubicBezTo>
                    <a:pt x="73742" y="736547"/>
                    <a:pt x="148079" y="752361"/>
                    <a:pt x="226110" y="752361"/>
                  </a:cubicBezTo>
                  <a:cubicBezTo>
                    <a:pt x="538234" y="752361"/>
                    <a:pt x="791260" y="499335"/>
                    <a:pt x="791260" y="187211"/>
                  </a:cubicBezTo>
                  <a:cubicBezTo>
                    <a:pt x="791260" y="148196"/>
                    <a:pt x="787307" y="110104"/>
                    <a:pt x="779778" y="733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순서도: 수동 입력 5">
              <a:extLst>
                <a:ext uri="{FF2B5EF4-FFF2-40B4-BE49-F238E27FC236}">
                  <a16:creationId xmlns:a16="http://schemas.microsoft.com/office/drawing/2014/main" id="{64063B21-62F1-4FA9-842E-778A6AC1FE0D}"/>
                </a:ext>
              </a:extLst>
            </p:cNvPr>
            <p:cNvSpPr/>
            <p:nvPr/>
          </p:nvSpPr>
          <p:spPr>
            <a:xfrm>
              <a:off x="0" y="400048"/>
              <a:ext cx="12192000" cy="824157"/>
            </a:xfrm>
            <a:prstGeom prst="rect">
              <a:avLst/>
            </a:prstGeom>
            <a:gradFill>
              <a:gsLst>
                <a:gs pos="15000">
                  <a:srgbClr val="5AAED4"/>
                </a:gs>
                <a:gs pos="24000">
                  <a:srgbClr val="6DB8D9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defRPr/>
              </a:pP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PPT PRESENTATION </a:t>
              </a:r>
              <a:r>
                <a:rPr lang="en-US" altLang="ko-KR" sz="700" kern="0" dirty="0">
                  <a:ln w="1270">
                    <a:noFill/>
                  </a:ln>
                  <a:solidFill>
                    <a:prstClr val="white"/>
                  </a:solidFill>
                </a:rPr>
                <a:t>Enjoy your stylish business and campus life with BIZCAM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74" name="Group 38">
              <a:extLst>
                <a:ext uri="{FF2B5EF4-FFF2-40B4-BE49-F238E27FC236}">
                  <a16:creationId xmlns:a16="http://schemas.microsoft.com/office/drawing/2014/main" id="{6EE9BB68-E00B-4DEE-B531-BC81838CCBF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897315" y="155804"/>
              <a:ext cx="1913699" cy="749645"/>
              <a:chOff x="-2534" y="-718"/>
              <a:chExt cx="5052" cy="1979"/>
            </a:xfrm>
          </p:grpSpPr>
          <p:sp>
            <p:nvSpPr>
              <p:cNvPr id="75" name="Freeform 45">
                <a:extLst>
                  <a:ext uri="{FF2B5EF4-FFF2-40B4-BE49-F238E27FC236}">
                    <a16:creationId xmlns:a16="http://schemas.microsoft.com/office/drawing/2014/main" id="{11387D42-B916-44B5-A4CB-053FFA124E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" y="-718"/>
                <a:ext cx="328" cy="197"/>
              </a:xfrm>
              <a:custGeom>
                <a:avLst/>
                <a:gdLst>
                  <a:gd name="T0" fmla="*/ 0 w 982"/>
                  <a:gd name="T1" fmla="*/ 471 h 591"/>
                  <a:gd name="T2" fmla="*/ 18 w 982"/>
                  <a:gd name="T3" fmla="*/ 467 h 591"/>
                  <a:gd name="T4" fmla="*/ 123 w 982"/>
                  <a:gd name="T5" fmla="*/ 455 h 591"/>
                  <a:gd name="T6" fmla="*/ 211 w 982"/>
                  <a:gd name="T7" fmla="*/ 457 h 591"/>
                  <a:gd name="T8" fmla="*/ 255 w 982"/>
                  <a:gd name="T9" fmla="*/ 464 h 591"/>
                  <a:gd name="T10" fmla="*/ 299 w 982"/>
                  <a:gd name="T11" fmla="*/ 474 h 591"/>
                  <a:gd name="T12" fmla="*/ 389 w 982"/>
                  <a:gd name="T13" fmla="*/ 511 h 591"/>
                  <a:gd name="T14" fmla="*/ 480 w 982"/>
                  <a:gd name="T15" fmla="*/ 553 h 591"/>
                  <a:gd name="T16" fmla="*/ 575 w 982"/>
                  <a:gd name="T17" fmla="*/ 585 h 591"/>
                  <a:gd name="T18" fmla="*/ 624 w 982"/>
                  <a:gd name="T19" fmla="*/ 589 h 591"/>
                  <a:gd name="T20" fmla="*/ 669 w 982"/>
                  <a:gd name="T21" fmla="*/ 591 h 591"/>
                  <a:gd name="T22" fmla="*/ 716 w 982"/>
                  <a:gd name="T23" fmla="*/ 581 h 591"/>
                  <a:gd name="T24" fmla="*/ 732 w 982"/>
                  <a:gd name="T25" fmla="*/ 553 h 591"/>
                  <a:gd name="T26" fmla="*/ 729 w 982"/>
                  <a:gd name="T27" fmla="*/ 547 h 591"/>
                  <a:gd name="T28" fmla="*/ 718 w 982"/>
                  <a:gd name="T29" fmla="*/ 549 h 591"/>
                  <a:gd name="T30" fmla="*/ 666 w 982"/>
                  <a:gd name="T31" fmla="*/ 539 h 591"/>
                  <a:gd name="T32" fmla="*/ 640 w 982"/>
                  <a:gd name="T33" fmla="*/ 520 h 591"/>
                  <a:gd name="T34" fmla="*/ 627 w 982"/>
                  <a:gd name="T35" fmla="*/ 501 h 591"/>
                  <a:gd name="T36" fmla="*/ 623 w 982"/>
                  <a:gd name="T37" fmla="*/ 488 h 591"/>
                  <a:gd name="T38" fmla="*/ 618 w 982"/>
                  <a:gd name="T39" fmla="*/ 474 h 591"/>
                  <a:gd name="T40" fmla="*/ 621 w 982"/>
                  <a:gd name="T41" fmla="*/ 449 h 591"/>
                  <a:gd name="T42" fmla="*/ 640 w 982"/>
                  <a:gd name="T43" fmla="*/ 411 h 591"/>
                  <a:gd name="T44" fmla="*/ 733 w 982"/>
                  <a:gd name="T45" fmla="*/ 329 h 591"/>
                  <a:gd name="T46" fmla="*/ 833 w 982"/>
                  <a:gd name="T47" fmla="*/ 259 h 591"/>
                  <a:gd name="T48" fmla="*/ 882 w 982"/>
                  <a:gd name="T49" fmla="*/ 223 h 591"/>
                  <a:gd name="T50" fmla="*/ 948 w 982"/>
                  <a:gd name="T51" fmla="*/ 150 h 591"/>
                  <a:gd name="T52" fmla="*/ 980 w 982"/>
                  <a:gd name="T53" fmla="*/ 82 h 591"/>
                  <a:gd name="T54" fmla="*/ 982 w 982"/>
                  <a:gd name="T55" fmla="*/ 25 h 591"/>
                  <a:gd name="T56" fmla="*/ 974 w 982"/>
                  <a:gd name="T57" fmla="*/ 0 h 591"/>
                  <a:gd name="T58" fmla="*/ 971 w 982"/>
                  <a:gd name="T59" fmla="*/ 5 h 591"/>
                  <a:gd name="T60" fmla="*/ 929 w 982"/>
                  <a:gd name="T61" fmla="*/ 42 h 591"/>
                  <a:gd name="T62" fmla="*/ 873 w 982"/>
                  <a:gd name="T63" fmla="*/ 79 h 591"/>
                  <a:gd name="T64" fmla="*/ 833 w 982"/>
                  <a:gd name="T65" fmla="*/ 101 h 591"/>
                  <a:gd name="T66" fmla="*/ 790 w 982"/>
                  <a:gd name="T67" fmla="*/ 126 h 591"/>
                  <a:gd name="T68" fmla="*/ 713 w 982"/>
                  <a:gd name="T69" fmla="*/ 189 h 591"/>
                  <a:gd name="T70" fmla="*/ 608 w 982"/>
                  <a:gd name="T71" fmla="*/ 294 h 591"/>
                  <a:gd name="T72" fmla="*/ 540 w 982"/>
                  <a:gd name="T73" fmla="*/ 359 h 591"/>
                  <a:gd name="T74" fmla="*/ 509 w 982"/>
                  <a:gd name="T75" fmla="*/ 388 h 591"/>
                  <a:gd name="T76" fmla="*/ 464 w 982"/>
                  <a:gd name="T77" fmla="*/ 422 h 591"/>
                  <a:gd name="T78" fmla="*/ 430 w 982"/>
                  <a:gd name="T79" fmla="*/ 437 h 591"/>
                  <a:gd name="T80" fmla="*/ 386 w 982"/>
                  <a:gd name="T81" fmla="*/ 434 h 591"/>
                  <a:gd name="T82" fmla="*/ 358 w 982"/>
                  <a:gd name="T83" fmla="*/ 428 h 591"/>
                  <a:gd name="T84" fmla="*/ 322 w 982"/>
                  <a:gd name="T85" fmla="*/ 422 h 591"/>
                  <a:gd name="T86" fmla="*/ 228 w 982"/>
                  <a:gd name="T87" fmla="*/ 411 h 591"/>
                  <a:gd name="T88" fmla="*/ 127 w 982"/>
                  <a:gd name="T89" fmla="*/ 413 h 591"/>
                  <a:gd name="T90" fmla="*/ 57 w 982"/>
                  <a:gd name="T91" fmla="*/ 432 h 591"/>
                  <a:gd name="T92" fmla="*/ 16 w 982"/>
                  <a:gd name="T93" fmla="*/ 455 h 591"/>
                  <a:gd name="T94" fmla="*/ 0 w 982"/>
                  <a:gd name="T95" fmla="*/ 47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82" h="591">
                    <a:moveTo>
                      <a:pt x="0" y="471"/>
                    </a:moveTo>
                    <a:lnTo>
                      <a:pt x="18" y="467"/>
                    </a:lnTo>
                    <a:lnTo>
                      <a:pt x="123" y="455"/>
                    </a:lnTo>
                    <a:lnTo>
                      <a:pt x="211" y="457"/>
                    </a:lnTo>
                    <a:lnTo>
                      <a:pt x="255" y="464"/>
                    </a:lnTo>
                    <a:lnTo>
                      <a:pt x="299" y="474"/>
                    </a:lnTo>
                    <a:lnTo>
                      <a:pt x="389" y="511"/>
                    </a:lnTo>
                    <a:lnTo>
                      <a:pt x="480" y="553"/>
                    </a:lnTo>
                    <a:lnTo>
                      <a:pt x="575" y="585"/>
                    </a:lnTo>
                    <a:lnTo>
                      <a:pt x="624" y="589"/>
                    </a:lnTo>
                    <a:lnTo>
                      <a:pt x="669" y="591"/>
                    </a:lnTo>
                    <a:lnTo>
                      <a:pt x="716" y="581"/>
                    </a:lnTo>
                    <a:lnTo>
                      <a:pt x="732" y="553"/>
                    </a:lnTo>
                    <a:lnTo>
                      <a:pt x="729" y="547"/>
                    </a:lnTo>
                    <a:lnTo>
                      <a:pt x="718" y="549"/>
                    </a:lnTo>
                    <a:lnTo>
                      <a:pt x="666" y="539"/>
                    </a:lnTo>
                    <a:lnTo>
                      <a:pt x="640" y="520"/>
                    </a:lnTo>
                    <a:lnTo>
                      <a:pt x="627" y="501"/>
                    </a:lnTo>
                    <a:lnTo>
                      <a:pt x="623" y="488"/>
                    </a:lnTo>
                    <a:lnTo>
                      <a:pt x="618" y="474"/>
                    </a:lnTo>
                    <a:lnTo>
                      <a:pt x="621" y="449"/>
                    </a:lnTo>
                    <a:lnTo>
                      <a:pt x="640" y="411"/>
                    </a:lnTo>
                    <a:lnTo>
                      <a:pt x="733" y="329"/>
                    </a:lnTo>
                    <a:lnTo>
                      <a:pt x="833" y="259"/>
                    </a:lnTo>
                    <a:lnTo>
                      <a:pt x="882" y="223"/>
                    </a:lnTo>
                    <a:lnTo>
                      <a:pt x="948" y="150"/>
                    </a:lnTo>
                    <a:lnTo>
                      <a:pt x="980" y="82"/>
                    </a:lnTo>
                    <a:lnTo>
                      <a:pt x="982" y="25"/>
                    </a:lnTo>
                    <a:lnTo>
                      <a:pt x="974" y="0"/>
                    </a:lnTo>
                    <a:lnTo>
                      <a:pt x="971" y="5"/>
                    </a:lnTo>
                    <a:lnTo>
                      <a:pt x="929" y="42"/>
                    </a:lnTo>
                    <a:lnTo>
                      <a:pt x="873" y="79"/>
                    </a:lnTo>
                    <a:lnTo>
                      <a:pt x="833" y="101"/>
                    </a:lnTo>
                    <a:lnTo>
                      <a:pt x="790" y="126"/>
                    </a:lnTo>
                    <a:lnTo>
                      <a:pt x="713" y="189"/>
                    </a:lnTo>
                    <a:lnTo>
                      <a:pt x="608" y="294"/>
                    </a:lnTo>
                    <a:lnTo>
                      <a:pt x="540" y="359"/>
                    </a:lnTo>
                    <a:lnTo>
                      <a:pt x="509" y="388"/>
                    </a:lnTo>
                    <a:lnTo>
                      <a:pt x="464" y="422"/>
                    </a:lnTo>
                    <a:lnTo>
                      <a:pt x="430" y="437"/>
                    </a:lnTo>
                    <a:lnTo>
                      <a:pt x="386" y="434"/>
                    </a:lnTo>
                    <a:lnTo>
                      <a:pt x="358" y="428"/>
                    </a:lnTo>
                    <a:lnTo>
                      <a:pt x="322" y="422"/>
                    </a:lnTo>
                    <a:lnTo>
                      <a:pt x="228" y="411"/>
                    </a:lnTo>
                    <a:lnTo>
                      <a:pt x="127" y="413"/>
                    </a:lnTo>
                    <a:lnTo>
                      <a:pt x="57" y="432"/>
                    </a:lnTo>
                    <a:lnTo>
                      <a:pt x="16" y="455"/>
                    </a:ln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100F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46">
                <a:extLst>
                  <a:ext uri="{FF2B5EF4-FFF2-40B4-BE49-F238E27FC236}">
                    <a16:creationId xmlns:a16="http://schemas.microsoft.com/office/drawing/2014/main" id="{FCA5C5A6-0647-4C3B-B886-9389F67D9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34" y="-626"/>
                <a:ext cx="328" cy="197"/>
              </a:xfrm>
              <a:custGeom>
                <a:avLst/>
                <a:gdLst>
                  <a:gd name="T0" fmla="*/ 0 w 984"/>
                  <a:gd name="T1" fmla="*/ 471 h 591"/>
                  <a:gd name="T2" fmla="*/ 18 w 984"/>
                  <a:gd name="T3" fmla="*/ 467 h 591"/>
                  <a:gd name="T4" fmla="*/ 124 w 984"/>
                  <a:gd name="T5" fmla="*/ 455 h 591"/>
                  <a:gd name="T6" fmla="*/ 212 w 984"/>
                  <a:gd name="T7" fmla="*/ 457 h 591"/>
                  <a:gd name="T8" fmla="*/ 255 w 984"/>
                  <a:gd name="T9" fmla="*/ 464 h 591"/>
                  <a:gd name="T10" fmla="*/ 300 w 984"/>
                  <a:gd name="T11" fmla="*/ 474 h 591"/>
                  <a:gd name="T12" fmla="*/ 389 w 984"/>
                  <a:gd name="T13" fmla="*/ 511 h 591"/>
                  <a:gd name="T14" fmla="*/ 481 w 984"/>
                  <a:gd name="T15" fmla="*/ 553 h 591"/>
                  <a:gd name="T16" fmla="*/ 576 w 984"/>
                  <a:gd name="T17" fmla="*/ 583 h 591"/>
                  <a:gd name="T18" fmla="*/ 625 w 984"/>
                  <a:gd name="T19" fmla="*/ 589 h 591"/>
                  <a:gd name="T20" fmla="*/ 670 w 984"/>
                  <a:gd name="T21" fmla="*/ 591 h 591"/>
                  <a:gd name="T22" fmla="*/ 717 w 984"/>
                  <a:gd name="T23" fmla="*/ 579 h 591"/>
                  <a:gd name="T24" fmla="*/ 733 w 984"/>
                  <a:gd name="T25" fmla="*/ 553 h 591"/>
                  <a:gd name="T26" fmla="*/ 729 w 984"/>
                  <a:gd name="T27" fmla="*/ 547 h 591"/>
                  <a:gd name="T28" fmla="*/ 719 w 984"/>
                  <a:gd name="T29" fmla="*/ 549 h 591"/>
                  <a:gd name="T30" fmla="*/ 667 w 984"/>
                  <a:gd name="T31" fmla="*/ 539 h 591"/>
                  <a:gd name="T32" fmla="*/ 641 w 984"/>
                  <a:gd name="T33" fmla="*/ 520 h 591"/>
                  <a:gd name="T34" fmla="*/ 628 w 984"/>
                  <a:gd name="T35" fmla="*/ 501 h 591"/>
                  <a:gd name="T36" fmla="*/ 622 w 984"/>
                  <a:gd name="T37" fmla="*/ 488 h 591"/>
                  <a:gd name="T38" fmla="*/ 619 w 984"/>
                  <a:gd name="T39" fmla="*/ 474 h 591"/>
                  <a:gd name="T40" fmla="*/ 621 w 984"/>
                  <a:gd name="T41" fmla="*/ 448 h 591"/>
                  <a:gd name="T42" fmla="*/ 641 w 984"/>
                  <a:gd name="T43" fmla="*/ 411 h 591"/>
                  <a:gd name="T44" fmla="*/ 733 w 984"/>
                  <a:gd name="T45" fmla="*/ 329 h 591"/>
                  <a:gd name="T46" fmla="*/ 834 w 984"/>
                  <a:gd name="T47" fmla="*/ 259 h 591"/>
                  <a:gd name="T48" fmla="*/ 883 w 984"/>
                  <a:gd name="T49" fmla="*/ 223 h 591"/>
                  <a:gd name="T50" fmla="*/ 949 w 984"/>
                  <a:gd name="T51" fmla="*/ 150 h 591"/>
                  <a:gd name="T52" fmla="*/ 981 w 984"/>
                  <a:gd name="T53" fmla="*/ 82 h 591"/>
                  <a:gd name="T54" fmla="*/ 984 w 984"/>
                  <a:gd name="T55" fmla="*/ 23 h 591"/>
                  <a:gd name="T56" fmla="*/ 975 w 984"/>
                  <a:gd name="T57" fmla="*/ 0 h 591"/>
                  <a:gd name="T58" fmla="*/ 972 w 984"/>
                  <a:gd name="T59" fmla="*/ 5 h 591"/>
                  <a:gd name="T60" fmla="*/ 930 w 984"/>
                  <a:gd name="T61" fmla="*/ 42 h 591"/>
                  <a:gd name="T62" fmla="*/ 874 w 984"/>
                  <a:gd name="T63" fmla="*/ 79 h 591"/>
                  <a:gd name="T64" fmla="*/ 834 w 984"/>
                  <a:gd name="T65" fmla="*/ 101 h 591"/>
                  <a:gd name="T66" fmla="*/ 791 w 984"/>
                  <a:gd name="T67" fmla="*/ 125 h 591"/>
                  <a:gd name="T68" fmla="*/ 713 w 984"/>
                  <a:gd name="T69" fmla="*/ 189 h 591"/>
                  <a:gd name="T70" fmla="*/ 609 w 984"/>
                  <a:gd name="T71" fmla="*/ 294 h 591"/>
                  <a:gd name="T72" fmla="*/ 542 w 984"/>
                  <a:gd name="T73" fmla="*/ 359 h 591"/>
                  <a:gd name="T74" fmla="*/ 510 w 984"/>
                  <a:gd name="T75" fmla="*/ 388 h 591"/>
                  <a:gd name="T76" fmla="*/ 465 w 984"/>
                  <a:gd name="T77" fmla="*/ 422 h 591"/>
                  <a:gd name="T78" fmla="*/ 429 w 984"/>
                  <a:gd name="T79" fmla="*/ 436 h 591"/>
                  <a:gd name="T80" fmla="*/ 388 w 984"/>
                  <a:gd name="T81" fmla="*/ 434 h 591"/>
                  <a:gd name="T82" fmla="*/ 357 w 984"/>
                  <a:gd name="T83" fmla="*/ 428 h 591"/>
                  <a:gd name="T84" fmla="*/ 321 w 984"/>
                  <a:gd name="T85" fmla="*/ 422 h 591"/>
                  <a:gd name="T86" fmla="*/ 229 w 984"/>
                  <a:gd name="T87" fmla="*/ 411 h 591"/>
                  <a:gd name="T88" fmla="*/ 127 w 984"/>
                  <a:gd name="T89" fmla="*/ 413 h 591"/>
                  <a:gd name="T90" fmla="*/ 58 w 984"/>
                  <a:gd name="T91" fmla="*/ 432 h 591"/>
                  <a:gd name="T92" fmla="*/ 18 w 984"/>
                  <a:gd name="T93" fmla="*/ 455 h 591"/>
                  <a:gd name="T94" fmla="*/ 0 w 984"/>
                  <a:gd name="T95" fmla="*/ 47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84" h="591">
                    <a:moveTo>
                      <a:pt x="0" y="471"/>
                    </a:moveTo>
                    <a:lnTo>
                      <a:pt x="18" y="467"/>
                    </a:lnTo>
                    <a:lnTo>
                      <a:pt x="124" y="455"/>
                    </a:lnTo>
                    <a:lnTo>
                      <a:pt x="212" y="457"/>
                    </a:lnTo>
                    <a:lnTo>
                      <a:pt x="255" y="464"/>
                    </a:lnTo>
                    <a:lnTo>
                      <a:pt x="300" y="474"/>
                    </a:lnTo>
                    <a:lnTo>
                      <a:pt x="389" y="511"/>
                    </a:lnTo>
                    <a:lnTo>
                      <a:pt x="481" y="553"/>
                    </a:lnTo>
                    <a:lnTo>
                      <a:pt x="576" y="583"/>
                    </a:lnTo>
                    <a:lnTo>
                      <a:pt x="625" y="589"/>
                    </a:lnTo>
                    <a:lnTo>
                      <a:pt x="670" y="591"/>
                    </a:lnTo>
                    <a:lnTo>
                      <a:pt x="717" y="579"/>
                    </a:lnTo>
                    <a:lnTo>
                      <a:pt x="733" y="553"/>
                    </a:lnTo>
                    <a:lnTo>
                      <a:pt x="729" y="547"/>
                    </a:lnTo>
                    <a:lnTo>
                      <a:pt x="719" y="549"/>
                    </a:lnTo>
                    <a:lnTo>
                      <a:pt x="667" y="539"/>
                    </a:lnTo>
                    <a:lnTo>
                      <a:pt x="641" y="520"/>
                    </a:lnTo>
                    <a:lnTo>
                      <a:pt x="628" y="501"/>
                    </a:lnTo>
                    <a:lnTo>
                      <a:pt x="622" y="488"/>
                    </a:lnTo>
                    <a:lnTo>
                      <a:pt x="619" y="474"/>
                    </a:lnTo>
                    <a:lnTo>
                      <a:pt x="621" y="448"/>
                    </a:lnTo>
                    <a:lnTo>
                      <a:pt x="641" y="411"/>
                    </a:lnTo>
                    <a:lnTo>
                      <a:pt x="733" y="329"/>
                    </a:lnTo>
                    <a:lnTo>
                      <a:pt x="834" y="259"/>
                    </a:lnTo>
                    <a:lnTo>
                      <a:pt x="883" y="223"/>
                    </a:lnTo>
                    <a:lnTo>
                      <a:pt x="949" y="150"/>
                    </a:lnTo>
                    <a:lnTo>
                      <a:pt x="981" y="82"/>
                    </a:lnTo>
                    <a:lnTo>
                      <a:pt x="984" y="23"/>
                    </a:lnTo>
                    <a:lnTo>
                      <a:pt x="975" y="0"/>
                    </a:lnTo>
                    <a:lnTo>
                      <a:pt x="972" y="5"/>
                    </a:lnTo>
                    <a:lnTo>
                      <a:pt x="930" y="42"/>
                    </a:lnTo>
                    <a:lnTo>
                      <a:pt x="874" y="79"/>
                    </a:lnTo>
                    <a:lnTo>
                      <a:pt x="834" y="101"/>
                    </a:lnTo>
                    <a:lnTo>
                      <a:pt x="791" y="125"/>
                    </a:lnTo>
                    <a:lnTo>
                      <a:pt x="713" y="189"/>
                    </a:lnTo>
                    <a:lnTo>
                      <a:pt x="609" y="294"/>
                    </a:lnTo>
                    <a:lnTo>
                      <a:pt x="542" y="359"/>
                    </a:lnTo>
                    <a:lnTo>
                      <a:pt x="510" y="388"/>
                    </a:lnTo>
                    <a:lnTo>
                      <a:pt x="465" y="422"/>
                    </a:lnTo>
                    <a:lnTo>
                      <a:pt x="429" y="436"/>
                    </a:lnTo>
                    <a:lnTo>
                      <a:pt x="388" y="434"/>
                    </a:lnTo>
                    <a:lnTo>
                      <a:pt x="357" y="428"/>
                    </a:lnTo>
                    <a:lnTo>
                      <a:pt x="321" y="422"/>
                    </a:lnTo>
                    <a:lnTo>
                      <a:pt x="229" y="411"/>
                    </a:lnTo>
                    <a:lnTo>
                      <a:pt x="127" y="413"/>
                    </a:lnTo>
                    <a:lnTo>
                      <a:pt x="58" y="432"/>
                    </a:lnTo>
                    <a:lnTo>
                      <a:pt x="18" y="455"/>
                    </a:ln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100F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47">
                <a:extLst>
                  <a:ext uri="{FF2B5EF4-FFF2-40B4-BE49-F238E27FC236}">
                    <a16:creationId xmlns:a16="http://schemas.microsoft.com/office/drawing/2014/main" id="{D627B606-EBC8-4075-8A8D-011C895DC0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8" y="726"/>
                <a:ext cx="890" cy="535"/>
              </a:xfrm>
              <a:custGeom>
                <a:avLst/>
                <a:gdLst>
                  <a:gd name="T0" fmla="*/ 0 w 984"/>
                  <a:gd name="T1" fmla="*/ 471 h 591"/>
                  <a:gd name="T2" fmla="*/ 19 w 984"/>
                  <a:gd name="T3" fmla="*/ 467 h 591"/>
                  <a:gd name="T4" fmla="*/ 124 w 984"/>
                  <a:gd name="T5" fmla="*/ 455 h 591"/>
                  <a:gd name="T6" fmla="*/ 212 w 984"/>
                  <a:gd name="T7" fmla="*/ 457 h 591"/>
                  <a:gd name="T8" fmla="*/ 257 w 984"/>
                  <a:gd name="T9" fmla="*/ 464 h 591"/>
                  <a:gd name="T10" fmla="*/ 300 w 984"/>
                  <a:gd name="T11" fmla="*/ 474 h 591"/>
                  <a:gd name="T12" fmla="*/ 389 w 984"/>
                  <a:gd name="T13" fmla="*/ 511 h 591"/>
                  <a:gd name="T14" fmla="*/ 481 w 984"/>
                  <a:gd name="T15" fmla="*/ 553 h 591"/>
                  <a:gd name="T16" fmla="*/ 576 w 984"/>
                  <a:gd name="T17" fmla="*/ 585 h 591"/>
                  <a:gd name="T18" fmla="*/ 625 w 984"/>
                  <a:gd name="T19" fmla="*/ 589 h 591"/>
                  <a:gd name="T20" fmla="*/ 670 w 984"/>
                  <a:gd name="T21" fmla="*/ 591 h 591"/>
                  <a:gd name="T22" fmla="*/ 717 w 984"/>
                  <a:gd name="T23" fmla="*/ 581 h 591"/>
                  <a:gd name="T24" fmla="*/ 733 w 984"/>
                  <a:gd name="T25" fmla="*/ 553 h 591"/>
                  <a:gd name="T26" fmla="*/ 730 w 984"/>
                  <a:gd name="T27" fmla="*/ 547 h 591"/>
                  <a:gd name="T28" fmla="*/ 719 w 984"/>
                  <a:gd name="T29" fmla="*/ 549 h 591"/>
                  <a:gd name="T30" fmla="*/ 667 w 984"/>
                  <a:gd name="T31" fmla="*/ 539 h 591"/>
                  <a:gd name="T32" fmla="*/ 641 w 984"/>
                  <a:gd name="T33" fmla="*/ 520 h 591"/>
                  <a:gd name="T34" fmla="*/ 628 w 984"/>
                  <a:gd name="T35" fmla="*/ 501 h 591"/>
                  <a:gd name="T36" fmla="*/ 622 w 984"/>
                  <a:gd name="T37" fmla="*/ 488 h 591"/>
                  <a:gd name="T38" fmla="*/ 619 w 984"/>
                  <a:gd name="T39" fmla="*/ 475 h 591"/>
                  <a:gd name="T40" fmla="*/ 622 w 984"/>
                  <a:gd name="T41" fmla="*/ 449 h 591"/>
                  <a:gd name="T42" fmla="*/ 641 w 984"/>
                  <a:gd name="T43" fmla="*/ 411 h 591"/>
                  <a:gd name="T44" fmla="*/ 735 w 984"/>
                  <a:gd name="T45" fmla="*/ 329 h 591"/>
                  <a:gd name="T46" fmla="*/ 834 w 984"/>
                  <a:gd name="T47" fmla="*/ 261 h 591"/>
                  <a:gd name="T48" fmla="*/ 883 w 984"/>
                  <a:gd name="T49" fmla="*/ 223 h 591"/>
                  <a:gd name="T50" fmla="*/ 949 w 984"/>
                  <a:gd name="T51" fmla="*/ 150 h 591"/>
                  <a:gd name="T52" fmla="*/ 981 w 984"/>
                  <a:gd name="T53" fmla="*/ 82 h 591"/>
                  <a:gd name="T54" fmla="*/ 984 w 984"/>
                  <a:gd name="T55" fmla="*/ 25 h 591"/>
                  <a:gd name="T56" fmla="*/ 975 w 984"/>
                  <a:gd name="T57" fmla="*/ 0 h 591"/>
                  <a:gd name="T58" fmla="*/ 972 w 984"/>
                  <a:gd name="T59" fmla="*/ 5 h 591"/>
                  <a:gd name="T60" fmla="*/ 930 w 984"/>
                  <a:gd name="T61" fmla="*/ 42 h 591"/>
                  <a:gd name="T62" fmla="*/ 874 w 984"/>
                  <a:gd name="T63" fmla="*/ 79 h 591"/>
                  <a:gd name="T64" fmla="*/ 834 w 984"/>
                  <a:gd name="T65" fmla="*/ 101 h 591"/>
                  <a:gd name="T66" fmla="*/ 791 w 984"/>
                  <a:gd name="T67" fmla="*/ 127 h 591"/>
                  <a:gd name="T68" fmla="*/ 714 w 984"/>
                  <a:gd name="T69" fmla="*/ 189 h 591"/>
                  <a:gd name="T70" fmla="*/ 609 w 984"/>
                  <a:gd name="T71" fmla="*/ 294 h 591"/>
                  <a:gd name="T72" fmla="*/ 542 w 984"/>
                  <a:gd name="T73" fmla="*/ 359 h 591"/>
                  <a:gd name="T74" fmla="*/ 510 w 984"/>
                  <a:gd name="T75" fmla="*/ 388 h 591"/>
                  <a:gd name="T76" fmla="*/ 465 w 984"/>
                  <a:gd name="T77" fmla="*/ 422 h 591"/>
                  <a:gd name="T78" fmla="*/ 431 w 984"/>
                  <a:gd name="T79" fmla="*/ 437 h 591"/>
                  <a:gd name="T80" fmla="*/ 388 w 984"/>
                  <a:gd name="T81" fmla="*/ 435 h 591"/>
                  <a:gd name="T82" fmla="*/ 357 w 984"/>
                  <a:gd name="T83" fmla="*/ 429 h 591"/>
                  <a:gd name="T84" fmla="*/ 323 w 984"/>
                  <a:gd name="T85" fmla="*/ 422 h 591"/>
                  <a:gd name="T86" fmla="*/ 229 w 984"/>
                  <a:gd name="T87" fmla="*/ 411 h 591"/>
                  <a:gd name="T88" fmla="*/ 127 w 984"/>
                  <a:gd name="T89" fmla="*/ 413 h 591"/>
                  <a:gd name="T90" fmla="*/ 58 w 984"/>
                  <a:gd name="T91" fmla="*/ 432 h 591"/>
                  <a:gd name="T92" fmla="*/ 18 w 984"/>
                  <a:gd name="T93" fmla="*/ 455 h 591"/>
                  <a:gd name="T94" fmla="*/ 0 w 984"/>
                  <a:gd name="T95" fmla="*/ 471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84" h="591">
                    <a:moveTo>
                      <a:pt x="0" y="471"/>
                    </a:moveTo>
                    <a:lnTo>
                      <a:pt x="19" y="467"/>
                    </a:lnTo>
                    <a:lnTo>
                      <a:pt x="124" y="455"/>
                    </a:lnTo>
                    <a:lnTo>
                      <a:pt x="212" y="457"/>
                    </a:lnTo>
                    <a:lnTo>
                      <a:pt x="257" y="464"/>
                    </a:lnTo>
                    <a:lnTo>
                      <a:pt x="300" y="474"/>
                    </a:lnTo>
                    <a:lnTo>
                      <a:pt x="389" y="511"/>
                    </a:lnTo>
                    <a:lnTo>
                      <a:pt x="481" y="553"/>
                    </a:lnTo>
                    <a:lnTo>
                      <a:pt x="576" y="585"/>
                    </a:lnTo>
                    <a:lnTo>
                      <a:pt x="625" y="589"/>
                    </a:lnTo>
                    <a:lnTo>
                      <a:pt x="670" y="591"/>
                    </a:lnTo>
                    <a:lnTo>
                      <a:pt x="717" y="581"/>
                    </a:lnTo>
                    <a:lnTo>
                      <a:pt x="733" y="553"/>
                    </a:lnTo>
                    <a:lnTo>
                      <a:pt x="730" y="547"/>
                    </a:lnTo>
                    <a:lnTo>
                      <a:pt x="719" y="549"/>
                    </a:lnTo>
                    <a:lnTo>
                      <a:pt x="667" y="539"/>
                    </a:lnTo>
                    <a:lnTo>
                      <a:pt x="641" y="520"/>
                    </a:lnTo>
                    <a:lnTo>
                      <a:pt x="628" y="501"/>
                    </a:lnTo>
                    <a:lnTo>
                      <a:pt x="622" y="488"/>
                    </a:lnTo>
                    <a:lnTo>
                      <a:pt x="619" y="475"/>
                    </a:lnTo>
                    <a:lnTo>
                      <a:pt x="622" y="449"/>
                    </a:lnTo>
                    <a:lnTo>
                      <a:pt x="641" y="411"/>
                    </a:lnTo>
                    <a:lnTo>
                      <a:pt x="735" y="329"/>
                    </a:lnTo>
                    <a:lnTo>
                      <a:pt x="834" y="261"/>
                    </a:lnTo>
                    <a:lnTo>
                      <a:pt x="883" y="223"/>
                    </a:lnTo>
                    <a:lnTo>
                      <a:pt x="949" y="150"/>
                    </a:lnTo>
                    <a:lnTo>
                      <a:pt x="981" y="82"/>
                    </a:lnTo>
                    <a:lnTo>
                      <a:pt x="984" y="25"/>
                    </a:lnTo>
                    <a:lnTo>
                      <a:pt x="975" y="0"/>
                    </a:lnTo>
                    <a:lnTo>
                      <a:pt x="972" y="5"/>
                    </a:lnTo>
                    <a:lnTo>
                      <a:pt x="930" y="42"/>
                    </a:lnTo>
                    <a:lnTo>
                      <a:pt x="874" y="79"/>
                    </a:lnTo>
                    <a:lnTo>
                      <a:pt x="834" y="101"/>
                    </a:lnTo>
                    <a:lnTo>
                      <a:pt x="791" y="127"/>
                    </a:lnTo>
                    <a:lnTo>
                      <a:pt x="714" y="189"/>
                    </a:lnTo>
                    <a:lnTo>
                      <a:pt x="609" y="294"/>
                    </a:lnTo>
                    <a:lnTo>
                      <a:pt x="542" y="359"/>
                    </a:lnTo>
                    <a:lnTo>
                      <a:pt x="510" y="388"/>
                    </a:lnTo>
                    <a:lnTo>
                      <a:pt x="465" y="422"/>
                    </a:lnTo>
                    <a:lnTo>
                      <a:pt x="431" y="437"/>
                    </a:lnTo>
                    <a:lnTo>
                      <a:pt x="388" y="435"/>
                    </a:lnTo>
                    <a:lnTo>
                      <a:pt x="357" y="429"/>
                    </a:lnTo>
                    <a:lnTo>
                      <a:pt x="323" y="422"/>
                    </a:lnTo>
                    <a:lnTo>
                      <a:pt x="229" y="411"/>
                    </a:lnTo>
                    <a:lnTo>
                      <a:pt x="127" y="413"/>
                    </a:lnTo>
                    <a:lnTo>
                      <a:pt x="58" y="432"/>
                    </a:lnTo>
                    <a:lnTo>
                      <a:pt x="18" y="455"/>
                    </a:ln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100F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5C9B13F8-290C-4348-A71A-3DC67630099E}"/>
                </a:ext>
              </a:extLst>
            </p:cNvPr>
            <p:cNvSpPr/>
            <p:nvPr/>
          </p:nvSpPr>
          <p:spPr>
            <a:xfrm>
              <a:off x="45720" y="373380"/>
              <a:ext cx="1165860" cy="153821"/>
            </a:xfrm>
            <a:custGeom>
              <a:avLst/>
              <a:gdLst>
                <a:gd name="connsiteX0" fmla="*/ 0 w 1165860"/>
                <a:gd name="connsiteY0" fmla="*/ 60960 h 153821"/>
                <a:gd name="connsiteX1" fmla="*/ 137160 w 1165860"/>
                <a:gd name="connsiteY1" fmla="*/ 129540 h 153821"/>
                <a:gd name="connsiteX2" fmla="*/ 213360 w 1165860"/>
                <a:gd name="connsiteY2" fmla="*/ 137160 h 153821"/>
                <a:gd name="connsiteX3" fmla="*/ 274320 w 1165860"/>
                <a:gd name="connsiteY3" fmla="*/ 144780 h 153821"/>
                <a:gd name="connsiteX4" fmla="*/ 365760 w 1165860"/>
                <a:gd name="connsiteY4" fmla="*/ 137160 h 153821"/>
                <a:gd name="connsiteX5" fmla="*/ 388620 w 1165860"/>
                <a:gd name="connsiteY5" fmla="*/ 114300 h 153821"/>
                <a:gd name="connsiteX6" fmla="*/ 472440 w 1165860"/>
                <a:gd name="connsiteY6" fmla="*/ 114300 h 153821"/>
                <a:gd name="connsiteX7" fmla="*/ 525780 w 1165860"/>
                <a:gd name="connsiteY7" fmla="*/ 121920 h 153821"/>
                <a:gd name="connsiteX8" fmla="*/ 632460 w 1165860"/>
                <a:gd name="connsiteY8" fmla="*/ 129540 h 153821"/>
                <a:gd name="connsiteX9" fmla="*/ 838200 w 1165860"/>
                <a:gd name="connsiteY9" fmla="*/ 137160 h 153821"/>
                <a:gd name="connsiteX10" fmla="*/ 876300 w 1165860"/>
                <a:gd name="connsiteY10" fmla="*/ 114300 h 153821"/>
                <a:gd name="connsiteX11" fmla="*/ 891540 w 1165860"/>
                <a:gd name="connsiteY11" fmla="*/ 91440 h 153821"/>
                <a:gd name="connsiteX12" fmla="*/ 982980 w 1165860"/>
                <a:gd name="connsiteY12" fmla="*/ 114300 h 153821"/>
                <a:gd name="connsiteX13" fmla="*/ 1043940 w 1165860"/>
                <a:gd name="connsiteY13" fmla="*/ 106680 h 153821"/>
                <a:gd name="connsiteX14" fmla="*/ 1165860 w 1165860"/>
                <a:gd name="connsiteY14" fmla="*/ 106680 h 153821"/>
                <a:gd name="connsiteX15" fmla="*/ 1143000 w 1165860"/>
                <a:gd name="connsiteY15" fmla="*/ 76200 h 153821"/>
                <a:gd name="connsiteX16" fmla="*/ 1082040 w 1165860"/>
                <a:gd name="connsiteY16" fmla="*/ 68580 h 153821"/>
                <a:gd name="connsiteX17" fmla="*/ 982980 w 1165860"/>
                <a:gd name="connsiteY17" fmla="*/ 53340 h 153821"/>
                <a:gd name="connsiteX18" fmla="*/ 662940 w 1165860"/>
                <a:gd name="connsiteY18" fmla="*/ 38100 h 153821"/>
                <a:gd name="connsiteX19" fmla="*/ 632460 w 1165860"/>
                <a:gd name="connsiteY19" fmla="*/ 30480 h 153821"/>
                <a:gd name="connsiteX20" fmla="*/ 586740 w 1165860"/>
                <a:gd name="connsiteY20" fmla="*/ 15240 h 153821"/>
                <a:gd name="connsiteX21" fmla="*/ 518160 w 1165860"/>
                <a:gd name="connsiteY21" fmla="*/ 7620 h 153821"/>
                <a:gd name="connsiteX22" fmla="*/ 266700 w 1165860"/>
                <a:gd name="connsiteY22" fmla="*/ 0 h 153821"/>
                <a:gd name="connsiteX23" fmla="*/ 220980 w 1165860"/>
                <a:gd name="connsiteY23" fmla="*/ 7620 h 153821"/>
                <a:gd name="connsiteX24" fmla="*/ 137160 w 1165860"/>
                <a:gd name="connsiteY24" fmla="*/ 30480 h 153821"/>
                <a:gd name="connsiteX25" fmla="*/ 0 w 1165860"/>
                <a:gd name="connsiteY25" fmla="*/ 60960 h 15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5860" h="153821">
                  <a:moveTo>
                    <a:pt x="0" y="60960"/>
                  </a:moveTo>
                  <a:lnTo>
                    <a:pt x="137160" y="129540"/>
                  </a:lnTo>
                  <a:lnTo>
                    <a:pt x="213360" y="137160"/>
                  </a:lnTo>
                  <a:cubicBezTo>
                    <a:pt x="233713" y="139421"/>
                    <a:pt x="253842" y="144780"/>
                    <a:pt x="274320" y="144780"/>
                  </a:cubicBezTo>
                  <a:cubicBezTo>
                    <a:pt x="304906" y="144780"/>
                    <a:pt x="335280" y="139700"/>
                    <a:pt x="365760" y="137160"/>
                  </a:cubicBezTo>
                  <a:cubicBezTo>
                    <a:pt x="373380" y="129540"/>
                    <a:pt x="378772" y="118677"/>
                    <a:pt x="388620" y="114300"/>
                  </a:cubicBezTo>
                  <a:cubicBezTo>
                    <a:pt x="423991" y="98579"/>
                    <a:pt x="438574" y="108656"/>
                    <a:pt x="472440" y="114300"/>
                  </a:cubicBezTo>
                  <a:cubicBezTo>
                    <a:pt x="490156" y="117253"/>
                    <a:pt x="507900" y="120217"/>
                    <a:pt x="525780" y="121920"/>
                  </a:cubicBezTo>
                  <a:cubicBezTo>
                    <a:pt x="561270" y="125300"/>
                    <a:pt x="596900" y="127000"/>
                    <a:pt x="632460" y="129540"/>
                  </a:cubicBezTo>
                  <a:cubicBezTo>
                    <a:pt x="733450" y="154788"/>
                    <a:pt x="726694" y="165036"/>
                    <a:pt x="838200" y="137160"/>
                  </a:cubicBezTo>
                  <a:cubicBezTo>
                    <a:pt x="852568" y="133568"/>
                    <a:pt x="863600" y="121920"/>
                    <a:pt x="876300" y="114300"/>
                  </a:cubicBezTo>
                  <a:cubicBezTo>
                    <a:pt x="881380" y="106680"/>
                    <a:pt x="883920" y="96520"/>
                    <a:pt x="891540" y="91440"/>
                  </a:cubicBezTo>
                  <a:cubicBezTo>
                    <a:pt x="925303" y="68931"/>
                    <a:pt x="953343" y="99482"/>
                    <a:pt x="982980" y="114300"/>
                  </a:cubicBezTo>
                  <a:cubicBezTo>
                    <a:pt x="1003300" y="111760"/>
                    <a:pt x="1023462" y="106680"/>
                    <a:pt x="1043940" y="106680"/>
                  </a:cubicBezTo>
                  <a:cubicBezTo>
                    <a:pt x="1175717" y="106680"/>
                    <a:pt x="1105589" y="126770"/>
                    <a:pt x="1165860" y="106680"/>
                  </a:cubicBezTo>
                  <a:cubicBezTo>
                    <a:pt x="1158240" y="96520"/>
                    <a:pt x="1154562" y="81455"/>
                    <a:pt x="1143000" y="76200"/>
                  </a:cubicBezTo>
                  <a:cubicBezTo>
                    <a:pt x="1124357" y="67726"/>
                    <a:pt x="1102280" y="71694"/>
                    <a:pt x="1082040" y="68580"/>
                  </a:cubicBezTo>
                  <a:cubicBezTo>
                    <a:pt x="1027580" y="60201"/>
                    <a:pt x="1050910" y="57416"/>
                    <a:pt x="982980" y="53340"/>
                  </a:cubicBezTo>
                  <a:cubicBezTo>
                    <a:pt x="876371" y="46943"/>
                    <a:pt x="769620" y="43180"/>
                    <a:pt x="662940" y="38100"/>
                  </a:cubicBezTo>
                  <a:cubicBezTo>
                    <a:pt x="652780" y="35560"/>
                    <a:pt x="642491" y="33489"/>
                    <a:pt x="632460" y="30480"/>
                  </a:cubicBezTo>
                  <a:cubicBezTo>
                    <a:pt x="617073" y="25864"/>
                    <a:pt x="602492" y="18390"/>
                    <a:pt x="586740" y="15240"/>
                  </a:cubicBezTo>
                  <a:cubicBezTo>
                    <a:pt x="564186" y="10729"/>
                    <a:pt x="541135" y="8714"/>
                    <a:pt x="518160" y="7620"/>
                  </a:cubicBezTo>
                  <a:cubicBezTo>
                    <a:pt x="434396" y="3631"/>
                    <a:pt x="350520" y="2540"/>
                    <a:pt x="266700" y="0"/>
                  </a:cubicBezTo>
                  <a:cubicBezTo>
                    <a:pt x="251460" y="2540"/>
                    <a:pt x="236020" y="4081"/>
                    <a:pt x="220980" y="7620"/>
                  </a:cubicBezTo>
                  <a:cubicBezTo>
                    <a:pt x="192789" y="14253"/>
                    <a:pt x="165784" y="26076"/>
                    <a:pt x="137160" y="30480"/>
                  </a:cubicBezTo>
                  <a:cubicBezTo>
                    <a:pt x="-44564" y="58438"/>
                    <a:pt x="71582" y="21859"/>
                    <a:pt x="0" y="60960"/>
                  </a:cubicBezTo>
                  <a:close/>
                </a:path>
              </a:pathLst>
            </a:custGeom>
            <a:gradFill>
              <a:gsLst>
                <a:gs pos="59000">
                  <a:schemeClr val="accent1">
                    <a:lumMod val="5000"/>
                    <a:lumOff val="95000"/>
                  </a:schemeClr>
                </a:gs>
                <a:gs pos="70000">
                  <a:schemeClr val="bg1">
                    <a:alpha val="39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83D860C3-112D-4207-B387-B13F96B604F0}"/>
                </a:ext>
              </a:extLst>
            </p:cNvPr>
            <p:cNvSpPr/>
            <p:nvPr/>
          </p:nvSpPr>
          <p:spPr>
            <a:xfrm>
              <a:off x="1250950" y="412750"/>
              <a:ext cx="641350" cy="73025"/>
            </a:xfrm>
            <a:custGeom>
              <a:avLst/>
              <a:gdLst>
                <a:gd name="connsiteX0" fmla="*/ 0 w 641350"/>
                <a:gd name="connsiteY0" fmla="*/ 31750 h 73025"/>
                <a:gd name="connsiteX1" fmla="*/ 0 w 641350"/>
                <a:gd name="connsiteY1" fmla="*/ 31750 h 73025"/>
                <a:gd name="connsiteX2" fmla="*/ 98425 w 641350"/>
                <a:gd name="connsiteY2" fmla="*/ 57150 h 73025"/>
                <a:gd name="connsiteX3" fmla="*/ 107950 w 641350"/>
                <a:gd name="connsiteY3" fmla="*/ 50800 h 73025"/>
                <a:gd name="connsiteX4" fmla="*/ 158750 w 641350"/>
                <a:gd name="connsiteY4" fmla="*/ 63500 h 73025"/>
                <a:gd name="connsiteX5" fmla="*/ 180975 w 641350"/>
                <a:gd name="connsiteY5" fmla="*/ 66675 h 73025"/>
                <a:gd name="connsiteX6" fmla="*/ 257175 w 641350"/>
                <a:gd name="connsiteY6" fmla="*/ 73025 h 73025"/>
                <a:gd name="connsiteX7" fmla="*/ 333375 w 641350"/>
                <a:gd name="connsiteY7" fmla="*/ 69850 h 73025"/>
                <a:gd name="connsiteX8" fmla="*/ 371475 w 641350"/>
                <a:gd name="connsiteY8" fmla="*/ 57150 h 73025"/>
                <a:gd name="connsiteX9" fmla="*/ 396875 w 641350"/>
                <a:gd name="connsiteY9" fmla="*/ 47625 h 73025"/>
                <a:gd name="connsiteX10" fmla="*/ 419100 w 641350"/>
                <a:gd name="connsiteY10" fmla="*/ 53975 h 73025"/>
                <a:gd name="connsiteX11" fmla="*/ 463550 w 641350"/>
                <a:gd name="connsiteY11" fmla="*/ 44450 h 73025"/>
                <a:gd name="connsiteX12" fmla="*/ 488950 w 641350"/>
                <a:gd name="connsiteY12" fmla="*/ 50800 h 73025"/>
                <a:gd name="connsiteX13" fmla="*/ 517525 w 641350"/>
                <a:gd name="connsiteY13" fmla="*/ 57150 h 73025"/>
                <a:gd name="connsiteX14" fmla="*/ 565150 w 641350"/>
                <a:gd name="connsiteY14" fmla="*/ 53975 h 73025"/>
                <a:gd name="connsiteX15" fmla="*/ 590550 w 641350"/>
                <a:gd name="connsiteY15" fmla="*/ 57150 h 73025"/>
                <a:gd name="connsiteX16" fmla="*/ 641350 w 641350"/>
                <a:gd name="connsiteY16" fmla="*/ 44450 h 73025"/>
                <a:gd name="connsiteX17" fmla="*/ 628650 w 641350"/>
                <a:gd name="connsiteY17" fmla="*/ 34925 h 73025"/>
                <a:gd name="connsiteX18" fmla="*/ 587375 w 641350"/>
                <a:gd name="connsiteY18" fmla="*/ 28575 h 73025"/>
                <a:gd name="connsiteX19" fmla="*/ 542925 w 641350"/>
                <a:gd name="connsiteY19" fmla="*/ 19050 h 73025"/>
                <a:gd name="connsiteX20" fmla="*/ 533400 w 641350"/>
                <a:gd name="connsiteY20" fmla="*/ 15875 h 73025"/>
                <a:gd name="connsiteX21" fmla="*/ 298450 w 641350"/>
                <a:gd name="connsiteY21" fmla="*/ 0 h 73025"/>
                <a:gd name="connsiteX22" fmla="*/ 266700 w 641350"/>
                <a:gd name="connsiteY22" fmla="*/ 3175 h 73025"/>
                <a:gd name="connsiteX23" fmla="*/ 92075 w 641350"/>
                <a:gd name="connsiteY23" fmla="*/ 12700 h 73025"/>
                <a:gd name="connsiteX24" fmla="*/ 76200 w 641350"/>
                <a:gd name="connsiteY24" fmla="*/ 22225 h 73025"/>
                <a:gd name="connsiteX25" fmla="*/ 0 w 641350"/>
                <a:gd name="connsiteY25" fmla="*/ 3175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41350" h="73025">
                  <a:moveTo>
                    <a:pt x="0" y="31750"/>
                  </a:moveTo>
                  <a:lnTo>
                    <a:pt x="0" y="31750"/>
                  </a:lnTo>
                  <a:cubicBezTo>
                    <a:pt x="46602" y="69879"/>
                    <a:pt x="26560" y="66524"/>
                    <a:pt x="98425" y="57150"/>
                  </a:cubicBezTo>
                  <a:cubicBezTo>
                    <a:pt x="102209" y="56656"/>
                    <a:pt x="104775" y="52917"/>
                    <a:pt x="107950" y="50800"/>
                  </a:cubicBezTo>
                  <a:cubicBezTo>
                    <a:pt x="202986" y="59440"/>
                    <a:pt x="104362" y="45371"/>
                    <a:pt x="158750" y="63500"/>
                  </a:cubicBezTo>
                  <a:cubicBezTo>
                    <a:pt x="165850" y="65867"/>
                    <a:pt x="173526" y="65954"/>
                    <a:pt x="180975" y="66675"/>
                  </a:cubicBezTo>
                  <a:cubicBezTo>
                    <a:pt x="206345" y="69130"/>
                    <a:pt x="231775" y="70908"/>
                    <a:pt x="257175" y="73025"/>
                  </a:cubicBezTo>
                  <a:cubicBezTo>
                    <a:pt x="282575" y="71967"/>
                    <a:pt x="308064" y="72223"/>
                    <a:pt x="333375" y="69850"/>
                  </a:cubicBezTo>
                  <a:cubicBezTo>
                    <a:pt x="358612" y="67484"/>
                    <a:pt x="353548" y="64620"/>
                    <a:pt x="371475" y="57150"/>
                  </a:cubicBezTo>
                  <a:cubicBezTo>
                    <a:pt x="379822" y="53672"/>
                    <a:pt x="388408" y="50800"/>
                    <a:pt x="396875" y="47625"/>
                  </a:cubicBezTo>
                  <a:cubicBezTo>
                    <a:pt x="404283" y="49742"/>
                    <a:pt x="411395" y="53975"/>
                    <a:pt x="419100" y="53975"/>
                  </a:cubicBezTo>
                  <a:cubicBezTo>
                    <a:pt x="426306" y="53975"/>
                    <a:pt x="452033" y="47329"/>
                    <a:pt x="463550" y="44450"/>
                  </a:cubicBezTo>
                  <a:lnTo>
                    <a:pt x="488950" y="50800"/>
                  </a:lnTo>
                  <a:cubicBezTo>
                    <a:pt x="541350" y="62892"/>
                    <a:pt x="473515" y="46148"/>
                    <a:pt x="517525" y="57150"/>
                  </a:cubicBezTo>
                  <a:cubicBezTo>
                    <a:pt x="533400" y="56092"/>
                    <a:pt x="549240" y="53975"/>
                    <a:pt x="565150" y="53975"/>
                  </a:cubicBezTo>
                  <a:cubicBezTo>
                    <a:pt x="573683" y="53975"/>
                    <a:pt x="582083" y="58208"/>
                    <a:pt x="590550" y="57150"/>
                  </a:cubicBezTo>
                  <a:cubicBezTo>
                    <a:pt x="607870" y="54985"/>
                    <a:pt x="624417" y="48683"/>
                    <a:pt x="641350" y="44450"/>
                  </a:cubicBezTo>
                  <a:cubicBezTo>
                    <a:pt x="637117" y="41275"/>
                    <a:pt x="633244" y="37550"/>
                    <a:pt x="628650" y="34925"/>
                  </a:cubicBezTo>
                  <a:cubicBezTo>
                    <a:pt x="618941" y="29377"/>
                    <a:pt x="590971" y="28935"/>
                    <a:pt x="587375" y="28575"/>
                  </a:cubicBezTo>
                  <a:cubicBezTo>
                    <a:pt x="540898" y="16956"/>
                    <a:pt x="636600" y="40667"/>
                    <a:pt x="542925" y="19050"/>
                  </a:cubicBezTo>
                  <a:cubicBezTo>
                    <a:pt x="539664" y="18297"/>
                    <a:pt x="536716" y="16327"/>
                    <a:pt x="533400" y="15875"/>
                  </a:cubicBezTo>
                  <a:cubicBezTo>
                    <a:pt x="460068" y="5875"/>
                    <a:pt x="363618" y="3555"/>
                    <a:pt x="298450" y="0"/>
                  </a:cubicBezTo>
                  <a:cubicBezTo>
                    <a:pt x="287867" y="1058"/>
                    <a:pt x="277322" y="2635"/>
                    <a:pt x="266700" y="3175"/>
                  </a:cubicBezTo>
                  <a:cubicBezTo>
                    <a:pt x="90661" y="12126"/>
                    <a:pt x="164061" y="702"/>
                    <a:pt x="92075" y="12700"/>
                  </a:cubicBezTo>
                  <a:cubicBezTo>
                    <a:pt x="86783" y="15875"/>
                    <a:pt x="81839" y="19719"/>
                    <a:pt x="76200" y="22225"/>
                  </a:cubicBezTo>
                  <a:cubicBezTo>
                    <a:pt x="63281" y="27967"/>
                    <a:pt x="12700" y="30163"/>
                    <a:pt x="0" y="31750"/>
                  </a:cubicBezTo>
                  <a:close/>
                </a:path>
              </a:pathLst>
            </a:custGeom>
            <a:gradFill>
              <a:gsLst>
                <a:gs pos="59000">
                  <a:schemeClr val="accent1">
                    <a:lumMod val="5000"/>
                    <a:lumOff val="95000"/>
                  </a:schemeClr>
                </a:gs>
                <a:gs pos="70000">
                  <a:schemeClr val="bg1">
                    <a:alpha val="39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63992D6C-6479-44F7-824A-FE6E573E7A0D}"/>
                </a:ext>
              </a:extLst>
            </p:cNvPr>
            <p:cNvGrpSpPr/>
            <p:nvPr/>
          </p:nvGrpSpPr>
          <p:grpSpPr>
            <a:xfrm>
              <a:off x="0" y="39004"/>
              <a:ext cx="1872251" cy="475346"/>
              <a:chOff x="0" y="-435367"/>
              <a:chExt cx="3868691" cy="982222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99412E3E-3D32-4E4F-A4B9-AEBBCF2CD9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15706" y="-324794"/>
                <a:ext cx="38313" cy="49952"/>
              </a:xfrm>
              <a:custGeom>
                <a:avLst/>
                <a:gdLst>
                  <a:gd name="T0" fmla="*/ 0 w 236"/>
                  <a:gd name="T1" fmla="*/ 0 h 310"/>
                  <a:gd name="T2" fmla="*/ 25 w 236"/>
                  <a:gd name="T3" fmla="*/ 16 h 310"/>
                  <a:gd name="T4" fmla="*/ 84 w 236"/>
                  <a:gd name="T5" fmla="*/ 40 h 310"/>
                  <a:gd name="T6" fmla="*/ 141 w 236"/>
                  <a:gd name="T7" fmla="*/ 65 h 310"/>
                  <a:gd name="T8" fmla="*/ 172 w 236"/>
                  <a:gd name="T9" fmla="*/ 96 h 310"/>
                  <a:gd name="T10" fmla="*/ 185 w 236"/>
                  <a:gd name="T11" fmla="*/ 124 h 310"/>
                  <a:gd name="T12" fmla="*/ 189 w 236"/>
                  <a:gd name="T13" fmla="*/ 141 h 310"/>
                  <a:gd name="T14" fmla="*/ 192 w 236"/>
                  <a:gd name="T15" fmla="*/ 185 h 310"/>
                  <a:gd name="T16" fmla="*/ 198 w 236"/>
                  <a:gd name="T17" fmla="*/ 249 h 310"/>
                  <a:gd name="T18" fmla="*/ 212 w 236"/>
                  <a:gd name="T19" fmla="*/ 271 h 310"/>
                  <a:gd name="T20" fmla="*/ 226 w 236"/>
                  <a:gd name="T21" fmla="*/ 281 h 310"/>
                  <a:gd name="T22" fmla="*/ 236 w 236"/>
                  <a:gd name="T23" fmla="*/ 282 h 310"/>
                  <a:gd name="T24" fmla="*/ 225 w 236"/>
                  <a:gd name="T25" fmla="*/ 293 h 310"/>
                  <a:gd name="T26" fmla="*/ 205 w 236"/>
                  <a:gd name="T27" fmla="*/ 306 h 310"/>
                  <a:gd name="T28" fmla="*/ 186 w 236"/>
                  <a:gd name="T29" fmla="*/ 310 h 310"/>
                  <a:gd name="T30" fmla="*/ 169 w 236"/>
                  <a:gd name="T31" fmla="*/ 306 h 310"/>
                  <a:gd name="T32" fmla="*/ 145 w 236"/>
                  <a:gd name="T33" fmla="*/ 287 h 310"/>
                  <a:gd name="T34" fmla="*/ 116 w 236"/>
                  <a:gd name="T35" fmla="*/ 243 h 310"/>
                  <a:gd name="T36" fmla="*/ 77 w 236"/>
                  <a:gd name="T37" fmla="*/ 153 h 310"/>
                  <a:gd name="T38" fmla="*/ 40 w 236"/>
                  <a:gd name="T39" fmla="*/ 62 h 310"/>
                  <a:gd name="T40" fmla="*/ 14 w 236"/>
                  <a:gd name="T41" fmla="*/ 14 h 310"/>
                  <a:gd name="T42" fmla="*/ 0 w 236"/>
                  <a:gd name="T43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6" h="310">
                    <a:moveTo>
                      <a:pt x="0" y="0"/>
                    </a:moveTo>
                    <a:lnTo>
                      <a:pt x="25" y="16"/>
                    </a:lnTo>
                    <a:lnTo>
                      <a:pt x="84" y="40"/>
                    </a:lnTo>
                    <a:lnTo>
                      <a:pt x="141" y="65"/>
                    </a:lnTo>
                    <a:lnTo>
                      <a:pt x="172" y="96"/>
                    </a:lnTo>
                    <a:lnTo>
                      <a:pt x="185" y="124"/>
                    </a:lnTo>
                    <a:lnTo>
                      <a:pt x="189" y="141"/>
                    </a:lnTo>
                    <a:lnTo>
                      <a:pt x="192" y="185"/>
                    </a:lnTo>
                    <a:lnTo>
                      <a:pt x="198" y="249"/>
                    </a:lnTo>
                    <a:lnTo>
                      <a:pt x="212" y="271"/>
                    </a:lnTo>
                    <a:lnTo>
                      <a:pt x="226" y="281"/>
                    </a:lnTo>
                    <a:lnTo>
                      <a:pt x="236" y="282"/>
                    </a:lnTo>
                    <a:lnTo>
                      <a:pt x="225" y="293"/>
                    </a:lnTo>
                    <a:lnTo>
                      <a:pt x="205" y="306"/>
                    </a:lnTo>
                    <a:lnTo>
                      <a:pt x="186" y="310"/>
                    </a:lnTo>
                    <a:lnTo>
                      <a:pt x="169" y="306"/>
                    </a:lnTo>
                    <a:lnTo>
                      <a:pt x="145" y="287"/>
                    </a:lnTo>
                    <a:lnTo>
                      <a:pt x="116" y="243"/>
                    </a:lnTo>
                    <a:lnTo>
                      <a:pt x="77" y="153"/>
                    </a:lnTo>
                    <a:lnTo>
                      <a:pt x="40" y="62"/>
                    </a:lnTo>
                    <a:lnTo>
                      <a:pt x="1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F37C2041-E7AB-4174-85FD-F882CBDE5E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-180272"/>
                <a:ext cx="53832" cy="129487"/>
              </a:xfrm>
              <a:custGeom>
                <a:avLst/>
                <a:gdLst>
                  <a:gd name="T0" fmla="*/ 50 w 332"/>
                  <a:gd name="T1" fmla="*/ 0 h 801"/>
                  <a:gd name="T2" fmla="*/ 88 w 332"/>
                  <a:gd name="T3" fmla="*/ 43 h 801"/>
                  <a:gd name="T4" fmla="*/ 155 w 332"/>
                  <a:gd name="T5" fmla="*/ 129 h 801"/>
                  <a:gd name="T6" fmla="*/ 209 w 332"/>
                  <a:gd name="T7" fmla="*/ 217 h 801"/>
                  <a:gd name="T8" fmla="*/ 252 w 332"/>
                  <a:gd name="T9" fmla="*/ 308 h 801"/>
                  <a:gd name="T10" fmla="*/ 285 w 332"/>
                  <a:gd name="T11" fmla="*/ 404 h 801"/>
                  <a:gd name="T12" fmla="*/ 308 w 332"/>
                  <a:gd name="T13" fmla="*/ 506 h 801"/>
                  <a:gd name="T14" fmla="*/ 324 w 332"/>
                  <a:gd name="T15" fmla="*/ 617 h 801"/>
                  <a:gd name="T16" fmla="*/ 331 w 332"/>
                  <a:gd name="T17" fmla="*/ 737 h 801"/>
                  <a:gd name="T18" fmla="*/ 332 w 332"/>
                  <a:gd name="T19" fmla="*/ 801 h 801"/>
                  <a:gd name="T20" fmla="*/ 312 w 332"/>
                  <a:gd name="T21" fmla="*/ 789 h 801"/>
                  <a:gd name="T22" fmla="*/ 281 w 332"/>
                  <a:gd name="T23" fmla="*/ 754 h 801"/>
                  <a:gd name="T24" fmla="*/ 251 w 332"/>
                  <a:gd name="T25" fmla="*/ 688 h 801"/>
                  <a:gd name="T26" fmla="*/ 220 w 332"/>
                  <a:gd name="T27" fmla="*/ 621 h 801"/>
                  <a:gd name="T28" fmla="*/ 192 w 332"/>
                  <a:gd name="T29" fmla="*/ 585 h 801"/>
                  <a:gd name="T30" fmla="*/ 150 w 332"/>
                  <a:gd name="T31" fmla="*/ 562 h 801"/>
                  <a:gd name="T32" fmla="*/ 90 w 332"/>
                  <a:gd name="T33" fmla="*/ 557 h 801"/>
                  <a:gd name="T34" fmla="*/ 50 w 332"/>
                  <a:gd name="T35" fmla="*/ 565 h 801"/>
                  <a:gd name="T36" fmla="*/ 64 w 332"/>
                  <a:gd name="T37" fmla="*/ 548 h 801"/>
                  <a:gd name="T38" fmla="*/ 84 w 332"/>
                  <a:gd name="T39" fmla="*/ 513 h 801"/>
                  <a:gd name="T40" fmla="*/ 96 w 332"/>
                  <a:gd name="T41" fmla="*/ 478 h 801"/>
                  <a:gd name="T42" fmla="*/ 99 w 332"/>
                  <a:gd name="T43" fmla="*/ 442 h 801"/>
                  <a:gd name="T44" fmla="*/ 91 w 332"/>
                  <a:gd name="T45" fmla="*/ 389 h 801"/>
                  <a:gd name="T46" fmla="*/ 66 w 332"/>
                  <a:gd name="T47" fmla="*/ 318 h 801"/>
                  <a:gd name="T48" fmla="*/ 34 w 332"/>
                  <a:gd name="T49" fmla="*/ 247 h 801"/>
                  <a:gd name="T50" fmla="*/ 8 w 332"/>
                  <a:gd name="T51" fmla="*/ 176 h 801"/>
                  <a:gd name="T52" fmla="*/ 0 w 332"/>
                  <a:gd name="T53" fmla="*/ 123 h 801"/>
                  <a:gd name="T54" fmla="*/ 3 w 332"/>
                  <a:gd name="T55" fmla="*/ 87 h 801"/>
                  <a:gd name="T56" fmla="*/ 14 w 332"/>
                  <a:gd name="T57" fmla="*/ 52 h 801"/>
                  <a:gd name="T58" fmla="*/ 35 w 332"/>
                  <a:gd name="T59" fmla="*/ 17 h 801"/>
                  <a:gd name="T60" fmla="*/ 50 w 332"/>
                  <a:gd name="T61" fmla="*/ 0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2" h="801">
                    <a:moveTo>
                      <a:pt x="50" y="0"/>
                    </a:moveTo>
                    <a:lnTo>
                      <a:pt x="88" y="43"/>
                    </a:lnTo>
                    <a:lnTo>
                      <a:pt x="155" y="129"/>
                    </a:lnTo>
                    <a:lnTo>
                      <a:pt x="209" y="217"/>
                    </a:lnTo>
                    <a:lnTo>
                      <a:pt x="252" y="308"/>
                    </a:lnTo>
                    <a:lnTo>
                      <a:pt x="285" y="404"/>
                    </a:lnTo>
                    <a:lnTo>
                      <a:pt x="308" y="506"/>
                    </a:lnTo>
                    <a:lnTo>
                      <a:pt x="324" y="617"/>
                    </a:lnTo>
                    <a:lnTo>
                      <a:pt x="331" y="737"/>
                    </a:lnTo>
                    <a:lnTo>
                      <a:pt x="332" y="801"/>
                    </a:lnTo>
                    <a:lnTo>
                      <a:pt x="312" y="789"/>
                    </a:lnTo>
                    <a:lnTo>
                      <a:pt x="281" y="754"/>
                    </a:lnTo>
                    <a:lnTo>
                      <a:pt x="251" y="688"/>
                    </a:lnTo>
                    <a:lnTo>
                      <a:pt x="220" y="621"/>
                    </a:lnTo>
                    <a:lnTo>
                      <a:pt x="192" y="585"/>
                    </a:lnTo>
                    <a:lnTo>
                      <a:pt x="150" y="562"/>
                    </a:lnTo>
                    <a:lnTo>
                      <a:pt x="90" y="557"/>
                    </a:lnTo>
                    <a:lnTo>
                      <a:pt x="50" y="565"/>
                    </a:lnTo>
                    <a:lnTo>
                      <a:pt x="64" y="548"/>
                    </a:lnTo>
                    <a:lnTo>
                      <a:pt x="84" y="513"/>
                    </a:lnTo>
                    <a:lnTo>
                      <a:pt x="96" y="478"/>
                    </a:lnTo>
                    <a:lnTo>
                      <a:pt x="99" y="442"/>
                    </a:lnTo>
                    <a:lnTo>
                      <a:pt x="91" y="389"/>
                    </a:lnTo>
                    <a:lnTo>
                      <a:pt x="66" y="318"/>
                    </a:lnTo>
                    <a:lnTo>
                      <a:pt x="34" y="247"/>
                    </a:lnTo>
                    <a:lnTo>
                      <a:pt x="8" y="176"/>
                    </a:lnTo>
                    <a:lnTo>
                      <a:pt x="0" y="123"/>
                    </a:lnTo>
                    <a:lnTo>
                      <a:pt x="3" y="87"/>
                    </a:lnTo>
                    <a:lnTo>
                      <a:pt x="14" y="52"/>
                    </a:lnTo>
                    <a:lnTo>
                      <a:pt x="35" y="17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9A7803DE-CD3D-49F6-BBEA-5ADED690287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46062" y="-35266"/>
                <a:ext cx="33948" cy="91175"/>
              </a:xfrm>
              <a:custGeom>
                <a:avLst/>
                <a:gdLst>
                  <a:gd name="T0" fmla="*/ 48 w 208"/>
                  <a:gd name="T1" fmla="*/ 0 h 565"/>
                  <a:gd name="T2" fmla="*/ 81 w 208"/>
                  <a:gd name="T3" fmla="*/ 70 h 565"/>
                  <a:gd name="T4" fmla="*/ 148 w 208"/>
                  <a:gd name="T5" fmla="*/ 204 h 565"/>
                  <a:gd name="T6" fmla="*/ 186 w 208"/>
                  <a:gd name="T7" fmla="*/ 307 h 565"/>
                  <a:gd name="T8" fmla="*/ 202 w 208"/>
                  <a:gd name="T9" fmla="*/ 376 h 565"/>
                  <a:gd name="T10" fmla="*/ 208 w 208"/>
                  <a:gd name="T11" fmla="*/ 448 h 565"/>
                  <a:gd name="T12" fmla="*/ 200 w 208"/>
                  <a:gd name="T13" fmla="*/ 525 h 565"/>
                  <a:gd name="T14" fmla="*/ 189 w 208"/>
                  <a:gd name="T15" fmla="*/ 565 h 565"/>
                  <a:gd name="T16" fmla="*/ 173 w 208"/>
                  <a:gd name="T17" fmla="*/ 552 h 565"/>
                  <a:gd name="T18" fmla="*/ 133 w 208"/>
                  <a:gd name="T19" fmla="*/ 533 h 565"/>
                  <a:gd name="T20" fmla="*/ 85 w 208"/>
                  <a:gd name="T21" fmla="*/ 521 h 565"/>
                  <a:gd name="T22" fmla="*/ 30 w 208"/>
                  <a:gd name="T23" fmla="*/ 517 h 565"/>
                  <a:gd name="T24" fmla="*/ 0 w 208"/>
                  <a:gd name="T25" fmla="*/ 519 h 565"/>
                  <a:gd name="T26" fmla="*/ 29 w 208"/>
                  <a:gd name="T27" fmla="*/ 450 h 565"/>
                  <a:gd name="T28" fmla="*/ 60 w 208"/>
                  <a:gd name="T29" fmla="*/ 327 h 565"/>
                  <a:gd name="T30" fmla="*/ 65 w 208"/>
                  <a:gd name="T31" fmla="*/ 210 h 565"/>
                  <a:gd name="T32" fmla="*/ 56 w 208"/>
                  <a:gd name="T33" fmla="*/ 78 h 565"/>
                  <a:gd name="T34" fmla="*/ 48 w 208"/>
                  <a:gd name="T35" fmla="*/ 0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8" h="565">
                    <a:moveTo>
                      <a:pt x="48" y="0"/>
                    </a:moveTo>
                    <a:lnTo>
                      <a:pt x="81" y="70"/>
                    </a:lnTo>
                    <a:lnTo>
                      <a:pt x="148" y="204"/>
                    </a:lnTo>
                    <a:lnTo>
                      <a:pt x="186" y="307"/>
                    </a:lnTo>
                    <a:lnTo>
                      <a:pt x="202" y="376"/>
                    </a:lnTo>
                    <a:lnTo>
                      <a:pt x="208" y="448"/>
                    </a:lnTo>
                    <a:lnTo>
                      <a:pt x="200" y="525"/>
                    </a:lnTo>
                    <a:lnTo>
                      <a:pt x="189" y="565"/>
                    </a:lnTo>
                    <a:lnTo>
                      <a:pt x="173" y="552"/>
                    </a:lnTo>
                    <a:lnTo>
                      <a:pt x="133" y="533"/>
                    </a:lnTo>
                    <a:lnTo>
                      <a:pt x="85" y="521"/>
                    </a:lnTo>
                    <a:lnTo>
                      <a:pt x="30" y="517"/>
                    </a:lnTo>
                    <a:lnTo>
                      <a:pt x="0" y="519"/>
                    </a:lnTo>
                    <a:lnTo>
                      <a:pt x="29" y="450"/>
                    </a:lnTo>
                    <a:lnTo>
                      <a:pt x="60" y="327"/>
                    </a:lnTo>
                    <a:lnTo>
                      <a:pt x="65" y="210"/>
                    </a:lnTo>
                    <a:lnTo>
                      <a:pt x="56" y="7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E951BDC3-D676-49AF-A83B-F36C3030BF0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52953" y="138354"/>
                <a:ext cx="61106" cy="28128"/>
              </a:xfrm>
              <a:custGeom>
                <a:avLst/>
                <a:gdLst>
                  <a:gd name="T0" fmla="*/ 376 w 376"/>
                  <a:gd name="T1" fmla="*/ 58 h 174"/>
                  <a:gd name="T2" fmla="*/ 376 w 376"/>
                  <a:gd name="T3" fmla="*/ 104 h 174"/>
                  <a:gd name="T4" fmla="*/ 348 w 376"/>
                  <a:gd name="T5" fmla="*/ 127 h 174"/>
                  <a:gd name="T6" fmla="*/ 293 w 376"/>
                  <a:gd name="T7" fmla="*/ 158 h 174"/>
                  <a:gd name="T8" fmla="*/ 243 w 376"/>
                  <a:gd name="T9" fmla="*/ 172 h 174"/>
                  <a:gd name="T10" fmla="*/ 195 w 376"/>
                  <a:gd name="T11" fmla="*/ 174 h 174"/>
                  <a:gd name="T12" fmla="*/ 148 w 376"/>
                  <a:gd name="T13" fmla="*/ 164 h 174"/>
                  <a:gd name="T14" fmla="*/ 104 w 376"/>
                  <a:gd name="T15" fmla="*/ 143 h 174"/>
                  <a:gd name="T16" fmla="*/ 40 w 376"/>
                  <a:gd name="T17" fmla="*/ 98 h 174"/>
                  <a:gd name="T18" fmla="*/ 0 w 376"/>
                  <a:gd name="T19" fmla="*/ 58 h 174"/>
                  <a:gd name="T20" fmla="*/ 16 w 376"/>
                  <a:gd name="T21" fmla="*/ 34 h 174"/>
                  <a:gd name="T22" fmla="*/ 53 w 376"/>
                  <a:gd name="T23" fmla="*/ 7 h 174"/>
                  <a:gd name="T24" fmla="*/ 97 w 376"/>
                  <a:gd name="T25" fmla="*/ 0 h 174"/>
                  <a:gd name="T26" fmla="*/ 147 w 376"/>
                  <a:gd name="T27" fmla="*/ 7 h 174"/>
                  <a:gd name="T28" fmla="*/ 224 w 376"/>
                  <a:gd name="T29" fmla="*/ 32 h 174"/>
                  <a:gd name="T30" fmla="*/ 303 w 376"/>
                  <a:gd name="T31" fmla="*/ 55 h 174"/>
                  <a:gd name="T32" fmla="*/ 352 w 376"/>
                  <a:gd name="T33" fmla="*/ 60 h 174"/>
                  <a:gd name="T34" fmla="*/ 376 w 376"/>
                  <a:gd name="T35" fmla="*/ 58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6" h="174">
                    <a:moveTo>
                      <a:pt x="376" y="58"/>
                    </a:moveTo>
                    <a:lnTo>
                      <a:pt x="376" y="104"/>
                    </a:lnTo>
                    <a:lnTo>
                      <a:pt x="348" y="127"/>
                    </a:lnTo>
                    <a:lnTo>
                      <a:pt x="293" y="158"/>
                    </a:lnTo>
                    <a:lnTo>
                      <a:pt x="243" y="172"/>
                    </a:lnTo>
                    <a:lnTo>
                      <a:pt x="195" y="174"/>
                    </a:lnTo>
                    <a:lnTo>
                      <a:pt x="148" y="164"/>
                    </a:lnTo>
                    <a:lnTo>
                      <a:pt x="104" y="143"/>
                    </a:lnTo>
                    <a:lnTo>
                      <a:pt x="40" y="98"/>
                    </a:lnTo>
                    <a:lnTo>
                      <a:pt x="0" y="58"/>
                    </a:lnTo>
                    <a:lnTo>
                      <a:pt x="16" y="34"/>
                    </a:lnTo>
                    <a:lnTo>
                      <a:pt x="53" y="7"/>
                    </a:lnTo>
                    <a:lnTo>
                      <a:pt x="97" y="0"/>
                    </a:lnTo>
                    <a:lnTo>
                      <a:pt x="147" y="7"/>
                    </a:lnTo>
                    <a:lnTo>
                      <a:pt x="224" y="32"/>
                    </a:lnTo>
                    <a:lnTo>
                      <a:pt x="303" y="55"/>
                    </a:lnTo>
                    <a:lnTo>
                      <a:pt x="352" y="60"/>
                    </a:lnTo>
                    <a:lnTo>
                      <a:pt x="376" y="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1D80DA12-0CA6-430A-9D29-CE97600C2F3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20188" y="160662"/>
                <a:ext cx="45587" cy="40253"/>
              </a:xfrm>
              <a:custGeom>
                <a:avLst/>
                <a:gdLst>
                  <a:gd name="T0" fmla="*/ 0 w 282"/>
                  <a:gd name="T1" fmla="*/ 60 h 248"/>
                  <a:gd name="T2" fmla="*/ 2 w 282"/>
                  <a:gd name="T3" fmla="*/ 45 h 248"/>
                  <a:gd name="T4" fmla="*/ 10 w 282"/>
                  <a:gd name="T5" fmla="*/ 24 h 248"/>
                  <a:gd name="T6" fmla="*/ 24 w 282"/>
                  <a:gd name="T7" fmla="*/ 9 h 248"/>
                  <a:gd name="T8" fmla="*/ 40 w 282"/>
                  <a:gd name="T9" fmla="*/ 3 h 248"/>
                  <a:gd name="T10" fmla="*/ 68 w 282"/>
                  <a:gd name="T11" fmla="*/ 0 h 248"/>
                  <a:gd name="T12" fmla="*/ 112 w 282"/>
                  <a:gd name="T13" fmla="*/ 12 h 248"/>
                  <a:gd name="T14" fmla="*/ 177 w 282"/>
                  <a:gd name="T15" fmla="*/ 39 h 248"/>
                  <a:gd name="T16" fmla="*/ 225 w 282"/>
                  <a:gd name="T17" fmla="*/ 48 h 248"/>
                  <a:gd name="T18" fmla="*/ 238 w 282"/>
                  <a:gd name="T19" fmla="*/ 32 h 248"/>
                  <a:gd name="T20" fmla="*/ 235 w 282"/>
                  <a:gd name="T21" fmla="*/ 12 h 248"/>
                  <a:gd name="T22" fmla="*/ 247 w 282"/>
                  <a:gd name="T23" fmla="*/ 16 h 248"/>
                  <a:gd name="T24" fmla="*/ 263 w 282"/>
                  <a:gd name="T25" fmla="*/ 29 h 248"/>
                  <a:gd name="T26" fmla="*/ 277 w 282"/>
                  <a:gd name="T27" fmla="*/ 59 h 248"/>
                  <a:gd name="T28" fmla="*/ 281 w 282"/>
                  <a:gd name="T29" fmla="*/ 144 h 248"/>
                  <a:gd name="T30" fmla="*/ 282 w 282"/>
                  <a:gd name="T31" fmla="*/ 201 h 248"/>
                  <a:gd name="T32" fmla="*/ 263 w 282"/>
                  <a:gd name="T33" fmla="*/ 205 h 248"/>
                  <a:gd name="T34" fmla="*/ 230 w 282"/>
                  <a:gd name="T35" fmla="*/ 201 h 248"/>
                  <a:gd name="T36" fmla="*/ 190 w 282"/>
                  <a:gd name="T37" fmla="*/ 181 h 248"/>
                  <a:gd name="T38" fmla="*/ 162 w 282"/>
                  <a:gd name="T39" fmla="*/ 163 h 248"/>
                  <a:gd name="T40" fmla="*/ 149 w 282"/>
                  <a:gd name="T41" fmla="*/ 163 h 248"/>
                  <a:gd name="T42" fmla="*/ 142 w 282"/>
                  <a:gd name="T43" fmla="*/ 179 h 248"/>
                  <a:gd name="T44" fmla="*/ 140 w 282"/>
                  <a:gd name="T45" fmla="*/ 217 h 248"/>
                  <a:gd name="T46" fmla="*/ 141 w 282"/>
                  <a:gd name="T47" fmla="*/ 248 h 248"/>
                  <a:gd name="T48" fmla="*/ 117 w 282"/>
                  <a:gd name="T49" fmla="*/ 240 h 248"/>
                  <a:gd name="T50" fmla="*/ 85 w 282"/>
                  <a:gd name="T51" fmla="*/ 225 h 248"/>
                  <a:gd name="T52" fmla="*/ 68 w 282"/>
                  <a:gd name="T53" fmla="*/ 211 h 248"/>
                  <a:gd name="T54" fmla="*/ 64 w 282"/>
                  <a:gd name="T55" fmla="*/ 193 h 248"/>
                  <a:gd name="T56" fmla="*/ 70 w 282"/>
                  <a:gd name="T57" fmla="*/ 161 h 248"/>
                  <a:gd name="T58" fmla="*/ 89 w 282"/>
                  <a:gd name="T59" fmla="*/ 101 h 248"/>
                  <a:gd name="T60" fmla="*/ 94 w 282"/>
                  <a:gd name="T61" fmla="*/ 60 h 248"/>
                  <a:gd name="T62" fmla="*/ 0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0" y="60"/>
                    </a:moveTo>
                    <a:lnTo>
                      <a:pt x="2" y="45"/>
                    </a:lnTo>
                    <a:lnTo>
                      <a:pt x="10" y="24"/>
                    </a:lnTo>
                    <a:lnTo>
                      <a:pt x="24" y="9"/>
                    </a:lnTo>
                    <a:lnTo>
                      <a:pt x="40" y="3"/>
                    </a:lnTo>
                    <a:lnTo>
                      <a:pt x="68" y="0"/>
                    </a:lnTo>
                    <a:lnTo>
                      <a:pt x="112" y="12"/>
                    </a:lnTo>
                    <a:lnTo>
                      <a:pt x="177" y="39"/>
                    </a:lnTo>
                    <a:lnTo>
                      <a:pt x="225" y="48"/>
                    </a:lnTo>
                    <a:lnTo>
                      <a:pt x="238" y="32"/>
                    </a:lnTo>
                    <a:lnTo>
                      <a:pt x="235" y="12"/>
                    </a:lnTo>
                    <a:lnTo>
                      <a:pt x="247" y="16"/>
                    </a:lnTo>
                    <a:lnTo>
                      <a:pt x="263" y="29"/>
                    </a:lnTo>
                    <a:lnTo>
                      <a:pt x="277" y="59"/>
                    </a:lnTo>
                    <a:lnTo>
                      <a:pt x="281" y="144"/>
                    </a:lnTo>
                    <a:lnTo>
                      <a:pt x="282" y="201"/>
                    </a:lnTo>
                    <a:lnTo>
                      <a:pt x="263" y="205"/>
                    </a:lnTo>
                    <a:lnTo>
                      <a:pt x="230" y="201"/>
                    </a:lnTo>
                    <a:lnTo>
                      <a:pt x="190" y="181"/>
                    </a:lnTo>
                    <a:lnTo>
                      <a:pt x="162" y="163"/>
                    </a:lnTo>
                    <a:lnTo>
                      <a:pt x="149" y="163"/>
                    </a:lnTo>
                    <a:lnTo>
                      <a:pt x="142" y="179"/>
                    </a:lnTo>
                    <a:lnTo>
                      <a:pt x="140" y="217"/>
                    </a:lnTo>
                    <a:lnTo>
                      <a:pt x="141" y="248"/>
                    </a:lnTo>
                    <a:lnTo>
                      <a:pt x="117" y="240"/>
                    </a:lnTo>
                    <a:lnTo>
                      <a:pt x="85" y="225"/>
                    </a:lnTo>
                    <a:lnTo>
                      <a:pt x="68" y="211"/>
                    </a:lnTo>
                    <a:lnTo>
                      <a:pt x="64" y="193"/>
                    </a:lnTo>
                    <a:lnTo>
                      <a:pt x="70" y="161"/>
                    </a:lnTo>
                    <a:lnTo>
                      <a:pt x="89" y="101"/>
                    </a:lnTo>
                    <a:lnTo>
                      <a:pt x="94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56727D77-37E2-4AB5-90D9-AA00FF5E9F6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91266" y="170362"/>
                <a:ext cx="37828" cy="43647"/>
              </a:xfrm>
              <a:custGeom>
                <a:avLst/>
                <a:gdLst>
                  <a:gd name="T0" fmla="*/ 46 w 235"/>
                  <a:gd name="T1" fmla="*/ 0 h 269"/>
                  <a:gd name="T2" fmla="*/ 54 w 235"/>
                  <a:gd name="T3" fmla="*/ 17 h 269"/>
                  <a:gd name="T4" fmla="*/ 77 w 235"/>
                  <a:gd name="T5" fmla="*/ 48 h 269"/>
                  <a:gd name="T6" fmla="*/ 121 w 235"/>
                  <a:gd name="T7" fmla="*/ 85 h 269"/>
                  <a:gd name="T8" fmla="*/ 182 w 235"/>
                  <a:gd name="T9" fmla="*/ 129 h 269"/>
                  <a:gd name="T10" fmla="*/ 217 w 235"/>
                  <a:gd name="T11" fmla="*/ 173 h 269"/>
                  <a:gd name="T12" fmla="*/ 231 w 235"/>
                  <a:gd name="T13" fmla="*/ 212 h 269"/>
                  <a:gd name="T14" fmla="*/ 235 w 235"/>
                  <a:gd name="T15" fmla="*/ 235 h 269"/>
                  <a:gd name="T16" fmla="*/ 219 w 235"/>
                  <a:gd name="T17" fmla="*/ 251 h 269"/>
                  <a:gd name="T18" fmla="*/ 190 w 235"/>
                  <a:gd name="T19" fmla="*/ 267 h 269"/>
                  <a:gd name="T20" fmla="*/ 163 w 235"/>
                  <a:gd name="T21" fmla="*/ 269 h 269"/>
                  <a:gd name="T22" fmla="*/ 137 w 235"/>
                  <a:gd name="T23" fmla="*/ 261 h 269"/>
                  <a:gd name="T24" fmla="*/ 96 w 235"/>
                  <a:gd name="T25" fmla="*/ 239 h 269"/>
                  <a:gd name="T26" fmla="*/ 34 w 235"/>
                  <a:gd name="T27" fmla="*/ 201 h 269"/>
                  <a:gd name="T28" fmla="*/ 0 w 235"/>
                  <a:gd name="T29" fmla="*/ 188 h 269"/>
                  <a:gd name="T30" fmla="*/ 0 w 235"/>
                  <a:gd name="T31" fmla="*/ 159 h 269"/>
                  <a:gd name="T32" fmla="*/ 14 w 235"/>
                  <a:gd name="T33" fmla="*/ 115 h 269"/>
                  <a:gd name="T34" fmla="*/ 36 w 235"/>
                  <a:gd name="T35" fmla="*/ 76 h 269"/>
                  <a:gd name="T36" fmla="*/ 48 w 235"/>
                  <a:gd name="T37" fmla="*/ 31 h 269"/>
                  <a:gd name="T38" fmla="*/ 46 w 235"/>
                  <a:gd name="T39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5" h="269">
                    <a:moveTo>
                      <a:pt x="46" y="0"/>
                    </a:moveTo>
                    <a:lnTo>
                      <a:pt x="54" y="17"/>
                    </a:lnTo>
                    <a:lnTo>
                      <a:pt x="77" y="48"/>
                    </a:lnTo>
                    <a:lnTo>
                      <a:pt x="121" y="85"/>
                    </a:lnTo>
                    <a:lnTo>
                      <a:pt x="182" y="129"/>
                    </a:lnTo>
                    <a:lnTo>
                      <a:pt x="217" y="173"/>
                    </a:lnTo>
                    <a:lnTo>
                      <a:pt x="231" y="212"/>
                    </a:lnTo>
                    <a:lnTo>
                      <a:pt x="235" y="235"/>
                    </a:lnTo>
                    <a:lnTo>
                      <a:pt x="219" y="251"/>
                    </a:lnTo>
                    <a:lnTo>
                      <a:pt x="190" y="267"/>
                    </a:lnTo>
                    <a:lnTo>
                      <a:pt x="163" y="269"/>
                    </a:lnTo>
                    <a:lnTo>
                      <a:pt x="137" y="261"/>
                    </a:lnTo>
                    <a:lnTo>
                      <a:pt x="96" y="239"/>
                    </a:lnTo>
                    <a:lnTo>
                      <a:pt x="34" y="201"/>
                    </a:lnTo>
                    <a:lnTo>
                      <a:pt x="0" y="188"/>
                    </a:lnTo>
                    <a:lnTo>
                      <a:pt x="0" y="159"/>
                    </a:lnTo>
                    <a:lnTo>
                      <a:pt x="14" y="115"/>
                    </a:lnTo>
                    <a:lnTo>
                      <a:pt x="36" y="76"/>
                    </a:lnTo>
                    <a:lnTo>
                      <a:pt x="48" y="31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64A32045-5D5B-4AB5-AF16-123F5854E1F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37434" y="199945"/>
                <a:ext cx="46557" cy="23764"/>
              </a:xfrm>
              <a:custGeom>
                <a:avLst/>
                <a:gdLst>
                  <a:gd name="T0" fmla="*/ 286 w 290"/>
                  <a:gd name="T1" fmla="*/ 145 h 145"/>
                  <a:gd name="T2" fmla="*/ 4 w 290"/>
                  <a:gd name="T3" fmla="*/ 145 h 145"/>
                  <a:gd name="T4" fmla="*/ 0 w 290"/>
                  <a:gd name="T5" fmla="*/ 128 h 145"/>
                  <a:gd name="T6" fmla="*/ 0 w 290"/>
                  <a:gd name="T7" fmla="*/ 96 h 145"/>
                  <a:gd name="T8" fmla="*/ 8 w 290"/>
                  <a:gd name="T9" fmla="*/ 68 h 145"/>
                  <a:gd name="T10" fmla="*/ 24 w 290"/>
                  <a:gd name="T11" fmla="*/ 45 h 145"/>
                  <a:gd name="T12" fmla="*/ 56 w 290"/>
                  <a:gd name="T13" fmla="*/ 19 h 145"/>
                  <a:gd name="T14" fmla="*/ 115 w 290"/>
                  <a:gd name="T15" fmla="*/ 0 h 145"/>
                  <a:gd name="T16" fmla="*/ 177 w 290"/>
                  <a:gd name="T17" fmla="*/ 0 h 145"/>
                  <a:gd name="T18" fmla="*/ 235 w 290"/>
                  <a:gd name="T19" fmla="*/ 19 h 145"/>
                  <a:gd name="T20" fmla="*/ 268 w 290"/>
                  <a:gd name="T21" fmla="*/ 45 h 145"/>
                  <a:gd name="T22" fmla="*/ 282 w 290"/>
                  <a:gd name="T23" fmla="*/ 68 h 145"/>
                  <a:gd name="T24" fmla="*/ 290 w 290"/>
                  <a:gd name="T25" fmla="*/ 96 h 145"/>
                  <a:gd name="T26" fmla="*/ 290 w 290"/>
                  <a:gd name="T27" fmla="*/ 128 h 145"/>
                  <a:gd name="T28" fmla="*/ 286 w 290"/>
                  <a:gd name="T2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0" h="145">
                    <a:moveTo>
                      <a:pt x="286" y="145"/>
                    </a:moveTo>
                    <a:lnTo>
                      <a:pt x="4" y="145"/>
                    </a:lnTo>
                    <a:lnTo>
                      <a:pt x="0" y="128"/>
                    </a:lnTo>
                    <a:lnTo>
                      <a:pt x="0" y="96"/>
                    </a:lnTo>
                    <a:lnTo>
                      <a:pt x="8" y="68"/>
                    </a:lnTo>
                    <a:lnTo>
                      <a:pt x="24" y="45"/>
                    </a:lnTo>
                    <a:lnTo>
                      <a:pt x="56" y="19"/>
                    </a:lnTo>
                    <a:lnTo>
                      <a:pt x="115" y="0"/>
                    </a:lnTo>
                    <a:lnTo>
                      <a:pt x="177" y="0"/>
                    </a:lnTo>
                    <a:lnTo>
                      <a:pt x="235" y="19"/>
                    </a:lnTo>
                    <a:lnTo>
                      <a:pt x="268" y="45"/>
                    </a:lnTo>
                    <a:lnTo>
                      <a:pt x="282" y="68"/>
                    </a:lnTo>
                    <a:lnTo>
                      <a:pt x="290" y="96"/>
                    </a:lnTo>
                    <a:lnTo>
                      <a:pt x="290" y="128"/>
                    </a:lnTo>
                    <a:lnTo>
                      <a:pt x="286" y="14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579BB4B9-D5FE-4EAA-ABA8-8A4215874D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14561" y="229528"/>
                <a:ext cx="68866" cy="47527"/>
              </a:xfrm>
              <a:custGeom>
                <a:avLst/>
                <a:gdLst>
                  <a:gd name="T0" fmla="*/ 425 w 427"/>
                  <a:gd name="T1" fmla="*/ 152 h 294"/>
                  <a:gd name="T2" fmla="*/ 398 w 427"/>
                  <a:gd name="T3" fmla="*/ 135 h 294"/>
                  <a:gd name="T4" fmla="*/ 356 w 427"/>
                  <a:gd name="T5" fmla="*/ 120 h 294"/>
                  <a:gd name="T6" fmla="*/ 331 w 427"/>
                  <a:gd name="T7" fmla="*/ 124 h 294"/>
                  <a:gd name="T8" fmla="*/ 318 w 427"/>
                  <a:gd name="T9" fmla="*/ 142 h 294"/>
                  <a:gd name="T10" fmla="*/ 310 w 427"/>
                  <a:gd name="T11" fmla="*/ 187 h 294"/>
                  <a:gd name="T12" fmla="*/ 304 w 427"/>
                  <a:gd name="T13" fmla="*/ 243 h 294"/>
                  <a:gd name="T14" fmla="*/ 294 w 427"/>
                  <a:gd name="T15" fmla="*/ 278 h 294"/>
                  <a:gd name="T16" fmla="*/ 284 w 427"/>
                  <a:gd name="T17" fmla="*/ 294 h 294"/>
                  <a:gd name="T18" fmla="*/ 258 w 427"/>
                  <a:gd name="T19" fmla="*/ 287 h 294"/>
                  <a:gd name="T20" fmla="*/ 215 w 427"/>
                  <a:gd name="T21" fmla="*/ 266 h 294"/>
                  <a:gd name="T22" fmla="*/ 171 w 427"/>
                  <a:gd name="T23" fmla="*/ 226 h 294"/>
                  <a:gd name="T24" fmla="*/ 138 w 427"/>
                  <a:gd name="T25" fmla="*/ 188 h 294"/>
                  <a:gd name="T26" fmla="*/ 112 w 427"/>
                  <a:gd name="T27" fmla="*/ 174 h 294"/>
                  <a:gd name="T28" fmla="*/ 78 w 427"/>
                  <a:gd name="T29" fmla="*/ 170 h 294"/>
                  <a:gd name="T30" fmla="*/ 32 w 427"/>
                  <a:gd name="T31" fmla="*/ 184 h 294"/>
                  <a:gd name="T32" fmla="*/ 2 w 427"/>
                  <a:gd name="T33" fmla="*/ 199 h 294"/>
                  <a:gd name="T34" fmla="*/ 0 w 427"/>
                  <a:gd name="T35" fmla="*/ 184 h 294"/>
                  <a:gd name="T36" fmla="*/ 6 w 427"/>
                  <a:gd name="T37" fmla="*/ 155 h 294"/>
                  <a:gd name="T38" fmla="*/ 22 w 427"/>
                  <a:gd name="T39" fmla="*/ 126 h 294"/>
                  <a:gd name="T40" fmla="*/ 46 w 427"/>
                  <a:gd name="T41" fmla="*/ 98 h 294"/>
                  <a:gd name="T42" fmla="*/ 92 w 427"/>
                  <a:gd name="T43" fmla="*/ 60 h 294"/>
                  <a:gd name="T44" fmla="*/ 171 w 427"/>
                  <a:gd name="T45" fmla="*/ 20 h 294"/>
                  <a:gd name="T46" fmla="*/ 255 w 427"/>
                  <a:gd name="T47" fmla="*/ 0 h 294"/>
                  <a:gd name="T48" fmla="*/ 315 w 427"/>
                  <a:gd name="T49" fmla="*/ 0 h 294"/>
                  <a:gd name="T50" fmla="*/ 351 w 427"/>
                  <a:gd name="T51" fmla="*/ 8 h 294"/>
                  <a:gd name="T52" fmla="*/ 382 w 427"/>
                  <a:gd name="T53" fmla="*/ 24 h 294"/>
                  <a:gd name="T54" fmla="*/ 406 w 427"/>
                  <a:gd name="T55" fmla="*/ 50 h 294"/>
                  <a:gd name="T56" fmla="*/ 421 w 427"/>
                  <a:gd name="T57" fmla="*/ 83 h 294"/>
                  <a:gd name="T58" fmla="*/ 427 w 427"/>
                  <a:gd name="T59" fmla="*/ 126 h 294"/>
                  <a:gd name="T60" fmla="*/ 425 w 427"/>
                  <a:gd name="T61" fmla="*/ 152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425" y="152"/>
                    </a:moveTo>
                    <a:lnTo>
                      <a:pt x="398" y="135"/>
                    </a:lnTo>
                    <a:lnTo>
                      <a:pt x="356" y="120"/>
                    </a:lnTo>
                    <a:lnTo>
                      <a:pt x="331" y="124"/>
                    </a:lnTo>
                    <a:lnTo>
                      <a:pt x="318" y="142"/>
                    </a:lnTo>
                    <a:lnTo>
                      <a:pt x="310" y="187"/>
                    </a:lnTo>
                    <a:lnTo>
                      <a:pt x="304" y="243"/>
                    </a:lnTo>
                    <a:lnTo>
                      <a:pt x="294" y="278"/>
                    </a:lnTo>
                    <a:lnTo>
                      <a:pt x="284" y="294"/>
                    </a:lnTo>
                    <a:lnTo>
                      <a:pt x="258" y="287"/>
                    </a:lnTo>
                    <a:lnTo>
                      <a:pt x="215" y="266"/>
                    </a:lnTo>
                    <a:lnTo>
                      <a:pt x="171" y="226"/>
                    </a:lnTo>
                    <a:lnTo>
                      <a:pt x="138" y="188"/>
                    </a:lnTo>
                    <a:lnTo>
                      <a:pt x="112" y="174"/>
                    </a:lnTo>
                    <a:lnTo>
                      <a:pt x="78" y="170"/>
                    </a:lnTo>
                    <a:lnTo>
                      <a:pt x="32" y="184"/>
                    </a:lnTo>
                    <a:lnTo>
                      <a:pt x="2" y="199"/>
                    </a:lnTo>
                    <a:lnTo>
                      <a:pt x="0" y="184"/>
                    </a:lnTo>
                    <a:lnTo>
                      <a:pt x="6" y="155"/>
                    </a:lnTo>
                    <a:lnTo>
                      <a:pt x="22" y="126"/>
                    </a:lnTo>
                    <a:lnTo>
                      <a:pt x="46" y="98"/>
                    </a:lnTo>
                    <a:lnTo>
                      <a:pt x="92" y="60"/>
                    </a:lnTo>
                    <a:lnTo>
                      <a:pt x="171" y="20"/>
                    </a:lnTo>
                    <a:lnTo>
                      <a:pt x="255" y="0"/>
                    </a:lnTo>
                    <a:lnTo>
                      <a:pt x="315" y="0"/>
                    </a:lnTo>
                    <a:lnTo>
                      <a:pt x="351" y="8"/>
                    </a:lnTo>
                    <a:lnTo>
                      <a:pt x="382" y="24"/>
                    </a:lnTo>
                    <a:lnTo>
                      <a:pt x="406" y="50"/>
                    </a:lnTo>
                    <a:lnTo>
                      <a:pt x="421" y="83"/>
                    </a:lnTo>
                    <a:lnTo>
                      <a:pt x="427" y="126"/>
                    </a:lnTo>
                    <a:lnTo>
                      <a:pt x="425" y="15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ACFB6513-9539-409C-A7A0-348545D3AF7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01173" y="238743"/>
                <a:ext cx="44617" cy="99419"/>
              </a:xfrm>
              <a:custGeom>
                <a:avLst/>
                <a:gdLst>
                  <a:gd name="T0" fmla="*/ 276 w 276"/>
                  <a:gd name="T1" fmla="*/ 2 h 615"/>
                  <a:gd name="T2" fmla="*/ 273 w 276"/>
                  <a:gd name="T3" fmla="*/ 24 h 615"/>
                  <a:gd name="T4" fmla="*/ 267 w 276"/>
                  <a:gd name="T5" fmla="*/ 63 h 615"/>
                  <a:gd name="T6" fmla="*/ 253 w 276"/>
                  <a:gd name="T7" fmla="*/ 98 h 615"/>
                  <a:gd name="T8" fmla="*/ 235 w 276"/>
                  <a:gd name="T9" fmla="*/ 127 h 615"/>
                  <a:gd name="T10" fmla="*/ 212 w 276"/>
                  <a:gd name="T11" fmla="*/ 150 h 615"/>
                  <a:gd name="T12" fmla="*/ 183 w 276"/>
                  <a:gd name="T13" fmla="*/ 168 h 615"/>
                  <a:gd name="T14" fmla="*/ 148 w 276"/>
                  <a:gd name="T15" fmla="*/ 182 h 615"/>
                  <a:gd name="T16" fmla="*/ 109 w 276"/>
                  <a:gd name="T17" fmla="*/ 188 h 615"/>
                  <a:gd name="T18" fmla="*/ 87 w 276"/>
                  <a:gd name="T19" fmla="*/ 190 h 615"/>
                  <a:gd name="T20" fmla="*/ 105 w 276"/>
                  <a:gd name="T21" fmla="*/ 214 h 615"/>
                  <a:gd name="T22" fmla="*/ 127 w 276"/>
                  <a:gd name="T23" fmla="*/ 266 h 615"/>
                  <a:gd name="T24" fmla="*/ 133 w 276"/>
                  <a:gd name="T25" fmla="*/ 320 h 615"/>
                  <a:gd name="T26" fmla="*/ 128 w 276"/>
                  <a:gd name="T27" fmla="*/ 378 h 615"/>
                  <a:gd name="T28" fmla="*/ 104 w 276"/>
                  <a:gd name="T29" fmla="*/ 463 h 615"/>
                  <a:gd name="T30" fmla="*/ 59 w 276"/>
                  <a:gd name="T31" fmla="*/ 569 h 615"/>
                  <a:gd name="T32" fmla="*/ 40 w 276"/>
                  <a:gd name="T33" fmla="*/ 615 h 615"/>
                  <a:gd name="T34" fmla="*/ 25 w 276"/>
                  <a:gd name="T35" fmla="*/ 593 h 615"/>
                  <a:gd name="T36" fmla="*/ 7 w 276"/>
                  <a:gd name="T37" fmla="*/ 547 h 615"/>
                  <a:gd name="T38" fmla="*/ 0 w 276"/>
                  <a:gd name="T39" fmla="*/ 492 h 615"/>
                  <a:gd name="T40" fmla="*/ 0 w 276"/>
                  <a:gd name="T41" fmla="*/ 433 h 615"/>
                  <a:gd name="T42" fmla="*/ 12 w 276"/>
                  <a:gd name="T43" fmla="*/ 334 h 615"/>
                  <a:gd name="T44" fmla="*/ 33 w 276"/>
                  <a:gd name="T45" fmla="*/ 180 h 615"/>
                  <a:gd name="T46" fmla="*/ 40 w 276"/>
                  <a:gd name="T47" fmla="*/ 96 h 615"/>
                  <a:gd name="T48" fmla="*/ 72 w 276"/>
                  <a:gd name="T49" fmla="*/ 87 h 615"/>
                  <a:gd name="T50" fmla="*/ 123 w 276"/>
                  <a:gd name="T51" fmla="*/ 55 h 615"/>
                  <a:gd name="T52" fmla="*/ 172 w 276"/>
                  <a:gd name="T53" fmla="*/ 23 h 615"/>
                  <a:gd name="T54" fmla="*/ 217 w 276"/>
                  <a:gd name="T55" fmla="*/ 6 h 615"/>
                  <a:gd name="T56" fmla="*/ 255 w 276"/>
                  <a:gd name="T57" fmla="*/ 0 h 615"/>
                  <a:gd name="T58" fmla="*/ 276 w 276"/>
                  <a:gd name="T59" fmla="*/ 2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276" y="2"/>
                    </a:moveTo>
                    <a:lnTo>
                      <a:pt x="273" y="24"/>
                    </a:lnTo>
                    <a:lnTo>
                      <a:pt x="267" y="63"/>
                    </a:lnTo>
                    <a:lnTo>
                      <a:pt x="253" y="98"/>
                    </a:lnTo>
                    <a:lnTo>
                      <a:pt x="235" y="127"/>
                    </a:lnTo>
                    <a:lnTo>
                      <a:pt x="212" y="150"/>
                    </a:lnTo>
                    <a:lnTo>
                      <a:pt x="183" y="168"/>
                    </a:lnTo>
                    <a:lnTo>
                      <a:pt x="148" y="182"/>
                    </a:lnTo>
                    <a:lnTo>
                      <a:pt x="109" y="188"/>
                    </a:lnTo>
                    <a:lnTo>
                      <a:pt x="87" y="190"/>
                    </a:lnTo>
                    <a:lnTo>
                      <a:pt x="105" y="214"/>
                    </a:lnTo>
                    <a:lnTo>
                      <a:pt x="127" y="266"/>
                    </a:lnTo>
                    <a:lnTo>
                      <a:pt x="133" y="320"/>
                    </a:lnTo>
                    <a:lnTo>
                      <a:pt x="128" y="378"/>
                    </a:lnTo>
                    <a:lnTo>
                      <a:pt x="104" y="463"/>
                    </a:lnTo>
                    <a:lnTo>
                      <a:pt x="59" y="569"/>
                    </a:lnTo>
                    <a:lnTo>
                      <a:pt x="40" y="615"/>
                    </a:lnTo>
                    <a:lnTo>
                      <a:pt x="25" y="593"/>
                    </a:lnTo>
                    <a:lnTo>
                      <a:pt x="7" y="547"/>
                    </a:lnTo>
                    <a:lnTo>
                      <a:pt x="0" y="492"/>
                    </a:lnTo>
                    <a:lnTo>
                      <a:pt x="0" y="433"/>
                    </a:lnTo>
                    <a:lnTo>
                      <a:pt x="12" y="334"/>
                    </a:lnTo>
                    <a:lnTo>
                      <a:pt x="33" y="180"/>
                    </a:lnTo>
                    <a:lnTo>
                      <a:pt x="40" y="96"/>
                    </a:lnTo>
                    <a:lnTo>
                      <a:pt x="72" y="87"/>
                    </a:lnTo>
                    <a:lnTo>
                      <a:pt x="123" y="55"/>
                    </a:lnTo>
                    <a:lnTo>
                      <a:pt x="172" y="23"/>
                    </a:lnTo>
                    <a:lnTo>
                      <a:pt x="217" y="6"/>
                    </a:lnTo>
                    <a:lnTo>
                      <a:pt x="255" y="0"/>
                    </a:lnTo>
                    <a:lnTo>
                      <a:pt x="276" y="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EB2400A6-1A6A-4315-A037-3921F77F331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14059" y="299849"/>
                <a:ext cx="30553" cy="76140"/>
              </a:xfrm>
              <a:custGeom>
                <a:avLst/>
                <a:gdLst>
                  <a:gd name="T0" fmla="*/ 47 w 189"/>
                  <a:gd name="T1" fmla="*/ 0 h 472"/>
                  <a:gd name="T2" fmla="*/ 76 w 189"/>
                  <a:gd name="T3" fmla="*/ 19 h 472"/>
                  <a:gd name="T4" fmla="*/ 125 w 189"/>
                  <a:gd name="T5" fmla="*/ 40 h 472"/>
                  <a:gd name="T6" fmla="*/ 165 w 189"/>
                  <a:gd name="T7" fmla="*/ 46 h 472"/>
                  <a:gd name="T8" fmla="*/ 189 w 189"/>
                  <a:gd name="T9" fmla="*/ 46 h 472"/>
                  <a:gd name="T10" fmla="*/ 176 w 189"/>
                  <a:gd name="T11" fmla="*/ 184 h 472"/>
                  <a:gd name="T12" fmla="*/ 176 w 189"/>
                  <a:gd name="T13" fmla="*/ 333 h 472"/>
                  <a:gd name="T14" fmla="*/ 189 w 189"/>
                  <a:gd name="T15" fmla="*/ 472 h 472"/>
                  <a:gd name="T16" fmla="*/ 173 w 189"/>
                  <a:gd name="T17" fmla="*/ 469 h 472"/>
                  <a:gd name="T18" fmla="*/ 156 w 189"/>
                  <a:gd name="T19" fmla="*/ 450 h 472"/>
                  <a:gd name="T20" fmla="*/ 147 w 189"/>
                  <a:gd name="T21" fmla="*/ 406 h 472"/>
                  <a:gd name="T22" fmla="*/ 141 w 189"/>
                  <a:gd name="T23" fmla="*/ 377 h 472"/>
                  <a:gd name="T24" fmla="*/ 113 w 189"/>
                  <a:gd name="T25" fmla="*/ 396 h 472"/>
                  <a:gd name="T26" fmla="*/ 64 w 189"/>
                  <a:gd name="T27" fmla="*/ 417 h 472"/>
                  <a:gd name="T28" fmla="*/ 24 w 189"/>
                  <a:gd name="T29" fmla="*/ 424 h 472"/>
                  <a:gd name="T30" fmla="*/ 0 w 189"/>
                  <a:gd name="T31" fmla="*/ 424 h 472"/>
                  <a:gd name="T32" fmla="*/ 7 w 189"/>
                  <a:gd name="T33" fmla="*/ 385 h 472"/>
                  <a:gd name="T34" fmla="*/ 29 w 189"/>
                  <a:gd name="T35" fmla="*/ 320 h 472"/>
                  <a:gd name="T36" fmla="*/ 71 w 189"/>
                  <a:gd name="T37" fmla="*/ 237 h 472"/>
                  <a:gd name="T38" fmla="*/ 103 w 189"/>
                  <a:gd name="T39" fmla="*/ 169 h 472"/>
                  <a:gd name="T40" fmla="*/ 111 w 189"/>
                  <a:gd name="T41" fmla="*/ 125 h 472"/>
                  <a:gd name="T42" fmla="*/ 103 w 189"/>
                  <a:gd name="T43" fmla="*/ 80 h 472"/>
                  <a:gd name="T44" fmla="*/ 73 w 189"/>
                  <a:gd name="T45" fmla="*/ 28 h 472"/>
                  <a:gd name="T46" fmla="*/ 47 w 189"/>
                  <a:gd name="T47" fmla="*/ 0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9" h="472">
                    <a:moveTo>
                      <a:pt x="47" y="0"/>
                    </a:moveTo>
                    <a:lnTo>
                      <a:pt x="76" y="19"/>
                    </a:lnTo>
                    <a:lnTo>
                      <a:pt x="125" y="40"/>
                    </a:lnTo>
                    <a:lnTo>
                      <a:pt x="165" y="46"/>
                    </a:lnTo>
                    <a:lnTo>
                      <a:pt x="189" y="46"/>
                    </a:lnTo>
                    <a:lnTo>
                      <a:pt x="176" y="184"/>
                    </a:lnTo>
                    <a:lnTo>
                      <a:pt x="176" y="333"/>
                    </a:lnTo>
                    <a:lnTo>
                      <a:pt x="189" y="472"/>
                    </a:lnTo>
                    <a:lnTo>
                      <a:pt x="173" y="469"/>
                    </a:lnTo>
                    <a:lnTo>
                      <a:pt x="156" y="450"/>
                    </a:lnTo>
                    <a:lnTo>
                      <a:pt x="147" y="406"/>
                    </a:lnTo>
                    <a:lnTo>
                      <a:pt x="141" y="377"/>
                    </a:lnTo>
                    <a:lnTo>
                      <a:pt x="113" y="396"/>
                    </a:lnTo>
                    <a:lnTo>
                      <a:pt x="64" y="417"/>
                    </a:lnTo>
                    <a:lnTo>
                      <a:pt x="24" y="424"/>
                    </a:lnTo>
                    <a:lnTo>
                      <a:pt x="0" y="424"/>
                    </a:lnTo>
                    <a:lnTo>
                      <a:pt x="7" y="385"/>
                    </a:lnTo>
                    <a:lnTo>
                      <a:pt x="29" y="320"/>
                    </a:lnTo>
                    <a:lnTo>
                      <a:pt x="71" y="237"/>
                    </a:lnTo>
                    <a:lnTo>
                      <a:pt x="103" y="169"/>
                    </a:lnTo>
                    <a:lnTo>
                      <a:pt x="111" y="125"/>
                    </a:lnTo>
                    <a:lnTo>
                      <a:pt x="103" y="80"/>
                    </a:lnTo>
                    <a:lnTo>
                      <a:pt x="73" y="28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925D1F94-9FA0-4110-95C0-A06B8E90ED7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429296" y="330402"/>
                <a:ext cx="67896" cy="76625"/>
              </a:xfrm>
              <a:custGeom>
                <a:avLst/>
                <a:gdLst>
                  <a:gd name="T0" fmla="*/ 328 w 421"/>
                  <a:gd name="T1" fmla="*/ 0 h 474"/>
                  <a:gd name="T2" fmla="*/ 328 w 421"/>
                  <a:gd name="T3" fmla="*/ 48 h 474"/>
                  <a:gd name="T4" fmla="*/ 340 w 421"/>
                  <a:gd name="T5" fmla="*/ 62 h 474"/>
                  <a:gd name="T6" fmla="*/ 351 w 421"/>
                  <a:gd name="T7" fmla="*/ 97 h 474"/>
                  <a:gd name="T8" fmla="*/ 351 w 421"/>
                  <a:gd name="T9" fmla="*/ 153 h 474"/>
                  <a:gd name="T10" fmla="*/ 344 w 421"/>
                  <a:gd name="T11" fmla="*/ 212 h 474"/>
                  <a:gd name="T12" fmla="*/ 347 w 421"/>
                  <a:gd name="T13" fmla="*/ 249 h 474"/>
                  <a:gd name="T14" fmla="*/ 363 w 421"/>
                  <a:gd name="T15" fmla="*/ 285 h 474"/>
                  <a:gd name="T16" fmla="*/ 396 w 421"/>
                  <a:gd name="T17" fmla="*/ 317 h 474"/>
                  <a:gd name="T18" fmla="*/ 421 w 421"/>
                  <a:gd name="T19" fmla="*/ 330 h 474"/>
                  <a:gd name="T20" fmla="*/ 397 w 421"/>
                  <a:gd name="T21" fmla="*/ 338 h 474"/>
                  <a:gd name="T22" fmla="*/ 353 w 421"/>
                  <a:gd name="T23" fmla="*/ 358 h 474"/>
                  <a:gd name="T24" fmla="*/ 293 w 421"/>
                  <a:gd name="T25" fmla="*/ 397 h 474"/>
                  <a:gd name="T26" fmla="*/ 235 w 421"/>
                  <a:gd name="T27" fmla="*/ 434 h 474"/>
                  <a:gd name="T28" fmla="*/ 191 w 421"/>
                  <a:gd name="T29" fmla="*/ 455 h 474"/>
                  <a:gd name="T30" fmla="*/ 140 w 421"/>
                  <a:gd name="T31" fmla="*/ 469 h 474"/>
                  <a:gd name="T32" fmla="*/ 80 w 421"/>
                  <a:gd name="T33" fmla="*/ 474 h 474"/>
                  <a:gd name="T34" fmla="*/ 44 w 421"/>
                  <a:gd name="T35" fmla="*/ 471 h 474"/>
                  <a:gd name="T36" fmla="*/ 28 w 421"/>
                  <a:gd name="T37" fmla="*/ 455 h 474"/>
                  <a:gd name="T38" fmla="*/ 8 w 421"/>
                  <a:gd name="T39" fmla="*/ 422 h 474"/>
                  <a:gd name="T40" fmla="*/ 0 w 421"/>
                  <a:gd name="T41" fmla="*/ 389 h 474"/>
                  <a:gd name="T42" fmla="*/ 2 w 421"/>
                  <a:gd name="T43" fmla="*/ 356 h 474"/>
                  <a:gd name="T44" fmla="*/ 14 w 421"/>
                  <a:gd name="T45" fmla="*/ 304 h 474"/>
                  <a:gd name="T46" fmla="*/ 38 w 421"/>
                  <a:gd name="T47" fmla="*/ 229 h 474"/>
                  <a:gd name="T48" fmla="*/ 44 w 421"/>
                  <a:gd name="T49" fmla="*/ 189 h 474"/>
                  <a:gd name="T50" fmla="*/ 58 w 421"/>
                  <a:gd name="T51" fmla="*/ 190 h 474"/>
                  <a:gd name="T52" fmla="*/ 76 w 421"/>
                  <a:gd name="T53" fmla="*/ 201 h 474"/>
                  <a:gd name="T54" fmla="*/ 95 w 421"/>
                  <a:gd name="T55" fmla="*/ 228 h 474"/>
                  <a:gd name="T56" fmla="*/ 115 w 421"/>
                  <a:gd name="T57" fmla="*/ 266 h 474"/>
                  <a:gd name="T58" fmla="*/ 140 w 421"/>
                  <a:gd name="T59" fmla="*/ 285 h 474"/>
                  <a:gd name="T60" fmla="*/ 168 w 421"/>
                  <a:gd name="T61" fmla="*/ 286 h 474"/>
                  <a:gd name="T62" fmla="*/ 185 w 421"/>
                  <a:gd name="T63" fmla="*/ 284 h 474"/>
                  <a:gd name="T64" fmla="*/ 211 w 421"/>
                  <a:gd name="T65" fmla="*/ 272 h 474"/>
                  <a:gd name="T66" fmla="*/ 236 w 421"/>
                  <a:gd name="T67" fmla="*/ 246 h 474"/>
                  <a:gd name="T68" fmla="*/ 240 w 421"/>
                  <a:gd name="T69" fmla="*/ 216 h 474"/>
                  <a:gd name="T70" fmla="*/ 229 w 421"/>
                  <a:gd name="T71" fmla="*/ 184 h 474"/>
                  <a:gd name="T72" fmla="*/ 201 w 421"/>
                  <a:gd name="T73" fmla="*/ 128 h 474"/>
                  <a:gd name="T74" fmla="*/ 179 w 421"/>
                  <a:gd name="T75" fmla="*/ 66 h 474"/>
                  <a:gd name="T76" fmla="*/ 179 w 421"/>
                  <a:gd name="T77" fmla="*/ 22 h 474"/>
                  <a:gd name="T78" fmla="*/ 185 w 421"/>
                  <a:gd name="T79" fmla="*/ 0 h 474"/>
                  <a:gd name="T80" fmla="*/ 328 w 421"/>
                  <a:gd name="T81" fmla="*/ 0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21" h="474">
                    <a:moveTo>
                      <a:pt x="328" y="0"/>
                    </a:moveTo>
                    <a:lnTo>
                      <a:pt x="328" y="48"/>
                    </a:lnTo>
                    <a:lnTo>
                      <a:pt x="340" y="62"/>
                    </a:lnTo>
                    <a:lnTo>
                      <a:pt x="351" y="97"/>
                    </a:lnTo>
                    <a:lnTo>
                      <a:pt x="351" y="153"/>
                    </a:lnTo>
                    <a:lnTo>
                      <a:pt x="344" y="212"/>
                    </a:lnTo>
                    <a:lnTo>
                      <a:pt x="347" y="249"/>
                    </a:lnTo>
                    <a:lnTo>
                      <a:pt x="363" y="285"/>
                    </a:lnTo>
                    <a:lnTo>
                      <a:pt x="396" y="317"/>
                    </a:lnTo>
                    <a:lnTo>
                      <a:pt x="421" y="330"/>
                    </a:lnTo>
                    <a:lnTo>
                      <a:pt x="397" y="338"/>
                    </a:lnTo>
                    <a:lnTo>
                      <a:pt x="353" y="358"/>
                    </a:lnTo>
                    <a:lnTo>
                      <a:pt x="293" y="397"/>
                    </a:lnTo>
                    <a:lnTo>
                      <a:pt x="235" y="434"/>
                    </a:lnTo>
                    <a:lnTo>
                      <a:pt x="191" y="455"/>
                    </a:lnTo>
                    <a:lnTo>
                      <a:pt x="140" y="469"/>
                    </a:lnTo>
                    <a:lnTo>
                      <a:pt x="80" y="474"/>
                    </a:lnTo>
                    <a:lnTo>
                      <a:pt x="44" y="471"/>
                    </a:lnTo>
                    <a:lnTo>
                      <a:pt x="28" y="455"/>
                    </a:lnTo>
                    <a:lnTo>
                      <a:pt x="8" y="422"/>
                    </a:lnTo>
                    <a:lnTo>
                      <a:pt x="0" y="389"/>
                    </a:lnTo>
                    <a:lnTo>
                      <a:pt x="2" y="356"/>
                    </a:lnTo>
                    <a:lnTo>
                      <a:pt x="14" y="304"/>
                    </a:lnTo>
                    <a:lnTo>
                      <a:pt x="38" y="229"/>
                    </a:lnTo>
                    <a:lnTo>
                      <a:pt x="44" y="189"/>
                    </a:lnTo>
                    <a:lnTo>
                      <a:pt x="58" y="190"/>
                    </a:lnTo>
                    <a:lnTo>
                      <a:pt x="76" y="201"/>
                    </a:lnTo>
                    <a:lnTo>
                      <a:pt x="95" y="228"/>
                    </a:lnTo>
                    <a:lnTo>
                      <a:pt x="115" y="266"/>
                    </a:lnTo>
                    <a:lnTo>
                      <a:pt x="140" y="285"/>
                    </a:lnTo>
                    <a:lnTo>
                      <a:pt x="168" y="286"/>
                    </a:lnTo>
                    <a:lnTo>
                      <a:pt x="185" y="284"/>
                    </a:lnTo>
                    <a:lnTo>
                      <a:pt x="211" y="272"/>
                    </a:lnTo>
                    <a:lnTo>
                      <a:pt x="236" y="246"/>
                    </a:lnTo>
                    <a:lnTo>
                      <a:pt x="240" y="216"/>
                    </a:lnTo>
                    <a:lnTo>
                      <a:pt x="229" y="184"/>
                    </a:lnTo>
                    <a:lnTo>
                      <a:pt x="201" y="128"/>
                    </a:lnTo>
                    <a:lnTo>
                      <a:pt x="179" y="66"/>
                    </a:lnTo>
                    <a:lnTo>
                      <a:pt x="179" y="22"/>
                    </a:lnTo>
                    <a:lnTo>
                      <a:pt x="185" y="0"/>
                    </a:lnTo>
                    <a:lnTo>
                      <a:pt x="328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D9A0EF6F-C90B-4D0D-8683-34963507895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58298" y="398783"/>
                <a:ext cx="69351" cy="24734"/>
              </a:xfrm>
              <a:custGeom>
                <a:avLst/>
                <a:gdLst>
                  <a:gd name="T0" fmla="*/ 5 w 429"/>
                  <a:gd name="T1" fmla="*/ 0 h 153"/>
                  <a:gd name="T2" fmla="*/ 98 w 429"/>
                  <a:gd name="T3" fmla="*/ 0 h 153"/>
                  <a:gd name="T4" fmla="*/ 110 w 429"/>
                  <a:gd name="T5" fmla="*/ 14 h 153"/>
                  <a:gd name="T6" fmla="*/ 142 w 429"/>
                  <a:gd name="T7" fmla="*/ 36 h 153"/>
                  <a:gd name="T8" fmla="*/ 205 w 429"/>
                  <a:gd name="T9" fmla="*/ 53 h 153"/>
                  <a:gd name="T10" fmla="*/ 302 w 429"/>
                  <a:gd name="T11" fmla="*/ 61 h 153"/>
                  <a:gd name="T12" fmla="*/ 373 w 429"/>
                  <a:gd name="T13" fmla="*/ 70 h 153"/>
                  <a:gd name="T14" fmla="*/ 413 w 429"/>
                  <a:gd name="T15" fmla="*/ 84 h 153"/>
                  <a:gd name="T16" fmla="*/ 429 w 429"/>
                  <a:gd name="T17" fmla="*/ 93 h 153"/>
                  <a:gd name="T18" fmla="*/ 414 w 429"/>
                  <a:gd name="T19" fmla="*/ 108 h 153"/>
                  <a:gd name="T20" fmla="*/ 361 w 429"/>
                  <a:gd name="T21" fmla="*/ 132 h 153"/>
                  <a:gd name="T22" fmla="*/ 290 w 429"/>
                  <a:gd name="T23" fmla="*/ 148 h 153"/>
                  <a:gd name="T24" fmla="*/ 210 w 429"/>
                  <a:gd name="T25" fmla="*/ 153 h 153"/>
                  <a:gd name="T26" fmla="*/ 131 w 429"/>
                  <a:gd name="T27" fmla="*/ 148 h 153"/>
                  <a:gd name="T28" fmla="*/ 64 w 429"/>
                  <a:gd name="T29" fmla="*/ 126 h 153"/>
                  <a:gd name="T30" fmla="*/ 26 w 429"/>
                  <a:gd name="T31" fmla="*/ 100 h 153"/>
                  <a:gd name="T32" fmla="*/ 9 w 429"/>
                  <a:gd name="T33" fmla="*/ 77 h 153"/>
                  <a:gd name="T34" fmla="*/ 0 w 429"/>
                  <a:gd name="T35" fmla="*/ 50 h 153"/>
                  <a:gd name="T36" fmla="*/ 0 w 429"/>
                  <a:gd name="T37" fmla="*/ 17 h 153"/>
                  <a:gd name="T38" fmla="*/ 5 w 429"/>
                  <a:gd name="T3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9" h="153">
                    <a:moveTo>
                      <a:pt x="5" y="0"/>
                    </a:moveTo>
                    <a:lnTo>
                      <a:pt x="98" y="0"/>
                    </a:lnTo>
                    <a:lnTo>
                      <a:pt x="110" y="14"/>
                    </a:lnTo>
                    <a:lnTo>
                      <a:pt x="142" y="36"/>
                    </a:lnTo>
                    <a:lnTo>
                      <a:pt x="205" y="53"/>
                    </a:lnTo>
                    <a:lnTo>
                      <a:pt x="302" y="61"/>
                    </a:lnTo>
                    <a:lnTo>
                      <a:pt x="373" y="70"/>
                    </a:lnTo>
                    <a:lnTo>
                      <a:pt x="413" y="84"/>
                    </a:lnTo>
                    <a:lnTo>
                      <a:pt x="429" y="93"/>
                    </a:lnTo>
                    <a:lnTo>
                      <a:pt x="414" y="108"/>
                    </a:lnTo>
                    <a:lnTo>
                      <a:pt x="361" y="132"/>
                    </a:lnTo>
                    <a:lnTo>
                      <a:pt x="290" y="148"/>
                    </a:lnTo>
                    <a:lnTo>
                      <a:pt x="210" y="153"/>
                    </a:lnTo>
                    <a:lnTo>
                      <a:pt x="131" y="148"/>
                    </a:lnTo>
                    <a:lnTo>
                      <a:pt x="64" y="126"/>
                    </a:lnTo>
                    <a:lnTo>
                      <a:pt x="26" y="100"/>
                    </a:lnTo>
                    <a:lnTo>
                      <a:pt x="9" y="77"/>
                    </a:lnTo>
                    <a:lnTo>
                      <a:pt x="0" y="50"/>
                    </a:lnTo>
                    <a:lnTo>
                      <a:pt x="0" y="1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A0F47309-86CE-40F4-BF3F-7223438359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275560" y="398783"/>
                <a:ext cx="206598" cy="22794"/>
              </a:xfrm>
              <a:custGeom>
                <a:avLst/>
                <a:gdLst>
                  <a:gd name="T0" fmla="*/ 942 w 1278"/>
                  <a:gd name="T1" fmla="*/ 0 h 141"/>
                  <a:gd name="T2" fmla="*/ 1037 w 1278"/>
                  <a:gd name="T3" fmla="*/ 0 h 141"/>
                  <a:gd name="T4" fmla="*/ 1045 w 1278"/>
                  <a:gd name="T5" fmla="*/ 16 h 141"/>
                  <a:gd name="T6" fmla="*/ 1074 w 1278"/>
                  <a:gd name="T7" fmla="*/ 33 h 141"/>
                  <a:gd name="T8" fmla="*/ 1137 w 1278"/>
                  <a:gd name="T9" fmla="*/ 41 h 141"/>
                  <a:gd name="T10" fmla="*/ 1206 w 1278"/>
                  <a:gd name="T11" fmla="*/ 42 h 141"/>
                  <a:gd name="T12" fmla="*/ 1245 w 1278"/>
                  <a:gd name="T13" fmla="*/ 50 h 141"/>
                  <a:gd name="T14" fmla="*/ 1265 w 1278"/>
                  <a:gd name="T15" fmla="*/ 65 h 141"/>
                  <a:gd name="T16" fmla="*/ 1274 w 1278"/>
                  <a:gd name="T17" fmla="*/ 80 h 141"/>
                  <a:gd name="T18" fmla="*/ 1278 w 1278"/>
                  <a:gd name="T19" fmla="*/ 110 h 141"/>
                  <a:gd name="T20" fmla="*/ 1273 w 1278"/>
                  <a:gd name="T21" fmla="*/ 141 h 141"/>
                  <a:gd name="T22" fmla="*/ 0 w 1278"/>
                  <a:gd name="T23" fmla="*/ 141 h 141"/>
                  <a:gd name="T24" fmla="*/ 14 w 1278"/>
                  <a:gd name="T25" fmla="*/ 125 h 141"/>
                  <a:gd name="T26" fmla="*/ 50 w 1278"/>
                  <a:gd name="T27" fmla="*/ 98 h 141"/>
                  <a:gd name="T28" fmla="*/ 91 w 1278"/>
                  <a:gd name="T29" fmla="*/ 80 h 141"/>
                  <a:gd name="T30" fmla="*/ 139 w 1278"/>
                  <a:gd name="T31" fmla="*/ 66 h 141"/>
                  <a:gd name="T32" fmla="*/ 221 w 1278"/>
                  <a:gd name="T33" fmla="*/ 54 h 141"/>
                  <a:gd name="T34" fmla="*/ 347 w 1278"/>
                  <a:gd name="T35" fmla="*/ 50 h 141"/>
                  <a:gd name="T36" fmla="*/ 552 w 1278"/>
                  <a:gd name="T37" fmla="*/ 54 h 141"/>
                  <a:gd name="T38" fmla="*/ 757 w 1278"/>
                  <a:gd name="T39" fmla="*/ 45 h 141"/>
                  <a:gd name="T40" fmla="*/ 854 w 1278"/>
                  <a:gd name="T41" fmla="*/ 29 h 141"/>
                  <a:gd name="T42" fmla="*/ 914 w 1278"/>
                  <a:gd name="T43" fmla="*/ 10 h 141"/>
                  <a:gd name="T44" fmla="*/ 942 w 1278"/>
                  <a:gd name="T4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78" h="141">
                    <a:moveTo>
                      <a:pt x="942" y="0"/>
                    </a:moveTo>
                    <a:lnTo>
                      <a:pt x="1037" y="0"/>
                    </a:lnTo>
                    <a:lnTo>
                      <a:pt x="1045" y="16"/>
                    </a:lnTo>
                    <a:lnTo>
                      <a:pt x="1074" y="33"/>
                    </a:lnTo>
                    <a:lnTo>
                      <a:pt x="1137" y="41"/>
                    </a:lnTo>
                    <a:lnTo>
                      <a:pt x="1206" y="42"/>
                    </a:lnTo>
                    <a:lnTo>
                      <a:pt x="1245" y="50"/>
                    </a:lnTo>
                    <a:lnTo>
                      <a:pt x="1265" y="65"/>
                    </a:lnTo>
                    <a:lnTo>
                      <a:pt x="1274" y="80"/>
                    </a:lnTo>
                    <a:lnTo>
                      <a:pt x="1278" y="110"/>
                    </a:lnTo>
                    <a:lnTo>
                      <a:pt x="1273" y="141"/>
                    </a:lnTo>
                    <a:lnTo>
                      <a:pt x="0" y="141"/>
                    </a:lnTo>
                    <a:lnTo>
                      <a:pt x="14" y="125"/>
                    </a:lnTo>
                    <a:lnTo>
                      <a:pt x="50" y="98"/>
                    </a:lnTo>
                    <a:lnTo>
                      <a:pt x="91" y="80"/>
                    </a:lnTo>
                    <a:lnTo>
                      <a:pt x="139" y="66"/>
                    </a:lnTo>
                    <a:lnTo>
                      <a:pt x="221" y="54"/>
                    </a:lnTo>
                    <a:lnTo>
                      <a:pt x="347" y="50"/>
                    </a:lnTo>
                    <a:lnTo>
                      <a:pt x="552" y="54"/>
                    </a:lnTo>
                    <a:lnTo>
                      <a:pt x="757" y="45"/>
                    </a:lnTo>
                    <a:lnTo>
                      <a:pt x="854" y="29"/>
                    </a:lnTo>
                    <a:lnTo>
                      <a:pt x="914" y="10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8">
                <a:extLst>
                  <a:ext uri="{FF2B5EF4-FFF2-40B4-BE49-F238E27FC236}">
                    <a16:creationId xmlns:a16="http://schemas.microsoft.com/office/drawing/2014/main" id="{BFD73DCC-325E-4EFB-B235-C3F61EB7CB9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4220" y="10321"/>
                <a:ext cx="167800" cy="213387"/>
              </a:xfrm>
              <a:custGeom>
                <a:avLst/>
                <a:gdLst>
                  <a:gd name="T0" fmla="*/ 0 w 1037"/>
                  <a:gd name="T1" fmla="*/ 0 h 1319"/>
                  <a:gd name="T2" fmla="*/ 83 w 1037"/>
                  <a:gd name="T3" fmla="*/ 65 h 1319"/>
                  <a:gd name="T4" fmla="*/ 234 w 1037"/>
                  <a:gd name="T5" fmla="*/ 207 h 1319"/>
                  <a:gd name="T6" fmla="*/ 374 w 1037"/>
                  <a:gd name="T7" fmla="*/ 361 h 1319"/>
                  <a:gd name="T8" fmla="*/ 505 w 1037"/>
                  <a:gd name="T9" fmla="*/ 526 h 1319"/>
                  <a:gd name="T10" fmla="*/ 686 w 1037"/>
                  <a:gd name="T11" fmla="*/ 786 h 1319"/>
                  <a:gd name="T12" fmla="*/ 918 w 1037"/>
                  <a:gd name="T13" fmla="*/ 1143 h 1319"/>
                  <a:gd name="T14" fmla="*/ 1037 w 1037"/>
                  <a:gd name="T15" fmla="*/ 1319 h 1319"/>
                  <a:gd name="T16" fmla="*/ 877 w 1037"/>
                  <a:gd name="T17" fmla="*/ 1125 h 1319"/>
                  <a:gd name="T18" fmla="*/ 618 w 1037"/>
                  <a:gd name="T19" fmla="*/ 797 h 1319"/>
                  <a:gd name="T20" fmla="*/ 277 w 1037"/>
                  <a:gd name="T21" fmla="*/ 354 h 1319"/>
                  <a:gd name="T22" fmla="*/ 0 w 1037"/>
                  <a:gd name="T23" fmla="*/ 0 h 1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37" h="1319">
                    <a:moveTo>
                      <a:pt x="0" y="0"/>
                    </a:moveTo>
                    <a:lnTo>
                      <a:pt x="83" y="65"/>
                    </a:lnTo>
                    <a:lnTo>
                      <a:pt x="234" y="207"/>
                    </a:lnTo>
                    <a:lnTo>
                      <a:pt x="374" y="361"/>
                    </a:lnTo>
                    <a:lnTo>
                      <a:pt x="505" y="526"/>
                    </a:lnTo>
                    <a:lnTo>
                      <a:pt x="686" y="786"/>
                    </a:lnTo>
                    <a:lnTo>
                      <a:pt x="918" y="1143"/>
                    </a:lnTo>
                    <a:lnTo>
                      <a:pt x="1037" y="1319"/>
                    </a:lnTo>
                    <a:lnTo>
                      <a:pt x="877" y="1125"/>
                    </a:lnTo>
                    <a:lnTo>
                      <a:pt x="618" y="797"/>
                    </a:lnTo>
                    <a:lnTo>
                      <a:pt x="277" y="3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9">
                <a:extLst>
                  <a:ext uri="{FF2B5EF4-FFF2-40B4-BE49-F238E27FC236}">
                    <a16:creationId xmlns:a16="http://schemas.microsoft.com/office/drawing/2014/main" id="{AFF24FA8-3463-47CC-B38F-7EA1678FEA3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09294" y="10321"/>
                <a:ext cx="46072" cy="53347"/>
              </a:xfrm>
              <a:custGeom>
                <a:avLst/>
                <a:gdLst>
                  <a:gd name="T0" fmla="*/ 0 w 283"/>
                  <a:gd name="T1" fmla="*/ 95 h 330"/>
                  <a:gd name="T2" fmla="*/ 20 w 283"/>
                  <a:gd name="T3" fmla="*/ 112 h 330"/>
                  <a:gd name="T4" fmla="*/ 54 w 283"/>
                  <a:gd name="T5" fmla="*/ 127 h 330"/>
                  <a:gd name="T6" fmla="*/ 86 w 283"/>
                  <a:gd name="T7" fmla="*/ 121 h 330"/>
                  <a:gd name="T8" fmla="*/ 117 w 283"/>
                  <a:gd name="T9" fmla="*/ 104 h 330"/>
                  <a:gd name="T10" fmla="*/ 165 w 283"/>
                  <a:gd name="T11" fmla="*/ 63 h 330"/>
                  <a:gd name="T12" fmla="*/ 218 w 283"/>
                  <a:gd name="T13" fmla="*/ 21 h 330"/>
                  <a:gd name="T14" fmla="*/ 259 w 283"/>
                  <a:gd name="T15" fmla="*/ 4 h 330"/>
                  <a:gd name="T16" fmla="*/ 283 w 283"/>
                  <a:gd name="T17" fmla="*/ 0 h 330"/>
                  <a:gd name="T18" fmla="*/ 237 w 283"/>
                  <a:gd name="T19" fmla="*/ 49 h 330"/>
                  <a:gd name="T20" fmla="*/ 162 w 283"/>
                  <a:gd name="T21" fmla="*/ 115 h 330"/>
                  <a:gd name="T22" fmla="*/ 131 w 283"/>
                  <a:gd name="T23" fmla="*/ 157 h 330"/>
                  <a:gd name="T24" fmla="*/ 126 w 283"/>
                  <a:gd name="T25" fmla="*/ 192 h 330"/>
                  <a:gd name="T26" fmla="*/ 137 w 283"/>
                  <a:gd name="T27" fmla="*/ 236 h 330"/>
                  <a:gd name="T28" fmla="*/ 166 w 283"/>
                  <a:gd name="T29" fmla="*/ 293 h 330"/>
                  <a:gd name="T30" fmla="*/ 189 w 283"/>
                  <a:gd name="T31" fmla="*/ 330 h 330"/>
                  <a:gd name="T32" fmla="*/ 130 w 283"/>
                  <a:gd name="T33" fmla="*/ 282 h 330"/>
                  <a:gd name="T34" fmla="*/ 50 w 283"/>
                  <a:gd name="T35" fmla="*/ 203 h 330"/>
                  <a:gd name="T36" fmla="*/ 12 w 283"/>
                  <a:gd name="T37" fmla="*/ 136 h 330"/>
                  <a:gd name="T38" fmla="*/ 0 w 283"/>
                  <a:gd name="T39" fmla="*/ 95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3" h="330">
                    <a:moveTo>
                      <a:pt x="0" y="95"/>
                    </a:moveTo>
                    <a:lnTo>
                      <a:pt x="20" y="112"/>
                    </a:lnTo>
                    <a:lnTo>
                      <a:pt x="54" y="127"/>
                    </a:lnTo>
                    <a:lnTo>
                      <a:pt x="86" y="121"/>
                    </a:lnTo>
                    <a:lnTo>
                      <a:pt x="117" y="104"/>
                    </a:lnTo>
                    <a:lnTo>
                      <a:pt x="165" y="63"/>
                    </a:lnTo>
                    <a:lnTo>
                      <a:pt x="218" y="21"/>
                    </a:lnTo>
                    <a:lnTo>
                      <a:pt x="259" y="4"/>
                    </a:lnTo>
                    <a:lnTo>
                      <a:pt x="283" y="0"/>
                    </a:lnTo>
                    <a:lnTo>
                      <a:pt x="237" y="49"/>
                    </a:lnTo>
                    <a:lnTo>
                      <a:pt x="162" y="115"/>
                    </a:lnTo>
                    <a:lnTo>
                      <a:pt x="131" y="157"/>
                    </a:lnTo>
                    <a:lnTo>
                      <a:pt x="126" y="192"/>
                    </a:lnTo>
                    <a:lnTo>
                      <a:pt x="137" y="236"/>
                    </a:lnTo>
                    <a:lnTo>
                      <a:pt x="166" y="293"/>
                    </a:lnTo>
                    <a:lnTo>
                      <a:pt x="189" y="330"/>
                    </a:lnTo>
                    <a:lnTo>
                      <a:pt x="130" y="282"/>
                    </a:lnTo>
                    <a:lnTo>
                      <a:pt x="50" y="203"/>
                    </a:lnTo>
                    <a:lnTo>
                      <a:pt x="12" y="13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8F2C807D-1702-40A7-A955-0D62FBC5C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91548" y="161147"/>
                <a:ext cx="83415" cy="32008"/>
              </a:xfrm>
              <a:custGeom>
                <a:avLst/>
                <a:gdLst>
                  <a:gd name="T0" fmla="*/ 0 w 518"/>
                  <a:gd name="T1" fmla="*/ 56 h 197"/>
                  <a:gd name="T2" fmla="*/ 16 w 518"/>
                  <a:gd name="T3" fmla="*/ 43 h 197"/>
                  <a:gd name="T4" fmla="*/ 51 w 518"/>
                  <a:gd name="T5" fmla="*/ 24 h 197"/>
                  <a:gd name="T6" fmla="*/ 107 w 518"/>
                  <a:gd name="T7" fmla="*/ 5 h 197"/>
                  <a:gd name="T8" fmla="*/ 184 w 518"/>
                  <a:gd name="T9" fmla="*/ 0 h 197"/>
                  <a:gd name="T10" fmla="*/ 263 w 518"/>
                  <a:gd name="T11" fmla="*/ 13 h 197"/>
                  <a:gd name="T12" fmla="*/ 338 w 518"/>
                  <a:gd name="T13" fmla="*/ 40 h 197"/>
                  <a:gd name="T14" fmla="*/ 406 w 518"/>
                  <a:gd name="T15" fmla="*/ 79 h 197"/>
                  <a:gd name="T16" fmla="*/ 464 w 518"/>
                  <a:gd name="T17" fmla="*/ 124 h 197"/>
                  <a:gd name="T18" fmla="*/ 505 w 518"/>
                  <a:gd name="T19" fmla="*/ 172 h 197"/>
                  <a:gd name="T20" fmla="*/ 518 w 518"/>
                  <a:gd name="T21" fmla="*/ 197 h 197"/>
                  <a:gd name="T22" fmla="*/ 466 w 518"/>
                  <a:gd name="T23" fmla="*/ 167 h 197"/>
                  <a:gd name="T24" fmla="*/ 362 w 518"/>
                  <a:gd name="T25" fmla="*/ 105 h 197"/>
                  <a:gd name="T26" fmla="*/ 276 w 518"/>
                  <a:gd name="T27" fmla="*/ 69 h 197"/>
                  <a:gd name="T28" fmla="*/ 209 w 518"/>
                  <a:gd name="T29" fmla="*/ 52 h 197"/>
                  <a:gd name="T30" fmla="*/ 135 w 518"/>
                  <a:gd name="T31" fmla="*/ 45 h 197"/>
                  <a:gd name="T32" fmla="*/ 48 w 518"/>
                  <a:gd name="T33" fmla="*/ 48 h 197"/>
                  <a:gd name="T34" fmla="*/ 0 w 518"/>
                  <a:gd name="T35" fmla="*/ 56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18" h="197">
                    <a:moveTo>
                      <a:pt x="0" y="56"/>
                    </a:moveTo>
                    <a:lnTo>
                      <a:pt x="16" y="43"/>
                    </a:lnTo>
                    <a:lnTo>
                      <a:pt x="51" y="24"/>
                    </a:lnTo>
                    <a:lnTo>
                      <a:pt x="107" y="5"/>
                    </a:lnTo>
                    <a:lnTo>
                      <a:pt x="184" y="0"/>
                    </a:lnTo>
                    <a:lnTo>
                      <a:pt x="263" y="13"/>
                    </a:lnTo>
                    <a:lnTo>
                      <a:pt x="338" y="40"/>
                    </a:lnTo>
                    <a:lnTo>
                      <a:pt x="406" y="79"/>
                    </a:lnTo>
                    <a:lnTo>
                      <a:pt x="464" y="124"/>
                    </a:lnTo>
                    <a:lnTo>
                      <a:pt x="505" y="172"/>
                    </a:lnTo>
                    <a:lnTo>
                      <a:pt x="518" y="197"/>
                    </a:lnTo>
                    <a:lnTo>
                      <a:pt x="466" y="167"/>
                    </a:lnTo>
                    <a:lnTo>
                      <a:pt x="362" y="105"/>
                    </a:lnTo>
                    <a:lnTo>
                      <a:pt x="276" y="69"/>
                    </a:lnTo>
                    <a:lnTo>
                      <a:pt x="209" y="52"/>
                    </a:lnTo>
                    <a:lnTo>
                      <a:pt x="135" y="45"/>
                    </a:lnTo>
                    <a:lnTo>
                      <a:pt x="48" y="48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DB0EBA86-D3B2-4557-9368-D9FA49D77D9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82722" y="-248653"/>
                <a:ext cx="320081" cy="419015"/>
              </a:xfrm>
              <a:custGeom>
                <a:avLst/>
                <a:gdLst>
                  <a:gd name="T0" fmla="*/ 447 w 1979"/>
                  <a:gd name="T1" fmla="*/ 280 h 2592"/>
                  <a:gd name="T2" fmla="*/ 1140 w 1979"/>
                  <a:gd name="T3" fmla="*/ 1575 h 2592"/>
                  <a:gd name="T4" fmla="*/ 1505 w 1979"/>
                  <a:gd name="T5" fmla="*/ 2138 h 2592"/>
                  <a:gd name="T6" fmla="*/ 1902 w 1979"/>
                  <a:gd name="T7" fmla="*/ 2536 h 2592"/>
                  <a:gd name="T8" fmla="*/ 1910 w 1979"/>
                  <a:gd name="T9" fmla="*/ 2584 h 2592"/>
                  <a:gd name="T10" fmla="*/ 1753 w 1979"/>
                  <a:gd name="T11" fmla="*/ 2497 h 2592"/>
                  <a:gd name="T12" fmla="*/ 1391 w 1979"/>
                  <a:gd name="T13" fmla="*/ 2063 h 2592"/>
                  <a:gd name="T14" fmla="*/ 1295 w 1979"/>
                  <a:gd name="T15" fmla="*/ 1992 h 2592"/>
                  <a:gd name="T16" fmla="*/ 1320 w 1979"/>
                  <a:gd name="T17" fmla="*/ 2079 h 2592"/>
                  <a:gd name="T18" fmla="*/ 1288 w 1979"/>
                  <a:gd name="T19" fmla="*/ 2099 h 2592"/>
                  <a:gd name="T20" fmla="*/ 1225 w 1979"/>
                  <a:gd name="T21" fmla="*/ 2120 h 2592"/>
                  <a:gd name="T22" fmla="*/ 1132 w 1979"/>
                  <a:gd name="T23" fmla="*/ 1908 h 2592"/>
                  <a:gd name="T24" fmla="*/ 999 w 1979"/>
                  <a:gd name="T25" fmla="*/ 1341 h 2592"/>
                  <a:gd name="T26" fmla="*/ 896 w 1979"/>
                  <a:gd name="T27" fmla="*/ 1170 h 2592"/>
                  <a:gd name="T28" fmla="*/ 754 w 1979"/>
                  <a:gd name="T29" fmla="*/ 1084 h 2592"/>
                  <a:gd name="T30" fmla="*/ 654 w 1979"/>
                  <a:gd name="T31" fmla="*/ 731 h 2592"/>
                  <a:gd name="T32" fmla="*/ 517 w 1979"/>
                  <a:gd name="T33" fmla="*/ 477 h 2592"/>
                  <a:gd name="T34" fmla="*/ 411 w 1979"/>
                  <a:gd name="T35" fmla="*/ 381 h 2592"/>
                  <a:gd name="T36" fmla="*/ 346 w 1979"/>
                  <a:gd name="T37" fmla="*/ 423 h 2592"/>
                  <a:gd name="T38" fmla="*/ 313 w 1979"/>
                  <a:gd name="T39" fmla="*/ 485 h 2592"/>
                  <a:gd name="T40" fmla="*/ 259 w 1979"/>
                  <a:gd name="T41" fmla="*/ 685 h 2592"/>
                  <a:gd name="T42" fmla="*/ 174 w 1979"/>
                  <a:gd name="T43" fmla="*/ 683 h 2592"/>
                  <a:gd name="T44" fmla="*/ 135 w 1979"/>
                  <a:gd name="T45" fmla="*/ 744 h 2592"/>
                  <a:gd name="T46" fmla="*/ 194 w 1979"/>
                  <a:gd name="T47" fmla="*/ 952 h 2592"/>
                  <a:gd name="T48" fmla="*/ 171 w 1979"/>
                  <a:gd name="T49" fmla="*/ 1033 h 2592"/>
                  <a:gd name="T50" fmla="*/ 108 w 1979"/>
                  <a:gd name="T51" fmla="*/ 1062 h 2592"/>
                  <a:gd name="T52" fmla="*/ 113 w 1979"/>
                  <a:gd name="T53" fmla="*/ 1118 h 2592"/>
                  <a:gd name="T54" fmla="*/ 127 w 1979"/>
                  <a:gd name="T55" fmla="*/ 1128 h 2592"/>
                  <a:gd name="T56" fmla="*/ 46 w 1979"/>
                  <a:gd name="T57" fmla="*/ 1026 h 2592"/>
                  <a:gd name="T58" fmla="*/ 34 w 1979"/>
                  <a:gd name="T59" fmla="*/ 741 h 2592"/>
                  <a:gd name="T60" fmla="*/ 94 w 1979"/>
                  <a:gd name="T61" fmla="*/ 424 h 2592"/>
                  <a:gd name="T62" fmla="*/ 135 w 1979"/>
                  <a:gd name="T63" fmla="*/ 471 h 2592"/>
                  <a:gd name="T64" fmla="*/ 154 w 1979"/>
                  <a:gd name="T65" fmla="*/ 599 h 2592"/>
                  <a:gd name="T66" fmla="*/ 223 w 1979"/>
                  <a:gd name="T67" fmla="*/ 376 h 2592"/>
                  <a:gd name="T68" fmla="*/ 202 w 1979"/>
                  <a:gd name="T69" fmla="*/ 228 h 2592"/>
                  <a:gd name="T70" fmla="*/ 141 w 1979"/>
                  <a:gd name="T71" fmla="*/ 142 h 2592"/>
                  <a:gd name="T72" fmla="*/ 96 w 1979"/>
                  <a:gd name="T73" fmla="*/ 166 h 2592"/>
                  <a:gd name="T74" fmla="*/ 94 w 1979"/>
                  <a:gd name="T75" fmla="*/ 353 h 2592"/>
                  <a:gd name="T76" fmla="*/ 46 w 1979"/>
                  <a:gd name="T77" fmla="*/ 388 h 2592"/>
                  <a:gd name="T78" fmla="*/ 13 w 1979"/>
                  <a:gd name="T79" fmla="*/ 363 h 2592"/>
                  <a:gd name="T80" fmla="*/ 48 w 1979"/>
                  <a:gd name="T81" fmla="*/ 106 h 2592"/>
                  <a:gd name="T82" fmla="*/ 80 w 1979"/>
                  <a:gd name="T83" fmla="*/ 20 h 2592"/>
                  <a:gd name="T84" fmla="*/ 110 w 1979"/>
                  <a:gd name="T85" fmla="*/ 92 h 2592"/>
                  <a:gd name="T86" fmla="*/ 141 w 1979"/>
                  <a:gd name="T87" fmla="*/ 0 h 2592"/>
                  <a:gd name="T88" fmla="*/ 183 w 1979"/>
                  <a:gd name="T89" fmla="*/ 47 h 2592"/>
                  <a:gd name="T90" fmla="*/ 206 w 1979"/>
                  <a:gd name="T91" fmla="*/ 191 h 2592"/>
                  <a:gd name="T92" fmla="*/ 267 w 1979"/>
                  <a:gd name="T93" fmla="*/ 164 h 2592"/>
                  <a:gd name="T94" fmla="*/ 283 w 1979"/>
                  <a:gd name="T95" fmla="*/ 47 h 2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79" h="2592">
                    <a:moveTo>
                      <a:pt x="283" y="47"/>
                    </a:moveTo>
                    <a:lnTo>
                      <a:pt x="339" y="123"/>
                    </a:lnTo>
                    <a:lnTo>
                      <a:pt x="447" y="280"/>
                    </a:lnTo>
                    <a:lnTo>
                      <a:pt x="596" y="528"/>
                    </a:lnTo>
                    <a:lnTo>
                      <a:pt x="870" y="1050"/>
                    </a:lnTo>
                    <a:lnTo>
                      <a:pt x="1140" y="1575"/>
                    </a:lnTo>
                    <a:lnTo>
                      <a:pt x="1287" y="1826"/>
                    </a:lnTo>
                    <a:lnTo>
                      <a:pt x="1392" y="1986"/>
                    </a:lnTo>
                    <a:lnTo>
                      <a:pt x="1505" y="2138"/>
                    </a:lnTo>
                    <a:lnTo>
                      <a:pt x="1626" y="2282"/>
                    </a:lnTo>
                    <a:lnTo>
                      <a:pt x="1758" y="2415"/>
                    </a:lnTo>
                    <a:lnTo>
                      <a:pt x="1902" y="2536"/>
                    </a:lnTo>
                    <a:lnTo>
                      <a:pt x="1979" y="2592"/>
                    </a:lnTo>
                    <a:lnTo>
                      <a:pt x="1955" y="2592"/>
                    </a:lnTo>
                    <a:lnTo>
                      <a:pt x="1910" y="2584"/>
                    </a:lnTo>
                    <a:lnTo>
                      <a:pt x="1865" y="2568"/>
                    </a:lnTo>
                    <a:lnTo>
                      <a:pt x="1820" y="2545"/>
                    </a:lnTo>
                    <a:lnTo>
                      <a:pt x="1753" y="2497"/>
                    </a:lnTo>
                    <a:lnTo>
                      <a:pt x="1668" y="2415"/>
                    </a:lnTo>
                    <a:lnTo>
                      <a:pt x="1544" y="2268"/>
                    </a:lnTo>
                    <a:lnTo>
                      <a:pt x="1391" y="2063"/>
                    </a:lnTo>
                    <a:lnTo>
                      <a:pt x="1320" y="1979"/>
                    </a:lnTo>
                    <a:lnTo>
                      <a:pt x="1308" y="1983"/>
                    </a:lnTo>
                    <a:lnTo>
                      <a:pt x="1295" y="1992"/>
                    </a:lnTo>
                    <a:lnTo>
                      <a:pt x="1293" y="2011"/>
                    </a:lnTo>
                    <a:lnTo>
                      <a:pt x="1309" y="2044"/>
                    </a:lnTo>
                    <a:lnTo>
                      <a:pt x="1320" y="2079"/>
                    </a:lnTo>
                    <a:lnTo>
                      <a:pt x="1323" y="2106"/>
                    </a:lnTo>
                    <a:lnTo>
                      <a:pt x="1320" y="2120"/>
                    </a:lnTo>
                    <a:lnTo>
                      <a:pt x="1288" y="2099"/>
                    </a:lnTo>
                    <a:lnTo>
                      <a:pt x="1248" y="2087"/>
                    </a:lnTo>
                    <a:lnTo>
                      <a:pt x="1229" y="2102"/>
                    </a:lnTo>
                    <a:lnTo>
                      <a:pt x="1225" y="2120"/>
                    </a:lnTo>
                    <a:lnTo>
                      <a:pt x="1205" y="2088"/>
                    </a:lnTo>
                    <a:lnTo>
                      <a:pt x="1172" y="2019"/>
                    </a:lnTo>
                    <a:lnTo>
                      <a:pt x="1132" y="1908"/>
                    </a:lnTo>
                    <a:lnTo>
                      <a:pt x="1079" y="1674"/>
                    </a:lnTo>
                    <a:lnTo>
                      <a:pt x="1032" y="1445"/>
                    </a:lnTo>
                    <a:lnTo>
                      <a:pt x="999" y="1341"/>
                    </a:lnTo>
                    <a:lnTo>
                      <a:pt x="971" y="1278"/>
                    </a:lnTo>
                    <a:lnTo>
                      <a:pt x="938" y="1221"/>
                    </a:lnTo>
                    <a:lnTo>
                      <a:pt x="896" y="1170"/>
                    </a:lnTo>
                    <a:lnTo>
                      <a:pt x="847" y="1129"/>
                    </a:lnTo>
                    <a:lnTo>
                      <a:pt x="788" y="1096"/>
                    </a:lnTo>
                    <a:lnTo>
                      <a:pt x="754" y="1084"/>
                    </a:lnTo>
                    <a:lnTo>
                      <a:pt x="731" y="977"/>
                    </a:lnTo>
                    <a:lnTo>
                      <a:pt x="688" y="825"/>
                    </a:lnTo>
                    <a:lnTo>
                      <a:pt x="654" y="731"/>
                    </a:lnTo>
                    <a:lnTo>
                      <a:pt x="615" y="640"/>
                    </a:lnTo>
                    <a:lnTo>
                      <a:pt x="570" y="556"/>
                    </a:lnTo>
                    <a:lnTo>
                      <a:pt x="517" y="477"/>
                    </a:lnTo>
                    <a:lnTo>
                      <a:pt x="458" y="408"/>
                    </a:lnTo>
                    <a:lnTo>
                      <a:pt x="425" y="376"/>
                    </a:lnTo>
                    <a:lnTo>
                      <a:pt x="411" y="381"/>
                    </a:lnTo>
                    <a:lnTo>
                      <a:pt x="390" y="396"/>
                    </a:lnTo>
                    <a:lnTo>
                      <a:pt x="370" y="412"/>
                    </a:lnTo>
                    <a:lnTo>
                      <a:pt x="346" y="423"/>
                    </a:lnTo>
                    <a:lnTo>
                      <a:pt x="330" y="424"/>
                    </a:lnTo>
                    <a:lnTo>
                      <a:pt x="323" y="440"/>
                    </a:lnTo>
                    <a:lnTo>
                      <a:pt x="313" y="485"/>
                    </a:lnTo>
                    <a:lnTo>
                      <a:pt x="302" y="571"/>
                    </a:lnTo>
                    <a:lnTo>
                      <a:pt x="282" y="649"/>
                    </a:lnTo>
                    <a:lnTo>
                      <a:pt x="259" y="685"/>
                    </a:lnTo>
                    <a:lnTo>
                      <a:pt x="234" y="697"/>
                    </a:lnTo>
                    <a:lnTo>
                      <a:pt x="213" y="697"/>
                    </a:lnTo>
                    <a:lnTo>
                      <a:pt x="174" y="683"/>
                    </a:lnTo>
                    <a:lnTo>
                      <a:pt x="141" y="660"/>
                    </a:lnTo>
                    <a:lnTo>
                      <a:pt x="137" y="691"/>
                    </a:lnTo>
                    <a:lnTo>
                      <a:pt x="135" y="744"/>
                    </a:lnTo>
                    <a:lnTo>
                      <a:pt x="150" y="810"/>
                    </a:lnTo>
                    <a:lnTo>
                      <a:pt x="179" y="886"/>
                    </a:lnTo>
                    <a:lnTo>
                      <a:pt x="194" y="952"/>
                    </a:lnTo>
                    <a:lnTo>
                      <a:pt x="194" y="1005"/>
                    </a:lnTo>
                    <a:lnTo>
                      <a:pt x="189" y="1037"/>
                    </a:lnTo>
                    <a:lnTo>
                      <a:pt x="171" y="1033"/>
                    </a:lnTo>
                    <a:lnTo>
                      <a:pt x="142" y="1034"/>
                    </a:lnTo>
                    <a:lnTo>
                      <a:pt x="121" y="1046"/>
                    </a:lnTo>
                    <a:lnTo>
                      <a:pt x="108" y="1062"/>
                    </a:lnTo>
                    <a:lnTo>
                      <a:pt x="102" y="1082"/>
                    </a:lnTo>
                    <a:lnTo>
                      <a:pt x="104" y="1102"/>
                    </a:lnTo>
                    <a:lnTo>
                      <a:pt x="113" y="1118"/>
                    </a:lnTo>
                    <a:lnTo>
                      <a:pt x="130" y="1129"/>
                    </a:lnTo>
                    <a:lnTo>
                      <a:pt x="141" y="1130"/>
                    </a:lnTo>
                    <a:lnTo>
                      <a:pt x="127" y="1128"/>
                    </a:lnTo>
                    <a:lnTo>
                      <a:pt x="104" y="1114"/>
                    </a:lnTo>
                    <a:lnTo>
                      <a:pt x="73" y="1086"/>
                    </a:lnTo>
                    <a:lnTo>
                      <a:pt x="46" y="1026"/>
                    </a:lnTo>
                    <a:lnTo>
                      <a:pt x="30" y="946"/>
                    </a:lnTo>
                    <a:lnTo>
                      <a:pt x="26" y="850"/>
                    </a:lnTo>
                    <a:lnTo>
                      <a:pt x="34" y="741"/>
                    </a:lnTo>
                    <a:lnTo>
                      <a:pt x="52" y="620"/>
                    </a:lnTo>
                    <a:lnTo>
                      <a:pt x="78" y="491"/>
                    </a:lnTo>
                    <a:lnTo>
                      <a:pt x="94" y="424"/>
                    </a:lnTo>
                    <a:lnTo>
                      <a:pt x="106" y="427"/>
                    </a:lnTo>
                    <a:lnTo>
                      <a:pt x="122" y="440"/>
                    </a:lnTo>
                    <a:lnTo>
                      <a:pt x="135" y="471"/>
                    </a:lnTo>
                    <a:lnTo>
                      <a:pt x="139" y="555"/>
                    </a:lnTo>
                    <a:lnTo>
                      <a:pt x="141" y="612"/>
                    </a:lnTo>
                    <a:lnTo>
                      <a:pt x="154" y="599"/>
                    </a:lnTo>
                    <a:lnTo>
                      <a:pt x="174" y="567"/>
                    </a:lnTo>
                    <a:lnTo>
                      <a:pt x="198" y="509"/>
                    </a:lnTo>
                    <a:lnTo>
                      <a:pt x="223" y="376"/>
                    </a:lnTo>
                    <a:lnTo>
                      <a:pt x="235" y="283"/>
                    </a:lnTo>
                    <a:lnTo>
                      <a:pt x="227" y="260"/>
                    </a:lnTo>
                    <a:lnTo>
                      <a:pt x="202" y="228"/>
                    </a:lnTo>
                    <a:lnTo>
                      <a:pt x="171" y="199"/>
                    </a:lnTo>
                    <a:lnTo>
                      <a:pt x="147" y="164"/>
                    </a:lnTo>
                    <a:lnTo>
                      <a:pt x="141" y="142"/>
                    </a:lnTo>
                    <a:lnTo>
                      <a:pt x="129" y="140"/>
                    </a:lnTo>
                    <a:lnTo>
                      <a:pt x="112" y="147"/>
                    </a:lnTo>
                    <a:lnTo>
                      <a:pt x="96" y="166"/>
                    </a:lnTo>
                    <a:lnTo>
                      <a:pt x="89" y="231"/>
                    </a:lnTo>
                    <a:lnTo>
                      <a:pt x="97" y="308"/>
                    </a:lnTo>
                    <a:lnTo>
                      <a:pt x="94" y="353"/>
                    </a:lnTo>
                    <a:lnTo>
                      <a:pt x="82" y="376"/>
                    </a:lnTo>
                    <a:lnTo>
                      <a:pt x="68" y="385"/>
                    </a:lnTo>
                    <a:lnTo>
                      <a:pt x="46" y="388"/>
                    </a:lnTo>
                    <a:lnTo>
                      <a:pt x="18" y="383"/>
                    </a:lnTo>
                    <a:lnTo>
                      <a:pt x="0" y="376"/>
                    </a:lnTo>
                    <a:lnTo>
                      <a:pt x="13" y="363"/>
                    </a:lnTo>
                    <a:lnTo>
                      <a:pt x="32" y="328"/>
                    </a:lnTo>
                    <a:lnTo>
                      <a:pt x="46" y="264"/>
                    </a:lnTo>
                    <a:lnTo>
                      <a:pt x="48" y="106"/>
                    </a:lnTo>
                    <a:lnTo>
                      <a:pt x="48" y="0"/>
                    </a:lnTo>
                    <a:lnTo>
                      <a:pt x="62" y="2"/>
                    </a:lnTo>
                    <a:lnTo>
                      <a:pt x="80" y="20"/>
                    </a:lnTo>
                    <a:lnTo>
                      <a:pt x="89" y="64"/>
                    </a:lnTo>
                    <a:lnTo>
                      <a:pt x="94" y="94"/>
                    </a:lnTo>
                    <a:lnTo>
                      <a:pt x="110" y="92"/>
                    </a:lnTo>
                    <a:lnTo>
                      <a:pt x="127" y="74"/>
                    </a:lnTo>
                    <a:lnTo>
                      <a:pt x="135" y="30"/>
                    </a:lnTo>
                    <a:lnTo>
                      <a:pt x="141" y="0"/>
                    </a:lnTo>
                    <a:lnTo>
                      <a:pt x="153" y="3"/>
                    </a:lnTo>
                    <a:lnTo>
                      <a:pt x="169" y="16"/>
                    </a:lnTo>
                    <a:lnTo>
                      <a:pt x="183" y="47"/>
                    </a:lnTo>
                    <a:lnTo>
                      <a:pt x="186" y="131"/>
                    </a:lnTo>
                    <a:lnTo>
                      <a:pt x="189" y="188"/>
                    </a:lnTo>
                    <a:lnTo>
                      <a:pt x="206" y="191"/>
                    </a:lnTo>
                    <a:lnTo>
                      <a:pt x="234" y="190"/>
                    </a:lnTo>
                    <a:lnTo>
                      <a:pt x="254" y="180"/>
                    </a:lnTo>
                    <a:lnTo>
                      <a:pt x="267" y="164"/>
                    </a:lnTo>
                    <a:lnTo>
                      <a:pt x="278" y="131"/>
                    </a:lnTo>
                    <a:lnTo>
                      <a:pt x="282" y="75"/>
                    </a:lnTo>
                    <a:lnTo>
                      <a:pt x="283" y="4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B37AF0DB-559F-4E9F-B6C3-2EAAB43EEDA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5044" y="-293270"/>
                <a:ext cx="76141" cy="30068"/>
              </a:xfrm>
              <a:custGeom>
                <a:avLst/>
                <a:gdLst>
                  <a:gd name="T0" fmla="*/ 0 w 472"/>
                  <a:gd name="T1" fmla="*/ 41 h 188"/>
                  <a:gd name="T2" fmla="*/ 13 w 472"/>
                  <a:gd name="T3" fmla="*/ 27 h 188"/>
                  <a:gd name="T4" fmla="*/ 40 w 472"/>
                  <a:gd name="T5" fmla="*/ 8 h 188"/>
                  <a:gd name="T6" fmla="*/ 67 w 472"/>
                  <a:gd name="T7" fmla="*/ 0 h 188"/>
                  <a:gd name="T8" fmla="*/ 95 w 472"/>
                  <a:gd name="T9" fmla="*/ 3 h 188"/>
                  <a:gd name="T10" fmla="*/ 134 w 472"/>
                  <a:gd name="T11" fmla="*/ 19 h 188"/>
                  <a:gd name="T12" fmla="*/ 189 w 472"/>
                  <a:gd name="T13" fmla="*/ 57 h 188"/>
                  <a:gd name="T14" fmla="*/ 246 w 472"/>
                  <a:gd name="T15" fmla="*/ 101 h 188"/>
                  <a:gd name="T16" fmla="*/ 305 w 472"/>
                  <a:gd name="T17" fmla="*/ 136 h 188"/>
                  <a:gd name="T18" fmla="*/ 352 w 472"/>
                  <a:gd name="T19" fmla="*/ 147 h 188"/>
                  <a:gd name="T20" fmla="*/ 385 w 472"/>
                  <a:gd name="T21" fmla="*/ 144 h 188"/>
                  <a:gd name="T22" fmla="*/ 418 w 472"/>
                  <a:gd name="T23" fmla="*/ 132 h 188"/>
                  <a:gd name="T24" fmla="*/ 453 w 472"/>
                  <a:gd name="T25" fmla="*/ 107 h 188"/>
                  <a:gd name="T26" fmla="*/ 472 w 472"/>
                  <a:gd name="T27" fmla="*/ 88 h 188"/>
                  <a:gd name="T28" fmla="*/ 458 w 472"/>
                  <a:gd name="T29" fmla="*/ 111 h 188"/>
                  <a:gd name="T30" fmla="*/ 434 w 472"/>
                  <a:gd name="T31" fmla="*/ 147 h 188"/>
                  <a:gd name="T32" fmla="*/ 408 w 472"/>
                  <a:gd name="T33" fmla="*/ 171 h 188"/>
                  <a:gd name="T34" fmla="*/ 382 w 472"/>
                  <a:gd name="T35" fmla="*/ 183 h 188"/>
                  <a:gd name="T36" fmla="*/ 356 w 472"/>
                  <a:gd name="T37" fmla="*/ 188 h 188"/>
                  <a:gd name="T38" fmla="*/ 328 w 472"/>
                  <a:gd name="T39" fmla="*/ 184 h 188"/>
                  <a:gd name="T40" fmla="*/ 286 w 472"/>
                  <a:gd name="T41" fmla="*/ 169 h 188"/>
                  <a:gd name="T42" fmla="*/ 198 w 472"/>
                  <a:gd name="T43" fmla="*/ 113 h 188"/>
                  <a:gd name="T44" fmla="*/ 103 w 472"/>
                  <a:gd name="T45" fmla="*/ 57 h 188"/>
                  <a:gd name="T46" fmla="*/ 52 w 472"/>
                  <a:gd name="T47" fmla="*/ 43 h 188"/>
                  <a:gd name="T48" fmla="*/ 17 w 472"/>
                  <a:gd name="T49" fmla="*/ 39 h 188"/>
                  <a:gd name="T50" fmla="*/ 0 w 472"/>
                  <a:gd name="T51" fmla="*/ 41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72" h="188">
                    <a:moveTo>
                      <a:pt x="0" y="41"/>
                    </a:moveTo>
                    <a:lnTo>
                      <a:pt x="13" y="27"/>
                    </a:lnTo>
                    <a:lnTo>
                      <a:pt x="40" y="8"/>
                    </a:lnTo>
                    <a:lnTo>
                      <a:pt x="67" y="0"/>
                    </a:lnTo>
                    <a:lnTo>
                      <a:pt x="95" y="3"/>
                    </a:lnTo>
                    <a:lnTo>
                      <a:pt x="134" y="19"/>
                    </a:lnTo>
                    <a:lnTo>
                      <a:pt x="189" y="57"/>
                    </a:lnTo>
                    <a:lnTo>
                      <a:pt x="246" y="101"/>
                    </a:lnTo>
                    <a:lnTo>
                      <a:pt x="305" y="136"/>
                    </a:lnTo>
                    <a:lnTo>
                      <a:pt x="352" y="147"/>
                    </a:lnTo>
                    <a:lnTo>
                      <a:pt x="385" y="144"/>
                    </a:lnTo>
                    <a:lnTo>
                      <a:pt x="418" y="132"/>
                    </a:lnTo>
                    <a:lnTo>
                      <a:pt x="453" y="107"/>
                    </a:lnTo>
                    <a:lnTo>
                      <a:pt x="472" y="88"/>
                    </a:lnTo>
                    <a:lnTo>
                      <a:pt x="458" y="111"/>
                    </a:lnTo>
                    <a:lnTo>
                      <a:pt x="434" y="147"/>
                    </a:lnTo>
                    <a:lnTo>
                      <a:pt x="408" y="171"/>
                    </a:lnTo>
                    <a:lnTo>
                      <a:pt x="382" y="183"/>
                    </a:lnTo>
                    <a:lnTo>
                      <a:pt x="356" y="188"/>
                    </a:lnTo>
                    <a:lnTo>
                      <a:pt x="328" y="184"/>
                    </a:lnTo>
                    <a:lnTo>
                      <a:pt x="286" y="169"/>
                    </a:lnTo>
                    <a:lnTo>
                      <a:pt x="198" y="113"/>
                    </a:lnTo>
                    <a:lnTo>
                      <a:pt x="103" y="57"/>
                    </a:lnTo>
                    <a:lnTo>
                      <a:pt x="52" y="43"/>
                    </a:lnTo>
                    <a:lnTo>
                      <a:pt x="17" y="39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3">
                <a:extLst>
                  <a:ext uri="{FF2B5EF4-FFF2-40B4-BE49-F238E27FC236}">
                    <a16:creationId xmlns:a16="http://schemas.microsoft.com/office/drawing/2014/main" id="{0D5830E6-9F56-4E29-A2FD-053EE62840A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76812" y="-435367"/>
                <a:ext cx="205628" cy="178954"/>
              </a:xfrm>
              <a:custGeom>
                <a:avLst/>
                <a:gdLst>
                  <a:gd name="T0" fmla="*/ 16 w 1273"/>
                  <a:gd name="T1" fmla="*/ 55 h 1107"/>
                  <a:gd name="T2" fmla="*/ 75 w 1273"/>
                  <a:gd name="T3" fmla="*/ 11 h 1107"/>
                  <a:gd name="T4" fmla="*/ 133 w 1273"/>
                  <a:gd name="T5" fmla="*/ 0 h 1107"/>
                  <a:gd name="T6" fmla="*/ 204 w 1273"/>
                  <a:gd name="T7" fmla="*/ 23 h 1107"/>
                  <a:gd name="T8" fmla="*/ 323 w 1273"/>
                  <a:gd name="T9" fmla="*/ 129 h 1107"/>
                  <a:gd name="T10" fmla="*/ 556 w 1273"/>
                  <a:gd name="T11" fmla="*/ 421 h 1107"/>
                  <a:gd name="T12" fmla="*/ 764 w 1273"/>
                  <a:gd name="T13" fmla="*/ 622 h 1107"/>
                  <a:gd name="T14" fmla="*/ 965 w 1273"/>
                  <a:gd name="T15" fmla="*/ 728 h 1107"/>
                  <a:gd name="T16" fmla="*/ 1110 w 1273"/>
                  <a:gd name="T17" fmla="*/ 750 h 1107"/>
                  <a:gd name="T18" fmla="*/ 1239 w 1273"/>
                  <a:gd name="T19" fmla="*/ 738 h 1107"/>
                  <a:gd name="T20" fmla="*/ 1263 w 1273"/>
                  <a:gd name="T21" fmla="*/ 753 h 1107"/>
                  <a:gd name="T22" fmla="*/ 1203 w 1273"/>
                  <a:gd name="T23" fmla="*/ 788 h 1107"/>
                  <a:gd name="T24" fmla="*/ 1103 w 1273"/>
                  <a:gd name="T25" fmla="*/ 760 h 1107"/>
                  <a:gd name="T26" fmla="*/ 1006 w 1273"/>
                  <a:gd name="T27" fmla="*/ 729 h 1107"/>
                  <a:gd name="T28" fmla="*/ 967 w 1273"/>
                  <a:gd name="T29" fmla="*/ 738 h 1107"/>
                  <a:gd name="T30" fmla="*/ 951 w 1273"/>
                  <a:gd name="T31" fmla="*/ 769 h 1107"/>
                  <a:gd name="T32" fmla="*/ 999 w 1273"/>
                  <a:gd name="T33" fmla="*/ 806 h 1107"/>
                  <a:gd name="T34" fmla="*/ 1045 w 1273"/>
                  <a:gd name="T35" fmla="*/ 861 h 1107"/>
                  <a:gd name="T36" fmla="*/ 1037 w 1273"/>
                  <a:gd name="T37" fmla="*/ 919 h 1107"/>
                  <a:gd name="T38" fmla="*/ 950 w 1273"/>
                  <a:gd name="T39" fmla="*/ 891 h 1107"/>
                  <a:gd name="T40" fmla="*/ 907 w 1273"/>
                  <a:gd name="T41" fmla="*/ 921 h 1107"/>
                  <a:gd name="T42" fmla="*/ 869 w 1273"/>
                  <a:gd name="T43" fmla="*/ 1041 h 1107"/>
                  <a:gd name="T44" fmla="*/ 801 w 1273"/>
                  <a:gd name="T45" fmla="*/ 1107 h 1107"/>
                  <a:gd name="T46" fmla="*/ 758 w 1273"/>
                  <a:gd name="T47" fmla="*/ 1017 h 1107"/>
                  <a:gd name="T48" fmla="*/ 773 w 1273"/>
                  <a:gd name="T49" fmla="*/ 923 h 1107"/>
                  <a:gd name="T50" fmla="*/ 841 w 1273"/>
                  <a:gd name="T51" fmla="*/ 764 h 1107"/>
                  <a:gd name="T52" fmla="*/ 849 w 1273"/>
                  <a:gd name="T53" fmla="*/ 636 h 1107"/>
                  <a:gd name="T54" fmla="*/ 785 w 1273"/>
                  <a:gd name="T55" fmla="*/ 665 h 1107"/>
                  <a:gd name="T56" fmla="*/ 776 w 1273"/>
                  <a:gd name="T57" fmla="*/ 728 h 1107"/>
                  <a:gd name="T58" fmla="*/ 774 w 1273"/>
                  <a:gd name="T59" fmla="*/ 792 h 1107"/>
                  <a:gd name="T60" fmla="*/ 701 w 1273"/>
                  <a:gd name="T61" fmla="*/ 825 h 1107"/>
                  <a:gd name="T62" fmla="*/ 660 w 1273"/>
                  <a:gd name="T63" fmla="*/ 708 h 1107"/>
                  <a:gd name="T64" fmla="*/ 645 w 1273"/>
                  <a:gd name="T65" fmla="*/ 594 h 1107"/>
                  <a:gd name="T66" fmla="*/ 609 w 1273"/>
                  <a:gd name="T67" fmla="*/ 662 h 1107"/>
                  <a:gd name="T68" fmla="*/ 580 w 1273"/>
                  <a:gd name="T69" fmla="*/ 736 h 1107"/>
                  <a:gd name="T70" fmla="*/ 504 w 1273"/>
                  <a:gd name="T71" fmla="*/ 742 h 1107"/>
                  <a:gd name="T72" fmla="*/ 497 w 1273"/>
                  <a:gd name="T73" fmla="*/ 742 h 1107"/>
                  <a:gd name="T74" fmla="*/ 552 w 1273"/>
                  <a:gd name="T75" fmla="*/ 806 h 1107"/>
                  <a:gd name="T76" fmla="*/ 553 w 1273"/>
                  <a:gd name="T77" fmla="*/ 885 h 1107"/>
                  <a:gd name="T78" fmla="*/ 502 w 1273"/>
                  <a:gd name="T79" fmla="*/ 981 h 1107"/>
                  <a:gd name="T80" fmla="*/ 457 w 1273"/>
                  <a:gd name="T81" fmla="*/ 965 h 1107"/>
                  <a:gd name="T82" fmla="*/ 315 w 1273"/>
                  <a:gd name="T83" fmla="*/ 714 h 1107"/>
                  <a:gd name="T84" fmla="*/ 141 w 1273"/>
                  <a:gd name="T85" fmla="*/ 494 h 1107"/>
                  <a:gd name="T86" fmla="*/ 165 w 1273"/>
                  <a:gd name="T87" fmla="*/ 474 h 1107"/>
                  <a:gd name="T88" fmla="*/ 256 w 1273"/>
                  <a:gd name="T89" fmla="*/ 581 h 1107"/>
                  <a:gd name="T90" fmla="*/ 331 w 1273"/>
                  <a:gd name="T91" fmla="*/ 684 h 1107"/>
                  <a:gd name="T92" fmla="*/ 368 w 1273"/>
                  <a:gd name="T93" fmla="*/ 581 h 1107"/>
                  <a:gd name="T94" fmla="*/ 360 w 1273"/>
                  <a:gd name="T95" fmla="*/ 412 h 1107"/>
                  <a:gd name="T96" fmla="*/ 313 w 1273"/>
                  <a:gd name="T97" fmla="*/ 239 h 1107"/>
                  <a:gd name="T98" fmla="*/ 236 w 1273"/>
                  <a:gd name="T99" fmla="*/ 71 h 1107"/>
                  <a:gd name="T100" fmla="*/ 224 w 1273"/>
                  <a:gd name="T101" fmla="*/ 83 h 1107"/>
                  <a:gd name="T102" fmla="*/ 224 w 1273"/>
                  <a:gd name="T103" fmla="*/ 187 h 1107"/>
                  <a:gd name="T104" fmla="*/ 215 w 1273"/>
                  <a:gd name="T105" fmla="*/ 338 h 1107"/>
                  <a:gd name="T106" fmla="*/ 175 w 1273"/>
                  <a:gd name="T107" fmla="*/ 389 h 1107"/>
                  <a:gd name="T108" fmla="*/ 115 w 1273"/>
                  <a:gd name="T109" fmla="*/ 402 h 1107"/>
                  <a:gd name="T110" fmla="*/ 83 w 1273"/>
                  <a:gd name="T111" fmla="*/ 270 h 1107"/>
                  <a:gd name="T112" fmla="*/ 79 w 1273"/>
                  <a:gd name="T113" fmla="*/ 72 h 1107"/>
                  <a:gd name="T114" fmla="*/ 81 w 1273"/>
                  <a:gd name="T115" fmla="*/ 28 h 1107"/>
                  <a:gd name="T116" fmla="*/ 41 w 1273"/>
                  <a:gd name="T117" fmla="*/ 59 h 1107"/>
                  <a:gd name="T118" fmla="*/ 0 w 1273"/>
                  <a:gd name="T119" fmla="*/ 71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3" h="1107">
                    <a:moveTo>
                      <a:pt x="0" y="71"/>
                    </a:moveTo>
                    <a:lnTo>
                      <a:pt x="16" y="55"/>
                    </a:lnTo>
                    <a:lnTo>
                      <a:pt x="45" y="28"/>
                    </a:lnTo>
                    <a:lnTo>
                      <a:pt x="75" y="11"/>
                    </a:lnTo>
                    <a:lnTo>
                      <a:pt x="104" y="1"/>
                    </a:lnTo>
                    <a:lnTo>
                      <a:pt x="133" y="0"/>
                    </a:lnTo>
                    <a:lnTo>
                      <a:pt x="161" y="5"/>
                    </a:lnTo>
                    <a:lnTo>
                      <a:pt x="204" y="23"/>
                    </a:lnTo>
                    <a:lnTo>
                      <a:pt x="263" y="68"/>
                    </a:lnTo>
                    <a:lnTo>
                      <a:pt x="323" y="129"/>
                    </a:lnTo>
                    <a:lnTo>
                      <a:pt x="416" y="245"/>
                    </a:lnTo>
                    <a:lnTo>
                      <a:pt x="556" y="421"/>
                    </a:lnTo>
                    <a:lnTo>
                      <a:pt x="676" y="548"/>
                    </a:lnTo>
                    <a:lnTo>
                      <a:pt x="764" y="622"/>
                    </a:lnTo>
                    <a:lnTo>
                      <a:pt x="861" y="685"/>
                    </a:lnTo>
                    <a:lnTo>
                      <a:pt x="965" y="728"/>
                    </a:lnTo>
                    <a:lnTo>
                      <a:pt x="1050" y="746"/>
                    </a:lnTo>
                    <a:lnTo>
                      <a:pt x="1110" y="750"/>
                    </a:lnTo>
                    <a:lnTo>
                      <a:pt x="1173" y="749"/>
                    </a:lnTo>
                    <a:lnTo>
                      <a:pt x="1239" y="738"/>
                    </a:lnTo>
                    <a:lnTo>
                      <a:pt x="1273" y="730"/>
                    </a:lnTo>
                    <a:lnTo>
                      <a:pt x="1263" y="753"/>
                    </a:lnTo>
                    <a:lnTo>
                      <a:pt x="1237" y="780"/>
                    </a:lnTo>
                    <a:lnTo>
                      <a:pt x="1203" y="788"/>
                    </a:lnTo>
                    <a:lnTo>
                      <a:pt x="1165" y="782"/>
                    </a:lnTo>
                    <a:lnTo>
                      <a:pt x="1103" y="760"/>
                    </a:lnTo>
                    <a:lnTo>
                      <a:pt x="1042" y="737"/>
                    </a:lnTo>
                    <a:lnTo>
                      <a:pt x="1006" y="729"/>
                    </a:lnTo>
                    <a:lnTo>
                      <a:pt x="990" y="730"/>
                    </a:lnTo>
                    <a:lnTo>
                      <a:pt x="967" y="738"/>
                    </a:lnTo>
                    <a:lnTo>
                      <a:pt x="947" y="753"/>
                    </a:lnTo>
                    <a:lnTo>
                      <a:pt x="951" y="769"/>
                    </a:lnTo>
                    <a:lnTo>
                      <a:pt x="971" y="786"/>
                    </a:lnTo>
                    <a:lnTo>
                      <a:pt x="999" y="806"/>
                    </a:lnTo>
                    <a:lnTo>
                      <a:pt x="1026" y="831"/>
                    </a:lnTo>
                    <a:lnTo>
                      <a:pt x="1045" y="861"/>
                    </a:lnTo>
                    <a:lnTo>
                      <a:pt x="1046" y="898"/>
                    </a:lnTo>
                    <a:lnTo>
                      <a:pt x="1037" y="919"/>
                    </a:lnTo>
                    <a:lnTo>
                      <a:pt x="1001" y="903"/>
                    </a:lnTo>
                    <a:lnTo>
                      <a:pt x="950" y="891"/>
                    </a:lnTo>
                    <a:lnTo>
                      <a:pt x="922" y="898"/>
                    </a:lnTo>
                    <a:lnTo>
                      <a:pt x="907" y="921"/>
                    </a:lnTo>
                    <a:lnTo>
                      <a:pt x="895" y="973"/>
                    </a:lnTo>
                    <a:lnTo>
                      <a:pt x="869" y="1041"/>
                    </a:lnTo>
                    <a:lnTo>
                      <a:pt x="830" y="1086"/>
                    </a:lnTo>
                    <a:lnTo>
                      <a:pt x="801" y="1107"/>
                    </a:lnTo>
                    <a:lnTo>
                      <a:pt x="780" y="1073"/>
                    </a:lnTo>
                    <a:lnTo>
                      <a:pt x="758" y="1017"/>
                    </a:lnTo>
                    <a:lnTo>
                      <a:pt x="758" y="967"/>
                    </a:lnTo>
                    <a:lnTo>
                      <a:pt x="773" y="923"/>
                    </a:lnTo>
                    <a:lnTo>
                      <a:pt x="809" y="854"/>
                    </a:lnTo>
                    <a:lnTo>
                      <a:pt x="841" y="764"/>
                    </a:lnTo>
                    <a:lnTo>
                      <a:pt x="850" y="685"/>
                    </a:lnTo>
                    <a:lnTo>
                      <a:pt x="849" y="636"/>
                    </a:lnTo>
                    <a:lnTo>
                      <a:pt x="818" y="642"/>
                    </a:lnTo>
                    <a:lnTo>
                      <a:pt x="785" y="665"/>
                    </a:lnTo>
                    <a:lnTo>
                      <a:pt x="774" y="694"/>
                    </a:lnTo>
                    <a:lnTo>
                      <a:pt x="776" y="728"/>
                    </a:lnTo>
                    <a:lnTo>
                      <a:pt x="780" y="761"/>
                    </a:lnTo>
                    <a:lnTo>
                      <a:pt x="774" y="792"/>
                    </a:lnTo>
                    <a:lnTo>
                      <a:pt x="753" y="813"/>
                    </a:lnTo>
                    <a:lnTo>
                      <a:pt x="701" y="825"/>
                    </a:lnTo>
                    <a:lnTo>
                      <a:pt x="660" y="825"/>
                    </a:lnTo>
                    <a:lnTo>
                      <a:pt x="660" y="708"/>
                    </a:lnTo>
                    <a:lnTo>
                      <a:pt x="660" y="589"/>
                    </a:lnTo>
                    <a:lnTo>
                      <a:pt x="645" y="594"/>
                    </a:lnTo>
                    <a:lnTo>
                      <a:pt x="625" y="616"/>
                    </a:lnTo>
                    <a:lnTo>
                      <a:pt x="609" y="662"/>
                    </a:lnTo>
                    <a:lnTo>
                      <a:pt x="596" y="710"/>
                    </a:lnTo>
                    <a:lnTo>
                      <a:pt x="580" y="736"/>
                    </a:lnTo>
                    <a:lnTo>
                      <a:pt x="550" y="748"/>
                    </a:lnTo>
                    <a:lnTo>
                      <a:pt x="504" y="742"/>
                    </a:lnTo>
                    <a:lnTo>
                      <a:pt x="472" y="730"/>
                    </a:lnTo>
                    <a:lnTo>
                      <a:pt x="497" y="742"/>
                    </a:lnTo>
                    <a:lnTo>
                      <a:pt x="532" y="773"/>
                    </a:lnTo>
                    <a:lnTo>
                      <a:pt x="552" y="806"/>
                    </a:lnTo>
                    <a:lnTo>
                      <a:pt x="558" y="845"/>
                    </a:lnTo>
                    <a:lnTo>
                      <a:pt x="553" y="885"/>
                    </a:lnTo>
                    <a:lnTo>
                      <a:pt x="538" y="925"/>
                    </a:lnTo>
                    <a:lnTo>
                      <a:pt x="502" y="981"/>
                    </a:lnTo>
                    <a:lnTo>
                      <a:pt x="472" y="1013"/>
                    </a:lnTo>
                    <a:lnTo>
                      <a:pt x="457" y="965"/>
                    </a:lnTo>
                    <a:lnTo>
                      <a:pt x="400" y="849"/>
                    </a:lnTo>
                    <a:lnTo>
                      <a:pt x="315" y="714"/>
                    </a:lnTo>
                    <a:lnTo>
                      <a:pt x="205" y="569"/>
                    </a:lnTo>
                    <a:lnTo>
                      <a:pt x="141" y="494"/>
                    </a:lnTo>
                    <a:lnTo>
                      <a:pt x="148" y="481"/>
                    </a:lnTo>
                    <a:lnTo>
                      <a:pt x="165" y="474"/>
                    </a:lnTo>
                    <a:lnTo>
                      <a:pt x="200" y="502"/>
                    </a:lnTo>
                    <a:lnTo>
                      <a:pt x="256" y="581"/>
                    </a:lnTo>
                    <a:lnTo>
                      <a:pt x="309" y="661"/>
                    </a:lnTo>
                    <a:lnTo>
                      <a:pt x="331" y="684"/>
                    </a:lnTo>
                    <a:lnTo>
                      <a:pt x="348" y="653"/>
                    </a:lnTo>
                    <a:lnTo>
                      <a:pt x="368" y="581"/>
                    </a:lnTo>
                    <a:lnTo>
                      <a:pt x="371" y="500"/>
                    </a:lnTo>
                    <a:lnTo>
                      <a:pt x="360" y="412"/>
                    </a:lnTo>
                    <a:lnTo>
                      <a:pt x="340" y="324"/>
                    </a:lnTo>
                    <a:lnTo>
                      <a:pt x="313" y="239"/>
                    </a:lnTo>
                    <a:lnTo>
                      <a:pt x="267" y="125"/>
                    </a:lnTo>
                    <a:lnTo>
                      <a:pt x="236" y="71"/>
                    </a:lnTo>
                    <a:lnTo>
                      <a:pt x="231" y="73"/>
                    </a:lnTo>
                    <a:lnTo>
                      <a:pt x="224" y="83"/>
                    </a:lnTo>
                    <a:lnTo>
                      <a:pt x="219" y="108"/>
                    </a:lnTo>
                    <a:lnTo>
                      <a:pt x="224" y="187"/>
                    </a:lnTo>
                    <a:lnTo>
                      <a:pt x="225" y="282"/>
                    </a:lnTo>
                    <a:lnTo>
                      <a:pt x="215" y="338"/>
                    </a:lnTo>
                    <a:lnTo>
                      <a:pt x="195" y="372"/>
                    </a:lnTo>
                    <a:lnTo>
                      <a:pt x="175" y="389"/>
                    </a:lnTo>
                    <a:lnTo>
                      <a:pt x="149" y="398"/>
                    </a:lnTo>
                    <a:lnTo>
                      <a:pt x="115" y="402"/>
                    </a:lnTo>
                    <a:lnTo>
                      <a:pt x="95" y="401"/>
                    </a:lnTo>
                    <a:lnTo>
                      <a:pt x="83" y="270"/>
                    </a:lnTo>
                    <a:lnTo>
                      <a:pt x="68" y="151"/>
                    </a:lnTo>
                    <a:lnTo>
                      <a:pt x="79" y="72"/>
                    </a:lnTo>
                    <a:lnTo>
                      <a:pt x="95" y="24"/>
                    </a:lnTo>
                    <a:lnTo>
                      <a:pt x="81" y="28"/>
                    </a:lnTo>
                    <a:lnTo>
                      <a:pt x="60" y="43"/>
                    </a:lnTo>
                    <a:lnTo>
                      <a:pt x="41" y="59"/>
                    </a:lnTo>
                    <a:lnTo>
                      <a:pt x="17" y="69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4">
                <a:extLst>
                  <a:ext uri="{FF2B5EF4-FFF2-40B4-BE49-F238E27FC236}">
                    <a16:creationId xmlns:a16="http://schemas.microsoft.com/office/drawing/2014/main" id="{E81F46C6-7289-4A97-9C64-58898FC403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239713"/>
                <a:ext cx="38313" cy="48982"/>
              </a:xfrm>
              <a:custGeom>
                <a:avLst/>
                <a:gdLst>
                  <a:gd name="T0" fmla="*/ 236 w 236"/>
                  <a:gd name="T1" fmla="*/ 278 h 305"/>
                  <a:gd name="T2" fmla="*/ 225 w 236"/>
                  <a:gd name="T3" fmla="*/ 264 h 305"/>
                  <a:gd name="T4" fmla="*/ 204 w 236"/>
                  <a:gd name="T5" fmla="*/ 217 h 305"/>
                  <a:gd name="T6" fmla="*/ 171 w 236"/>
                  <a:gd name="T7" fmla="*/ 130 h 305"/>
                  <a:gd name="T8" fmla="*/ 132 w 236"/>
                  <a:gd name="T9" fmla="*/ 49 h 305"/>
                  <a:gd name="T10" fmla="*/ 101 w 236"/>
                  <a:gd name="T11" fmla="*/ 12 h 305"/>
                  <a:gd name="T12" fmla="*/ 76 w 236"/>
                  <a:gd name="T13" fmla="*/ 0 h 305"/>
                  <a:gd name="T14" fmla="*/ 56 w 236"/>
                  <a:gd name="T15" fmla="*/ 1 h 305"/>
                  <a:gd name="T16" fmla="*/ 35 w 236"/>
                  <a:gd name="T17" fmla="*/ 10 h 305"/>
                  <a:gd name="T18" fmla="*/ 12 w 236"/>
                  <a:gd name="T19" fmla="*/ 29 h 305"/>
                  <a:gd name="T20" fmla="*/ 0 w 236"/>
                  <a:gd name="T21" fmla="*/ 42 h 305"/>
                  <a:gd name="T22" fmla="*/ 16 w 236"/>
                  <a:gd name="T23" fmla="*/ 53 h 305"/>
                  <a:gd name="T24" fmla="*/ 47 w 236"/>
                  <a:gd name="T25" fmla="*/ 90 h 305"/>
                  <a:gd name="T26" fmla="*/ 89 w 236"/>
                  <a:gd name="T27" fmla="*/ 166 h 305"/>
                  <a:gd name="T28" fmla="*/ 131 w 236"/>
                  <a:gd name="T29" fmla="*/ 246 h 305"/>
                  <a:gd name="T30" fmla="*/ 159 w 236"/>
                  <a:gd name="T31" fmla="*/ 285 h 305"/>
                  <a:gd name="T32" fmla="*/ 180 w 236"/>
                  <a:gd name="T33" fmla="*/ 302 h 305"/>
                  <a:gd name="T34" fmla="*/ 196 w 236"/>
                  <a:gd name="T35" fmla="*/ 305 h 305"/>
                  <a:gd name="T36" fmla="*/ 211 w 236"/>
                  <a:gd name="T37" fmla="*/ 301 h 305"/>
                  <a:gd name="T38" fmla="*/ 228 w 236"/>
                  <a:gd name="T39" fmla="*/ 289 h 305"/>
                  <a:gd name="T40" fmla="*/ 236 w 236"/>
                  <a:gd name="T41" fmla="*/ 278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6" h="305">
                    <a:moveTo>
                      <a:pt x="236" y="278"/>
                    </a:moveTo>
                    <a:lnTo>
                      <a:pt x="225" y="264"/>
                    </a:lnTo>
                    <a:lnTo>
                      <a:pt x="204" y="217"/>
                    </a:lnTo>
                    <a:lnTo>
                      <a:pt x="171" y="130"/>
                    </a:lnTo>
                    <a:lnTo>
                      <a:pt x="132" y="49"/>
                    </a:lnTo>
                    <a:lnTo>
                      <a:pt x="101" y="12"/>
                    </a:lnTo>
                    <a:lnTo>
                      <a:pt x="76" y="0"/>
                    </a:lnTo>
                    <a:lnTo>
                      <a:pt x="56" y="1"/>
                    </a:lnTo>
                    <a:lnTo>
                      <a:pt x="35" y="10"/>
                    </a:lnTo>
                    <a:lnTo>
                      <a:pt x="12" y="29"/>
                    </a:lnTo>
                    <a:lnTo>
                      <a:pt x="0" y="42"/>
                    </a:lnTo>
                    <a:lnTo>
                      <a:pt x="16" y="53"/>
                    </a:lnTo>
                    <a:lnTo>
                      <a:pt x="47" y="90"/>
                    </a:lnTo>
                    <a:lnTo>
                      <a:pt x="89" y="166"/>
                    </a:lnTo>
                    <a:lnTo>
                      <a:pt x="131" y="246"/>
                    </a:lnTo>
                    <a:lnTo>
                      <a:pt x="159" y="285"/>
                    </a:lnTo>
                    <a:lnTo>
                      <a:pt x="180" y="302"/>
                    </a:lnTo>
                    <a:lnTo>
                      <a:pt x="196" y="305"/>
                    </a:lnTo>
                    <a:lnTo>
                      <a:pt x="211" y="301"/>
                    </a:lnTo>
                    <a:lnTo>
                      <a:pt x="228" y="289"/>
                    </a:lnTo>
                    <a:lnTo>
                      <a:pt x="236" y="27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5">
                <a:extLst>
                  <a:ext uri="{FF2B5EF4-FFF2-40B4-BE49-F238E27FC236}">
                    <a16:creationId xmlns:a16="http://schemas.microsoft.com/office/drawing/2014/main" id="{C2BDA378-9020-402E-81E8-B9E78F922EA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04845" y="-50785"/>
                <a:ext cx="62561" cy="129487"/>
              </a:xfrm>
              <a:custGeom>
                <a:avLst/>
                <a:gdLst>
                  <a:gd name="T0" fmla="*/ 94 w 386"/>
                  <a:gd name="T1" fmla="*/ 659 h 801"/>
                  <a:gd name="T2" fmla="*/ 116 w 386"/>
                  <a:gd name="T3" fmla="*/ 658 h 801"/>
                  <a:gd name="T4" fmla="*/ 156 w 386"/>
                  <a:gd name="T5" fmla="*/ 673 h 801"/>
                  <a:gd name="T6" fmla="*/ 210 w 386"/>
                  <a:gd name="T7" fmla="*/ 721 h 801"/>
                  <a:gd name="T8" fmla="*/ 261 w 386"/>
                  <a:gd name="T9" fmla="*/ 773 h 801"/>
                  <a:gd name="T10" fmla="*/ 293 w 386"/>
                  <a:gd name="T11" fmla="*/ 797 h 801"/>
                  <a:gd name="T12" fmla="*/ 317 w 386"/>
                  <a:gd name="T13" fmla="*/ 801 h 801"/>
                  <a:gd name="T14" fmla="*/ 334 w 386"/>
                  <a:gd name="T15" fmla="*/ 798 h 801"/>
                  <a:gd name="T16" fmla="*/ 359 w 386"/>
                  <a:gd name="T17" fmla="*/ 779 h 801"/>
                  <a:gd name="T18" fmla="*/ 377 w 386"/>
                  <a:gd name="T19" fmla="*/ 754 h 801"/>
                  <a:gd name="T20" fmla="*/ 353 w 386"/>
                  <a:gd name="T21" fmla="*/ 755 h 801"/>
                  <a:gd name="T22" fmla="*/ 334 w 386"/>
                  <a:gd name="T23" fmla="*/ 750 h 801"/>
                  <a:gd name="T24" fmla="*/ 330 w 386"/>
                  <a:gd name="T25" fmla="*/ 743 h 801"/>
                  <a:gd name="T26" fmla="*/ 339 w 386"/>
                  <a:gd name="T27" fmla="*/ 718 h 801"/>
                  <a:gd name="T28" fmla="*/ 370 w 386"/>
                  <a:gd name="T29" fmla="*/ 677 h 801"/>
                  <a:gd name="T30" fmla="*/ 385 w 386"/>
                  <a:gd name="T31" fmla="*/ 650 h 801"/>
                  <a:gd name="T32" fmla="*/ 386 w 386"/>
                  <a:gd name="T33" fmla="*/ 634 h 801"/>
                  <a:gd name="T34" fmla="*/ 379 w 386"/>
                  <a:gd name="T35" fmla="*/ 625 h 801"/>
                  <a:gd name="T36" fmla="*/ 357 w 386"/>
                  <a:gd name="T37" fmla="*/ 614 h 801"/>
                  <a:gd name="T38" fmla="*/ 330 w 386"/>
                  <a:gd name="T39" fmla="*/ 613 h 801"/>
                  <a:gd name="T40" fmla="*/ 317 w 386"/>
                  <a:gd name="T41" fmla="*/ 629 h 801"/>
                  <a:gd name="T42" fmla="*/ 294 w 386"/>
                  <a:gd name="T43" fmla="*/ 645 h 801"/>
                  <a:gd name="T44" fmla="*/ 277 w 386"/>
                  <a:gd name="T45" fmla="*/ 643 h 801"/>
                  <a:gd name="T46" fmla="*/ 265 w 386"/>
                  <a:gd name="T47" fmla="*/ 626 h 801"/>
                  <a:gd name="T48" fmla="*/ 257 w 386"/>
                  <a:gd name="T49" fmla="*/ 599 h 801"/>
                  <a:gd name="T50" fmla="*/ 256 w 386"/>
                  <a:gd name="T51" fmla="*/ 565 h 801"/>
                  <a:gd name="T52" fmla="*/ 261 w 386"/>
                  <a:gd name="T53" fmla="*/ 528 h 801"/>
                  <a:gd name="T54" fmla="*/ 273 w 386"/>
                  <a:gd name="T55" fmla="*/ 489 h 801"/>
                  <a:gd name="T56" fmla="*/ 282 w 386"/>
                  <a:gd name="T57" fmla="*/ 472 h 801"/>
                  <a:gd name="T58" fmla="*/ 266 w 386"/>
                  <a:gd name="T59" fmla="*/ 469 h 801"/>
                  <a:gd name="T60" fmla="*/ 238 w 386"/>
                  <a:gd name="T61" fmla="*/ 472 h 801"/>
                  <a:gd name="T62" fmla="*/ 209 w 386"/>
                  <a:gd name="T63" fmla="*/ 486 h 801"/>
                  <a:gd name="T64" fmla="*/ 182 w 386"/>
                  <a:gd name="T65" fmla="*/ 518 h 801"/>
                  <a:gd name="T66" fmla="*/ 157 w 386"/>
                  <a:gd name="T67" fmla="*/ 553 h 801"/>
                  <a:gd name="T68" fmla="*/ 141 w 386"/>
                  <a:gd name="T69" fmla="*/ 565 h 801"/>
                  <a:gd name="T70" fmla="*/ 160 w 386"/>
                  <a:gd name="T71" fmla="*/ 517 h 801"/>
                  <a:gd name="T72" fmla="*/ 168 w 386"/>
                  <a:gd name="T73" fmla="*/ 462 h 801"/>
                  <a:gd name="T74" fmla="*/ 165 w 386"/>
                  <a:gd name="T75" fmla="*/ 432 h 801"/>
                  <a:gd name="T76" fmla="*/ 137 w 386"/>
                  <a:gd name="T77" fmla="*/ 362 h 801"/>
                  <a:gd name="T78" fmla="*/ 94 w 386"/>
                  <a:gd name="T79" fmla="*/ 282 h 801"/>
                  <a:gd name="T80" fmla="*/ 109 w 386"/>
                  <a:gd name="T81" fmla="*/ 268 h 801"/>
                  <a:gd name="T82" fmla="*/ 138 w 386"/>
                  <a:gd name="T83" fmla="*/ 254 h 801"/>
                  <a:gd name="T84" fmla="*/ 180 w 386"/>
                  <a:gd name="T85" fmla="*/ 256 h 801"/>
                  <a:gd name="T86" fmla="*/ 216 w 386"/>
                  <a:gd name="T87" fmla="*/ 264 h 801"/>
                  <a:gd name="T88" fmla="*/ 237 w 386"/>
                  <a:gd name="T89" fmla="*/ 264 h 801"/>
                  <a:gd name="T90" fmla="*/ 257 w 386"/>
                  <a:gd name="T91" fmla="*/ 249 h 801"/>
                  <a:gd name="T92" fmla="*/ 274 w 386"/>
                  <a:gd name="T93" fmla="*/ 216 h 801"/>
                  <a:gd name="T94" fmla="*/ 282 w 386"/>
                  <a:gd name="T95" fmla="*/ 189 h 801"/>
                  <a:gd name="T96" fmla="*/ 245 w 386"/>
                  <a:gd name="T97" fmla="*/ 166 h 801"/>
                  <a:gd name="T98" fmla="*/ 181 w 386"/>
                  <a:gd name="T99" fmla="*/ 113 h 801"/>
                  <a:gd name="T100" fmla="*/ 118 w 386"/>
                  <a:gd name="T101" fmla="*/ 58 h 801"/>
                  <a:gd name="T102" fmla="*/ 64 w 386"/>
                  <a:gd name="T103" fmla="*/ 24 h 801"/>
                  <a:gd name="T104" fmla="*/ 22 w 386"/>
                  <a:gd name="T105" fmla="*/ 7 h 801"/>
                  <a:gd name="T106" fmla="*/ 0 w 386"/>
                  <a:gd name="T107" fmla="*/ 0 h 801"/>
                  <a:gd name="T108" fmla="*/ 42 w 386"/>
                  <a:gd name="T109" fmla="*/ 98 h 801"/>
                  <a:gd name="T110" fmla="*/ 77 w 386"/>
                  <a:gd name="T111" fmla="*/ 196 h 801"/>
                  <a:gd name="T112" fmla="*/ 88 w 386"/>
                  <a:gd name="T113" fmla="*/ 250 h 801"/>
                  <a:gd name="T114" fmla="*/ 92 w 386"/>
                  <a:gd name="T115" fmla="*/ 336 h 801"/>
                  <a:gd name="T116" fmla="*/ 90 w 386"/>
                  <a:gd name="T117" fmla="*/ 514 h 801"/>
                  <a:gd name="T118" fmla="*/ 94 w 386"/>
                  <a:gd name="T119" fmla="*/ 659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6" h="801">
                    <a:moveTo>
                      <a:pt x="94" y="659"/>
                    </a:moveTo>
                    <a:lnTo>
                      <a:pt x="116" y="658"/>
                    </a:lnTo>
                    <a:lnTo>
                      <a:pt x="156" y="673"/>
                    </a:lnTo>
                    <a:lnTo>
                      <a:pt x="210" y="721"/>
                    </a:lnTo>
                    <a:lnTo>
                      <a:pt x="261" y="773"/>
                    </a:lnTo>
                    <a:lnTo>
                      <a:pt x="293" y="797"/>
                    </a:lnTo>
                    <a:lnTo>
                      <a:pt x="317" y="801"/>
                    </a:lnTo>
                    <a:lnTo>
                      <a:pt x="334" y="798"/>
                    </a:lnTo>
                    <a:lnTo>
                      <a:pt x="359" y="779"/>
                    </a:lnTo>
                    <a:lnTo>
                      <a:pt x="377" y="754"/>
                    </a:lnTo>
                    <a:lnTo>
                      <a:pt x="353" y="755"/>
                    </a:lnTo>
                    <a:lnTo>
                      <a:pt x="334" y="750"/>
                    </a:lnTo>
                    <a:lnTo>
                      <a:pt x="330" y="743"/>
                    </a:lnTo>
                    <a:lnTo>
                      <a:pt x="339" y="718"/>
                    </a:lnTo>
                    <a:lnTo>
                      <a:pt x="370" y="677"/>
                    </a:lnTo>
                    <a:lnTo>
                      <a:pt x="385" y="650"/>
                    </a:lnTo>
                    <a:lnTo>
                      <a:pt x="386" y="634"/>
                    </a:lnTo>
                    <a:lnTo>
                      <a:pt x="379" y="625"/>
                    </a:lnTo>
                    <a:lnTo>
                      <a:pt x="357" y="614"/>
                    </a:lnTo>
                    <a:lnTo>
                      <a:pt x="330" y="613"/>
                    </a:lnTo>
                    <a:lnTo>
                      <a:pt x="317" y="629"/>
                    </a:lnTo>
                    <a:lnTo>
                      <a:pt x="294" y="645"/>
                    </a:lnTo>
                    <a:lnTo>
                      <a:pt x="277" y="643"/>
                    </a:lnTo>
                    <a:lnTo>
                      <a:pt x="265" y="626"/>
                    </a:lnTo>
                    <a:lnTo>
                      <a:pt x="257" y="599"/>
                    </a:lnTo>
                    <a:lnTo>
                      <a:pt x="256" y="565"/>
                    </a:lnTo>
                    <a:lnTo>
                      <a:pt x="261" y="528"/>
                    </a:lnTo>
                    <a:lnTo>
                      <a:pt x="273" y="489"/>
                    </a:lnTo>
                    <a:lnTo>
                      <a:pt x="282" y="472"/>
                    </a:lnTo>
                    <a:lnTo>
                      <a:pt x="266" y="469"/>
                    </a:lnTo>
                    <a:lnTo>
                      <a:pt x="238" y="472"/>
                    </a:lnTo>
                    <a:lnTo>
                      <a:pt x="209" y="486"/>
                    </a:lnTo>
                    <a:lnTo>
                      <a:pt x="182" y="518"/>
                    </a:lnTo>
                    <a:lnTo>
                      <a:pt x="157" y="553"/>
                    </a:lnTo>
                    <a:lnTo>
                      <a:pt x="141" y="565"/>
                    </a:lnTo>
                    <a:lnTo>
                      <a:pt x="160" y="517"/>
                    </a:lnTo>
                    <a:lnTo>
                      <a:pt x="168" y="462"/>
                    </a:lnTo>
                    <a:lnTo>
                      <a:pt x="165" y="432"/>
                    </a:lnTo>
                    <a:lnTo>
                      <a:pt x="137" y="362"/>
                    </a:lnTo>
                    <a:lnTo>
                      <a:pt x="94" y="282"/>
                    </a:lnTo>
                    <a:lnTo>
                      <a:pt x="109" y="268"/>
                    </a:lnTo>
                    <a:lnTo>
                      <a:pt x="138" y="254"/>
                    </a:lnTo>
                    <a:lnTo>
                      <a:pt x="180" y="256"/>
                    </a:lnTo>
                    <a:lnTo>
                      <a:pt x="216" y="264"/>
                    </a:lnTo>
                    <a:lnTo>
                      <a:pt x="237" y="264"/>
                    </a:lnTo>
                    <a:lnTo>
                      <a:pt x="257" y="249"/>
                    </a:lnTo>
                    <a:lnTo>
                      <a:pt x="274" y="216"/>
                    </a:lnTo>
                    <a:lnTo>
                      <a:pt x="282" y="189"/>
                    </a:lnTo>
                    <a:lnTo>
                      <a:pt x="245" y="166"/>
                    </a:lnTo>
                    <a:lnTo>
                      <a:pt x="181" y="113"/>
                    </a:lnTo>
                    <a:lnTo>
                      <a:pt x="118" y="58"/>
                    </a:lnTo>
                    <a:lnTo>
                      <a:pt x="64" y="24"/>
                    </a:lnTo>
                    <a:lnTo>
                      <a:pt x="22" y="7"/>
                    </a:lnTo>
                    <a:lnTo>
                      <a:pt x="0" y="0"/>
                    </a:lnTo>
                    <a:lnTo>
                      <a:pt x="42" y="98"/>
                    </a:lnTo>
                    <a:lnTo>
                      <a:pt x="77" y="196"/>
                    </a:lnTo>
                    <a:lnTo>
                      <a:pt x="88" y="250"/>
                    </a:lnTo>
                    <a:lnTo>
                      <a:pt x="92" y="336"/>
                    </a:lnTo>
                    <a:lnTo>
                      <a:pt x="90" y="514"/>
                    </a:lnTo>
                    <a:lnTo>
                      <a:pt x="94" y="65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6">
                <a:extLst>
                  <a:ext uri="{FF2B5EF4-FFF2-40B4-BE49-F238E27FC236}">
                    <a16:creationId xmlns:a16="http://schemas.microsoft.com/office/drawing/2014/main" id="{4A2F934C-F50B-4FF6-891A-B58ED396C88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-180272"/>
                <a:ext cx="53832" cy="129487"/>
              </a:xfrm>
              <a:custGeom>
                <a:avLst/>
                <a:gdLst>
                  <a:gd name="T0" fmla="*/ 50 w 332"/>
                  <a:gd name="T1" fmla="*/ 565 h 801"/>
                  <a:gd name="T2" fmla="*/ 90 w 332"/>
                  <a:gd name="T3" fmla="*/ 557 h 801"/>
                  <a:gd name="T4" fmla="*/ 150 w 332"/>
                  <a:gd name="T5" fmla="*/ 562 h 801"/>
                  <a:gd name="T6" fmla="*/ 192 w 332"/>
                  <a:gd name="T7" fmla="*/ 585 h 801"/>
                  <a:gd name="T8" fmla="*/ 220 w 332"/>
                  <a:gd name="T9" fmla="*/ 621 h 801"/>
                  <a:gd name="T10" fmla="*/ 251 w 332"/>
                  <a:gd name="T11" fmla="*/ 688 h 801"/>
                  <a:gd name="T12" fmla="*/ 281 w 332"/>
                  <a:gd name="T13" fmla="*/ 754 h 801"/>
                  <a:gd name="T14" fmla="*/ 312 w 332"/>
                  <a:gd name="T15" fmla="*/ 789 h 801"/>
                  <a:gd name="T16" fmla="*/ 332 w 332"/>
                  <a:gd name="T17" fmla="*/ 801 h 801"/>
                  <a:gd name="T18" fmla="*/ 331 w 332"/>
                  <a:gd name="T19" fmla="*/ 737 h 801"/>
                  <a:gd name="T20" fmla="*/ 324 w 332"/>
                  <a:gd name="T21" fmla="*/ 617 h 801"/>
                  <a:gd name="T22" fmla="*/ 308 w 332"/>
                  <a:gd name="T23" fmla="*/ 506 h 801"/>
                  <a:gd name="T24" fmla="*/ 285 w 332"/>
                  <a:gd name="T25" fmla="*/ 404 h 801"/>
                  <a:gd name="T26" fmla="*/ 252 w 332"/>
                  <a:gd name="T27" fmla="*/ 308 h 801"/>
                  <a:gd name="T28" fmla="*/ 209 w 332"/>
                  <a:gd name="T29" fmla="*/ 217 h 801"/>
                  <a:gd name="T30" fmla="*/ 155 w 332"/>
                  <a:gd name="T31" fmla="*/ 129 h 801"/>
                  <a:gd name="T32" fmla="*/ 88 w 332"/>
                  <a:gd name="T33" fmla="*/ 43 h 801"/>
                  <a:gd name="T34" fmla="*/ 50 w 332"/>
                  <a:gd name="T35" fmla="*/ 0 h 801"/>
                  <a:gd name="T36" fmla="*/ 35 w 332"/>
                  <a:gd name="T37" fmla="*/ 17 h 801"/>
                  <a:gd name="T38" fmla="*/ 14 w 332"/>
                  <a:gd name="T39" fmla="*/ 52 h 801"/>
                  <a:gd name="T40" fmla="*/ 3 w 332"/>
                  <a:gd name="T41" fmla="*/ 87 h 801"/>
                  <a:gd name="T42" fmla="*/ 0 w 332"/>
                  <a:gd name="T43" fmla="*/ 123 h 801"/>
                  <a:gd name="T44" fmla="*/ 8 w 332"/>
                  <a:gd name="T45" fmla="*/ 176 h 801"/>
                  <a:gd name="T46" fmla="*/ 34 w 332"/>
                  <a:gd name="T47" fmla="*/ 247 h 801"/>
                  <a:gd name="T48" fmla="*/ 66 w 332"/>
                  <a:gd name="T49" fmla="*/ 318 h 801"/>
                  <a:gd name="T50" fmla="*/ 91 w 332"/>
                  <a:gd name="T51" fmla="*/ 389 h 801"/>
                  <a:gd name="T52" fmla="*/ 99 w 332"/>
                  <a:gd name="T53" fmla="*/ 442 h 801"/>
                  <a:gd name="T54" fmla="*/ 96 w 332"/>
                  <a:gd name="T55" fmla="*/ 478 h 801"/>
                  <a:gd name="T56" fmla="*/ 84 w 332"/>
                  <a:gd name="T57" fmla="*/ 513 h 801"/>
                  <a:gd name="T58" fmla="*/ 64 w 332"/>
                  <a:gd name="T59" fmla="*/ 548 h 801"/>
                  <a:gd name="T60" fmla="*/ 50 w 332"/>
                  <a:gd name="T61" fmla="*/ 565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2" h="801">
                    <a:moveTo>
                      <a:pt x="50" y="565"/>
                    </a:moveTo>
                    <a:lnTo>
                      <a:pt x="90" y="557"/>
                    </a:lnTo>
                    <a:lnTo>
                      <a:pt x="150" y="562"/>
                    </a:lnTo>
                    <a:lnTo>
                      <a:pt x="192" y="585"/>
                    </a:lnTo>
                    <a:lnTo>
                      <a:pt x="220" y="621"/>
                    </a:lnTo>
                    <a:lnTo>
                      <a:pt x="251" y="688"/>
                    </a:lnTo>
                    <a:lnTo>
                      <a:pt x="281" y="754"/>
                    </a:lnTo>
                    <a:lnTo>
                      <a:pt x="312" y="789"/>
                    </a:lnTo>
                    <a:lnTo>
                      <a:pt x="332" y="801"/>
                    </a:lnTo>
                    <a:lnTo>
                      <a:pt x="331" y="737"/>
                    </a:lnTo>
                    <a:lnTo>
                      <a:pt x="324" y="617"/>
                    </a:lnTo>
                    <a:lnTo>
                      <a:pt x="308" y="506"/>
                    </a:lnTo>
                    <a:lnTo>
                      <a:pt x="285" y="404"/>
                    </a:lnTo>
                    <a:lnTo>
                      <a:pt x="252" y="308"/>
                    </a:lnTo>
                    <a:lnTo>
                      <a:pt x="209" y="217"/>
                    </a:lnTo>
                    <a:lnTo>
                      <a:pt x="155" y="129"/>
                    </a:lnTo>
                    <a:lnTo>
                      <a:pt x="88" y="43"/>
                    </a:lnTo>
                    <a:lnTo>
                      <a:pt x="50" y="0"/>
                    </a:lnTo>
                    <a:lnTo>
                      <a:pt x="35" y="17"/>
                    </a:lnTo>
                    <a:lnTo>
                      <a:pt x="14" y="52"/>
                    </a:lnTo>
                    <a:lnTo>
                      <a:pt x="3" y="87"/>
                    </a:lnTo>
                    <a:lnTo>
                      <a:pt x="0" y="123"/>
                    </a:lnTo>
                    <a:lnTo>
                      <a:pt x="8" y="176"/>
                    </a:lnTo>
                    <a:lnTo>
                      <a:pt x="34" y="247"/>
                    </a:lnTo>
                    <a:lnTo>
                      <a:pt x="66" y="318"/>
                    </a:lnTo>
                    <a:lnTo>
                      <a:pt x="91" y="389"/>
                    </a:lnTo>
                    <a:lnTo>
                      <a:pt x="99" y="442"/>
                    </a:lnTo>
                    <a:lnTo>
                      <a:pt x="96" y="478"/>
                    </a:lnTo>
                    <a:lnTo>
                      <a:pt x="84" y="513"/>
                    </a:lnTo>
                    <a:lnTo>
                      <a:pt x="64" y="548"/>
                    </a:lnTo>
                    <a:lnTo>
                      <a:pt x="50" y="56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7">
                <a:extLst>
                  <a:ext uri="{FF2B5EF4-FFF2-40B4-BE49-F238E27FC236}">
                    <a16:creationId xmlns:a16="http://schemas.microsoft.com/office/drawing/2014/main" id="{615C4134-CF6E-425C-92C1-48D2C4E02FE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91266" y="170362"/>
                <a:ext cx="37828" cy="43647"/>
              </a:xfrm>
              <a:custGeom>
                <a:avLst/>
                <a:gdLst>
                  <a:gd name="T0" fmla="*/ 0 w 235"/>
                  <a:gd name="T1" fmla="*/ 188 h 269"/>
                  <a:gd name="T2" fmla="*/ 34 w 235"/>
                  <a:gd name="T3" fmla="*/ 201 h 269"/>
                  <a:gd name="T4" fmla="*/ 96 w 235"/>
                  <a:gd name="T5" fmla="*/ 239 h 269"/>
                  <a:gd name="T6" fmla="*/ 137 w 235"/>
                  <a:gd name="T7" fmla="*/ 261 h 269"/>
                  <a:gd name="T8" fmla="*/ 163 w 235"/>
                  <a:gd name="T9" fmla="*/ 269 h 269"/>
                  <a:gd name="T10" fmla="*/ 190 w 235"/>
                  <a:gd name="T11" fmla="*/ 267 h 269"/>
                  <a:gd name="T12" fmla="*/ 219 w 235"/>
                  <a:gd name="T13" fmla="*/ 251 h 269"/>
                  <a:gd name="T14" fmla="*/ 235 w 235"/>
                  <a:gd name="T15" fmla="*/ 235 h 269"/>
                  <a:gd name="T16" fmla="*/ 231 w 235"/>
                  <a:gd name="T17" fmla="*/ 212 h 269"/>
                  <a:gd name="T18" fmla="*/ 217 w 235"/>
                  <a:gd name="T19" fmla="*/ 173 h 269"/>
                  <a:gd name="T20" fmla="*/ 182 w 235"/>
                  <a:gd name="T21" fmla="*/ 129 h 269"/>
                  <a:gd name="T22" fmla="*/ 121 w 235"/>
                  <a:gd name="T23" fmla="*/ 85 h 269"/>
                  <a:gd name="T24" fmla="*/ 77 w 235"/>
                  <a:gd name="T25" fmla="*/ 48 h 269"/>
                  <a:gd name="T26" fmla="*/ 54 w 235"/>
                  <a:gd name="T27" fmla="*/ 17 h 269"/>
                  <a:gd name="T28" fmla="*/ 46 w 235"/>
                  <a:gd name="T29" fmla="*/ 0 h 269"/>
                  <a:gd name="T30" fmla="*/ 48 w 235"/>
                  <a:gd name="T31" fmla="*/ 31 h 269"/>
                  <a:gd name="T32" fmla="*/ 36 w 235"/>
                  <a:gd name="T33" fmla="*/ 76 h 269"/>
                  <a:gd name="T34" fmla="*/ 14 w 235"/>
                  <a:gd name="T35" fmla="*/ 115 h 269"/>
                  <a:gd name="T36" fmla="*/ 0 w 235"/>
                  <a:gd name="T37" fmla="*/ 159 h 269"/>
                  <a:gd name="T38" fmla="*/ 0 w 235"/>
                  <a:gd name="T39" fmla="*/ 188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5" h="269">
                    <a:moveTo>
                      <a:pt x="0" y="188"/>
                    </a:moveTo>
                    <a:lnTo>
                      <a:pt x="34" y="201"/>
                    </a:lnTo>
                    <a:lnTo>
                      <a:pt x="96" y="239"/>
                    </a:lnTo>
                    <a:lnTo>
                      <a:pt x="137" y="261"/>
                    </a:lnTo>
                    <a:lnTo>
                      <a:pt x="163" y="269"/>
                    </a:lnTo>
                    <a:lnTo>
                      <a:pt x="190" y="267"/>
                    </a:lnTo>
                    <a:lnTo>
                      <a:pt x="219" y="251"/>
                    </a:lnTo>
                    <a:lnTo>
                      <a:pt x="235" y="235"/>
                    </a:lnTo>
                    <a:lnTo>
                      <a:pt x="231" y="212"/>
                    </a:lnTo>
                    <a:lnTo>
                      <a:pt x="217" y="173"/>
                    </a:lnTo>
                    <a:lnTo>
                      <a:pt x="182" y="129"/>
                    </a:lnTo>
                    <a:lnTo>
                      <a:pt x="121" y="85"/>
                    </a:lnTo>
                    <a:lnTo>
                      <a:pt x="77" y="48"/>
                    </a:lnTo>
                    <a:lnTo>
                      <a:pt x="54" y="17"/>
                    </a:lnTo>
                    <a:lnTo>
                      <a:pt x="46" y="0"/>
                    </a:lnTo>
                    <a:lnTo>
                      <a:pt x="48" y="31"/>
                    </a:lnTo>
                    <a:lnTo>
                      <a:pt x="36" y="76"/>
                    </a:lnTo>
                    <a:lnTo>
                      <a:pt x="14" y="115"/>
                    </a:lnTo>
                    <a:lnTo>
                      <a:pt x="0" y="159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8">
                <a:extLst>
                  <a:ext uri="{FF2B5EF4-FFF2-40B4-BE49-F238E27FC236}">
                    <a16:creationId xmlns:a16="http://schemas.microsoft.com/office/drawing/2014/main" id="{F2D925A5-6BE7-4DC9-ADC2-AAE956F7EA5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37434" y="199945"/>
                <a:ext cx="46557" cy="23764"/>
              </a:xfrm>
              <a:custGeom>
                <a:avLst/>
                <a:gdLst>
                  <a:gd name="T0" fmla="*/ 4 w 290"/>
                  <a:gd name="T1" fmla="*/ 145 h 145"/>
                  <a:gd name="T2" fmla="*/ 286 w 290"/>
                  <a:gd name="T3" fmla="*/ 145 h 145"/>
                  <a:gd name="T4" fmla="*/ 290 w 290"/>
                  <a:gd name="T5" fmla="*/ 128 h 145"/>
                  <a:gd name="T6" fmla="*/ 290 w 290"/>
                  <a:gd name="T7" fmla="*/ 96 h 145"/>
                  <a:gd name="T8" fmla="*/ 282 w 290"/>
                  <a:gd name="T9" fmla="*/ 68 h 145"/>
                  <a:gd name="T10" fmla="*/ 268 w 290"/>
                  <a:gd name="T11" fmla="*/ 45 h 145"/>
                  <a:gd name="T12" fmla="*/ 235 w 290"/>
                  <a:gd name="T13" fmla="*/ 19 h 145"/>
                  <a:gd name="T14" fmla="*/ 177 w 290"/>
                  <a:gd name="T15" fmla="*/ 0 h 145"/>
                  <a:gd name="T16" fmla="*/ 115 w 290"/>
                  <a:gd name="T17" fmla="*/ 0 h 145"/>
                  <a:gd name="T18" fmla="*/ 56 w 290"/>
                  <a:gd name="T19" fmla="*/ 19 h 145"/>
                  <a:gd name="T20" fmla="*/ 24 w 290"/>
                  <a:gd name="T21" fmla="*/ 45 h 145"/>
                  <a:gd name="T22" fmla="*/ 8 w 290"/>
                  <a:gd name="T23" fmla="*/ 68 h 145"/>
                  <a:gd name="T24" fmla="*/ 0 w 290"/>
                  <a:gd name="T25" fmla="*/ 96 h 145"/>
                  <a:gd name="T26" fmla="*/ 0 w 290"/>
                  <a:gd name="T27" fmla="*/ 128 h 145"/>
                  <a:gd name="T28" fmla="*/ 4 w 290"/>
                  <a:gd name="T2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0" h="145">
                    <a:moveTo>
                      <a:pt x="4" y="145"/>
                    </a:moveTo>
                    <a:lnTo>
                      <a:pt x="286" y="145"/>
                    </a:lnTo>
                    <a:lnTo>
                      <a:pt x="290" y="128"/>
                    </a:lnTo>
                    <a:lnTo>
                      <a:pt x="290" y="96"/>
                    </a:lnTo>
                    <a:lnTo>
                      <a:pt x="282" y="68"/>
                    </a:lnTo>
                    <a:lnTo>
                      <a:pt x="268" y="45"/>
                    </a:lnTo>
                    <a:lnTo>
                      <a:pt x="235" y="19"/>
                    </a:lnTo>
                    <a:lnTo>
                      <a:pt x="177" y="0"/>
                    </a:lnTo>
                    <a:lnTo>
                      <a:pt x="115" y="0"/>
                    </a:lnTo>
                    <a:lnTo>
                      <a:pt x="56" y="19"/>
                    </a:lnTo>
                    <a:lnTo>
                      <a:pt x="24" y="45"/>
                    </a:lnTo>
                    <a:lnTo>
                      <a:pt x="8" y="68"/>
                    </a:lnTo>
                    <a:lnTo>
                      <a:pt x="0" y="96"/>
                    </a:lnTo>
                    <a:lnTo>
                      <a:pt x="0" y="128"/>
                    </a:lnTo>
                    <a:lnTo>
                      <a:pt x="4" y="14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9">
                <a:extLst>
                  <a:ext uri="{FF2B5EF4-FFF2-40B4-BE49-F238E27FC236}">
                    <a16:creationId xmlns:a16="http://schemas.microsoft.com/office/drawing/2014/main" id="{6CE8007F-75DA-4DA2-925D-6873DC1D33D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84087" y="-408694"/>
                <a:ext cx="327841" cy="776924"/>
              </a:xfrm>
              <a:custGeom>
                <a:avLst/>
                <a:gdLst>
                  <a:gd name="T0" fmla="*/ 443 w 2030"/>
                  <a:gd name="T1" fmla="*/ 7 h 4807"/>
                  <a:gd name="T2" fmla="*/ 639 w 2030"/>
                  <a:gd name="T3" fmla="*/ 571 h 4807"/>
                  <a:gd name="T4" fmla="*/ 613 w 2030"/>
                  <a:gd name="T5" fmla="*/ 320 h 4807"/>
                  <a:gd name="T6" fmla="*/ 713 w 2030"/>
                  <a:gd name="T7" fmla="*/ 233 h 4807"/>
                  <a:gd name="T8" fmla="*/ 769 w 2030"/>
                  <a:gd name="T9" fmla="*/ 208 h 4807"/>
                  <a:gd name="T10" fmla="*/ 755 w 2030"/>
                  <a:gd name="T11" fmla="*/ 660 h 4807"/>
                  <a:gd name="T12" fmla="*/ 916 w 2030"/>
                  <a:gd name="T13" fmla="*/ 557 h 4807"/>
                  <a:gd name="T14" fmla="*/ 1369 w 2030"/>
                  <a:gd name="T15" fmla="*/ 1598 h 4807"/>
                  <a:gd name="T16" fmla="*/ 1823 w 2030"/>
                  <a:gd name="T17" fmla="*/ 2934 h 4807"/>
                  <a:gd name="T18" fmla="*/ 1657 w 2030"/>
                  <a:gd name="T19" fmla="*/ 2696 h 4807"/>
                  <a:gd name="T20" fmla="*/ 1446 w 2030"/>
                  <a:gd name="T21" fmla="*/ 2491 h 4807"/>
                  <a:gd name="T22" fmla="*/ 1602 w 2030"/>
                  <a:gd name="T23" fmla="*/ 3355 h 4807"/>
                  <a:gd name="T24" fmla="*/ 1242 w 2030"/>
                  <a:gd name="T25" fmla="*/ 3417 h 4807"/>
                  <a:gd name="T26" fmla="*/ 1574 w 2030"/>
                  <a:gd name="T27" fmla="*/ 3510 h 4807"/>
                  <a:gd name="T28" fmla="*/ 1696 w 2030"/>
                  <a:gd name="T29" fmla="*/ 3346 h 4807"/>
                  <a:gd name="T30" fmla="*/ 2030 w 2030"/>
                  <a:gd name="T31" fmla="*/ 3809 h 4807"/>
                  <a:gd name="T32" fmla="*/ 1942 w 2030"/>
                  <a:gd name="T33" fmla="*/ 3593 h 4807"/>
                  <a:gd name="T34" fmla="*/ 1744 w 2030"/>
                  <a:gd name="T35" fmla="*/ 3651 h 4807"/>
                  <a:gd name="T36" fmla="*/ 1719 w 2030"/>
                  <a:gd name="T37" fmla="*/ 3786 h 4807"/>
                  <a:gd name="T38" fmla="*/ 1918 w 2030"/>
                  <a:gd name="T39" fmla="*/ 4380 h 4807"/>
                  <a:gd name="T40" fmla="*/ 1795 w 2030"/>
                  <a:gd name="T41" fmla="*/ 4243 h 4807"/>
                  <a:gd name="T42" fmla="*/ 1724 w 2030"/>
                  <a:gd name="T43" fmla="*/ 4314 h 4807"/>
                  <a:gd name="T44" fmla="*/ 1637 w 2030"/>
                  <a:gd name="T45" fmla="*/ 4425 h 4807"/>
                  <a:gd name="T46" fmla="*/ 1474 w 2030"/>
                  <a:gd name="T47" fmla="*/ 4336 h 4807"/>
                  <a:gd name="T48" fmla="*/ 1744 w 2030"/>
                  <a:gd name="T49" fmla="*/ 4524 h 4807"/>
                  <a:gd name="T50" fmla="*/ 1650 w 2030"/>
                  <a:gd name="T51" fmla="*/ 4807 h 4807"/>
                  <a:gd name="T52" fmla="*/ 1461 w 2030"/>
                  <a:gd name="T53" fmla="*/ 4712 h 4807"/>
                  <a:gd name="T54" fmla="*/ 1302 w 2030"/>
                  <a:gd name="T55" fmla="*/ 4420 h 4807"/>
                  <a:gd name="T56" fmla="*/ 1174 w 2030"/>
                  <a:gd name="T57" fmla="*/ 4136 h 4807"/>
                  <a:gd name="T58" fmla="*/ 942 w 2030"/>
                  <a:gd name="T59" fmla="*/ 4100 h 4807"/>
                  <a:gd name="T60" fmla="*/ 937 w 2030"/>
                  <a:gd name="T61" fmla="*/ 3841 h 4807"/>
                  <a:gd name="T62" fmla="*/ 902 w 2030"/>
                  <a:gd name="T63" fmla="*/ 3695 h 4807"/>
                  <a:gd name="T64" fmla="*/ 660 w 2030"/>
                  <a:gd name="T65" fmla="*/ 3487 h 4807"/>
                  <a:gd name="T66" fmla="*/ 788 w 2030"/>
                  <a:gd name="T67" fmla="*/ 3410 h 4807"/>
                  <a:gd name="T68" fmla="*/ 841 w 2030"/>
                  <a:gd name="T69" fmla="*/ 3204 h 4807"/>
                  <a:gd name="T70" fmla="*/ 377 w 2030"/>
                  <a:gd name="T71" fmla="*/ 3016 h 4807"/>
                  <a:gd name="T72" fmla="*/ 288 w 2030"/>
                  <a:gd name="T73" fmla="*/ 2733 h 4807"/>
                  <a:gd name="T74" fmla="*/ 23 w 2030"/>
                  <a:gd name="T75" fmla="*/ 2665 h 4807"/>
                  <a:gd name="T76" fmla="*/ 310 w 2030"/>
                  <a:gd name="T77" fmla="*/ 2400 h 4807"/>
                  <a:gd name="T78" fmla="*/ 500 w 2030"/>
                  <a:gd name="T79" fmla="*/ 2532 h 4807"/>
                  <a:gd name="T80" fmla="*/ 291 w 2030"/>
                  <a:gd name="T81" fmla="*/ 2218 h 4807"/>
                  <a:gd name="T82" fmla="*/ 408 w 2030"/>
                  <a:gd name="T83" fmla="*/ 1819 h 4807"/>
                  <a:gd name="T84" fmla="*/ 695 w 2030"/>
                  <a:gd name="T85" fmla="*/ 2102 h 4807"/>
                  <a:gd name="T86" fmla="*/ 651 w 2030"/>
                  <a:gd name="T87" fmla="*/ 1718 h 4807"/>
                  <a:gd name="T88" fmla="*/ 739 w 2030"/>
                  <a:gd name="T89" fmla="*/ 1599 h 4807"/>
                  <a:gd name="T90" fmla="*/ 601 w 2030"/>
                  <a:gd name="T91" fmla="*/ 1651 h 4807"/>
                  <a:gd name="T92" fmla="*/ 459 w 2030"/>
                  <a:gd name="T93" fmla="*/ 1485 h 4807"/>
                  <a:gd name="T94" fmla="*/ 613 w 2030"/>
                  <a:gd name="T95" fmla="*/ 1461 h 4807"/>
                  <a:gd name="T96" fmla="*/ 515 w 2030"/>
                  <a:gd name="T97" fmla="*/ 1298 h 4807"/>
                  <a:gd name="T98" fmla="*/ 627 w 2030"/>
                  <a:gd name="T99" fmla="*/ 1180 h 4807"/>
                  <a:gd name="T100" fmla="*/ 751 w 2030"/>
                  <a:gd name="T101" fmla="*/ 1253 h 4807"/>
                  <a:gd name="T102" fmla="*/ 783 w 2030"/>
                  <a:gd name="T103" fmla="*/ 1701 h 4807"/>
                  <a:gd name="T104" fmla="*/ 810 w 2030"/>
                  <a:gd name="T105" fmla="*/ 1788 h 4807"/>
                  <a:gd name="T106" fmla="*/ 942 w 2030"/>
                  <a:gd name="T107" fmla="*/ 1884 h 4807"/>
                  <a:gd name="T108" fmla="*/ 882 w 2030"/>
                  <a:gd name="T109" fmla="*/ 926 h 4807"/>
                  <a:gd name="T110" fmla="*/ 737 w 2030"/>
                  <a:gd name="T111" fmla="*/ 946 h 4807"/>
                  <a:gd name="T112" fmla="*/ 629 w 2030"/>
                  <a:gd name="T113" fmla="*/ 894 h 4807"/>
                  <a:gd name="T114" fmla="*/ 463 w 2030"/>
                  <a:gd name="T115" fmla="*/ 555 h 4807"/>
                  <a:gd name="T116" fmla="*/ 344 w 2030"/>
                  <a:gd name="T117" fmla="*/ 488 h 4807"/>
                  <a:gd name="T118" fmla="*/ 304 w 2030"/>
                  <a:gd name="T119" fmla="*/ 349 h 48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30" h="4807">
                    <a:moveTo>
                      <a:pt x="236" y="329"/>
                    </a:moveTo>
                    <a:lnTo>
                      <a:pt x="246" y="268"/>
                    </a:lnTo>
                    <a:lnTo>
                      <a:pt x="268" y="185"/>
                    </a:lnTo>
                    <a:lnTo>
                      <a:pt x="291" y="136"/>
                    </a:lnTo>
                    <a:lnTo>
                      <a:pt x="318" y="94"/>
                    </a:lnTo>
                    <a:lnTo>
                      <a:pt x="352" y="58"/>
                    </a:lnTo>
                    <a:lnTo>
                      <a:pt x="393" y="28"/>
                    </a:lnTo>
                    <a:lnTo>
                      <a:pt x="443" y="7"/>
                    </a:lnTo>
                    <a:lnTo>
                      <a:pt x="472" y="0"/>
                    </a:lnTo>
                    <a:lnTo>
                      <a:pt x="449" y="48"/>
                    </a:lnTo>
                    <a:lnTo>
                      <a:pt x="428" y="133"/>
                    </a:lnTo>
                    <a:lnTo>
                      <a:pt x="432" y="211"/>
                    </a:lnTo>
                    <a:lnTo>
                      <a:pt x="455" y="283"/>
                    </a:lnTo>
                    <a:lnTo>
                      <a:pt x="515" y="385"/>
                    </a:lnTo>
                    <a:lnTo>
                      <a:pt x="589" y="492"/>
                    </a:lnTo>
                    <a:lnTo>
                      <a:pt x="639" y="571"/>
                    </a:lnTo>
                    <a:lnTo>
                      <a:pt x="660" y="613"/>
                    </a:lnTo>
                    <a:lnTo>
                      <a:pt x="688" y="589"/>
                    </a:lnTo>
                    <a:lnTo>
                      <a:pt x="711" y="556"/>
                    </a:lnTo>
                    <a:lnTo>
                      <a:pt x="716" y="535"/>
                    </a:lnTo>
                    <a:lnTo>
                      <a:pt x="715" y="503"/>
                    </a:lnTo>
                    <a:lnTo>
                      <a:pt x="696" y="460"/>
                    </a:lnTo>
                    <a:lnTo>
                      <a:pt x="651" y="393"/>
                    </a:lnTo>
                    <a:lnTo>
                      <a:pt x="613" y="320"/>
                    </a:lnTo>
                    <a:lnTo>
                      <a:pt x="607" y="265"/>
                    </a:lnTo>
                    <a:lnTo>
                      <a:pt x="613" y="236"/>
                    </a:lnTo>
                    <a:lnTo>
                      <a:pt x="625" y="268"/>
                    </a:lnTo>
                    <a:lnTo>
                      <a:pt x="652" y="303"/>
                    </a:lnTo>
                    <a:lnTo>
                      <a:pt x="677" y="312"/>
                    </a:lnTo>
                    <a:lnTo>
                      <a:pt x="697" y="299"/>
                    </a:lnTo>
                    <a:lnTo>
                      <a:pt x="711" y="271"/>
                    </a:lnTo>
                    <a:lnTo>
                      <a:pt x="713" y="233"/>
                    </a:lnTo>
                    <a:lnTo>
                      <a:pt x="704" y="193"/>
                    </a:lnTo>
                    <a:lnTo>
                      <a:pt x="680" y="156"/>
                    </a:lnTo>
                    <a:lnTo>
                      <a:pt x="660" y="141"/>
                    </a:lnTo>
                    <a:lnTo>
                      <a:pt x="672" y="136"/>
                    </a:lnTo>
                    <a:lnTo>
                      <a:pt x="695" y="136"/>
                    </a:lnTo>
                    <a:lnTo>
                      <a:pt x="717" y="145"/>
                    </a:lnTo>
                    <a:lnTo>
                      <a:pt x="739" y="165"/>
                    </a:lnTo>
                    <a:lnTo>
                      <a:pt x="769" y="208"/>
                    </a:lnTo>
                    <a:lnTo>
                      <a:pt x="802" y="288"/>
                    </a:lnTo>
                    <a:lnTo>
                      <a:pt x="824" y="381"/>
                    </a:lnTo>
                    <a:lnTo>
                      <a:pt x="829" y="479"/>
                    </a:lnTo>
                    <a:lnTo>
                      <a:pt x="821" y="545"/>
                    </a:lnTo>
                    <a:lnTo>
                      <a:pt x="810" y="585"/>
                    </a:lnTo>
                    <a:lnTo>
                      <a:pt x="793" y="620"/>
                    </a:lnTo>
                    <a:lnTo>
                      <a:pt x="769" y="649"/>
                    </a:lnTo>
                    <a:lnTo>
                      <a:pt x="755" y="660"/>
                    </a:lnTo>
                    <a:lnTo>
                      <a:pt x="781" y="669"/>
                    </a:lnTo>
                    <a:lnTo>
                      <a:pt x="816" y="668"/>
                    </a:lnTo>
                    <a:lnTo>
                      <a:pt x="836" y="652"/>
                    </a:lnTo>
                    <a:lnTo>
                      <a:pt x="845" y="627"/>
                    </a:lnTo>
                    <a:lnTo>
                      <a:pt x="852" y="599"/>
                    </a:lnTo>
                    <a:lnTo>
                      <a:pt x="862" y="573"/>
                    </a:lnTo>
                    <a:lnTo>
                      <a:pt x="881" y="557"/>
                    </a:lnTo>
                    <a:lnTo>
                      <a:pt x="916" y="557"/>
                    </a:lnTo>
                    <a:lnTo>
                      <a:pt x="942" y="565"/>
                    </a:lnTo>
                    <a:lnTo>
                      <a:pt x="990" y="627"/>
                    </a:lnTo>
                    <a:lnTo>
                      <a:pt x="1074" y="758"/>
                    </a:lnTo>
                    <a:lnTo>
                      <a:pt x="1146" y="898"/>
                    </a:lnTo>
                    <a:lnTo>
                      <a:pt x="1208" y="1045"/>
                    </a:lnTo>
                    <a:lnTo>
                      <a:pt x="1261" y="1198"/>
                    </a:lnTo>
                    <a:lnTo>
                      <a:pt x="1307" y="1357"/>
                    </a:lnTo>
                    <a:lnTo>
                      <a:pt x="1369" y="1598"/>
                    </a:lnTo>
                    <a:lnTo>
                      <a:pt x="1443" y="1924"/>
                    </a:lnTo>
                    <a:lnTo>
                      <a:pt x="1522" y="2242"/>
                    </a:lnTo>
                    <a:lnTo>
                      <a:pt x="1594" y="2467"/>
                    </a:lnTo>
                    <a:lnTo>
                      <a:pt x="1651" y="2608"/>
                    </a:lnTo>
                    <a:lnTo>
                      <a:pt x="1718" y="2741"/>
                    </a:lnTo>
                    <a:lnTo>
                      <a:pt x="1794" y="2865"/>
                    </a:lnTo>
                    <a:lnTo>
                      <a:pt x="1838" y="2922"/>
                    </a:lnTo>
                    <a:lnTo>
                      <a:pt x="1823" y="2934"/>
                    </a:lnTo>
                    <a:lnTo>
                      <a:pt x="1795" y="2952"/>
                    </a:lnTo>
                    <a:lnTo>
                      <a:pt x="1771" y="2958"/>
                    </a:lnTo>
                    <a:lnTo>
                      <a:pt x="1750" y="2957"/>
                    </a:lnTo>
                    <a:lnTo>
                      <a:pt x="1726" y="2942"/>
                    </a:lnTo>
                    <a:lnTo>
                      <a:pt x="1702" y="2901"/>
                    </a:lnTo>
                    <a:lnTo>
                      <a:pt x="1679" y="2818"/>
                    </a:lnTo>
                    <a:lnTo>
                      <a:pt x="1666" y="2736"/>
                    </a:lnTo>
                    <a:lnTo>
                      <a:pt x="1657" y="2696"/>
                    </a:lnTo>
                    <a:lnTo>
                      <a:pt x="1650" y="2687"/>
                    </a:lnTo>
                    <a:lnTo>
                      <a:pt x="1625" y="2659"/>
                    </a:lnTo>
                    <a:lnTo>
                      <a:pt x="1574" y="2624"/>
                    </a:lnTo>
                    <a:lnTo>
                      <a:pt x="1505" y="2600"/>
                    </a:lnTo>
                    <a:lnTo>
                      <a:pt x="1454" y="2589"/>
                    </a:lnTo>
                    <a:lnTo>
                      <a:pt x="1435" y="2575"/>
                    </a:lnTo>
                    <a:lnTo>
                      <a:pt x="1431" y="2544"/>
                    </a:lnTo>
                    <a:lnTo>
                      <a:pt x="1446" y="2491"/>
                    </a:lnTo>
                    <a:lnTo>
                      <a:pt x="1461" y="2451"/>
                    </a:lnTo>
                    <a:lnTo>
                      <a:pt x="1367" y="2451"/>
                    </a:lnTo>
                    <a:lnTo>
                      <a:pt x="1405" y="2567"/>
                    </a:lnTo>
                    <a:lnTo>
                      <a:pt x="1485" y="2781"/>
                    </a:lnTo>
                    <a:lnTo>
                      <a:pt x="1541" y="2948"/>
                    </a:lnTo>
                    <a:lnTo>
                      <a:pt x="1570" y="3069"/>
                    </a:lnTo>
                    <a:lnTo>
                      <a:pt x="1591" y="3204"/>
                    </a:lnTo>
                    <a:lnTo>
                      <a:pt x="1602" y="3355"/>
                    </a:lnTo>
                    <a:lnTo>
                      <a:pt x="1602" y="3441"/>
                    </a:lnTo>
                    <a:lnTo>
                      <a:pt x="1578" y="3443"/>
                    </a:lnTo>
                    <a:lnTo>
                      <a:pt x="1529" y="3438"/>
                    </a:lnTo>
                    <a:lnTo>
                      <a:pt x="1450" y="3415"/>
                    </a:lnTo>
                    <a:lnTo>
                      <a:pt x="1373" y="3390"/>
                    </a:lnTo>
                    <a:lnTo>
                      <a:pt x="1323" y="3383"/>
                    </a:lnTo>
                    <a:lnTo>
                      <a:pt x="1279" y="3390"/>
                    </a:lnTo>
                    <a:lnTo>
                      <a:pt x="1242" y="3417"/>
                    </a:lnTo>
                    <a:lnTo>
                      <a:pt x="1226" y="3441"/>
                    </a:lnTo>
                    <a:lnTo>
                      <a:pt x="1266" y="3481"/>
                    </a:lnTo>
                    <a:lnTo>
                      <a:pt x="1330" y="3526"/>
                    </a:lnTo>
                    <a:lnTo>
                      <a:pt x="1374" y="3547"/>
                    </a:lnTo>
                    <a:lnTo>
                      <a:pt x="1421" y="3557"/>
                    </a:lnTo>
                    <a:lnTo>
                      <a:pt x="1469" y="3555"/>
                    </a:lnTo>
                    <a:lnTo>
                      <a:pt x="1519" y="3541"/>
                    </a:lnTo>
                    <a:lnTo>
                      <a:pt x="1574" y="3510"/>
                    </a:lnTo>
                    <a:lnTo>
                      <a:pt x="1602" y="3487"/>
                    </a:lnTo>
                    <a:lnTo>
                      <a:pt x="1621" y="3505"/>
                    </a:lnTo>
                    <a:lnTo>
                      <a:pt x="1650" y="3523"/>
                    </a:lnTo>
                    <a:lnTo>
                      <a:pt x="1671" y="3526"/>
                    </a:lnTo>
                    <a:lnTo>
                      <a:pt x="1686" y="3514"/>
                    </a:lnTo>
                    <a:lnTo>
                      <a:pt x="1698" y="3475"/>
                    </a:lnTo>
                    <a:lnTo>
                      <a:pt x="1699" y="3394"/>
                    </a:lnTo>
                    <a:lnTo>
                      <a:pt x="1696" y="3346"/>
                    </a:lnTo>
                    <a:lnTo>
                      <a:pt x="1740" y="3355"/>
                    </a:lnTo>
                    <a:lnTo>
                      <a:pt x="1818" y="3383"/>
                    </a:lnTo>
                    <a:lnTo>
                      <a:pt x="1884" y="3423"/>
                    </a:lnTo>
                    <a:lnTo>
                      <a:pt x="1938" y="3475"/>
                    </a:lnTo>
                    <a:lnTo>
                      <a:pt x="1979" y="3541"/>
                    </a:lnTo>
                    <a:lnTo>
                      <a:pt x="2008" y="3617"/>
                    </a:lnTo>
                    <a:lnTo>
                      <a:pt x="2026" y="3706"/>
                    </a:lnTo>
                    <a:lnTo>
                      <a:pt x="2030" y="3809"/>
                    </a:lnTo>
                    <a:lnTo>
                      <a:pt x="2027" y="3865"/>
                    </a:lnTo>
                    <a:lnTo>
                      <a:pt x="2015" y="3883"/>
                    </a:lnTo>
                    <a:lnTo>
                      <a:pt x="2002" y="3890"/>
                    </a:lnTo>
                    <a:lnTo>
                      <a:pt x="1995" y="3884"/>
                    </a:lnTo>
                    <a:lnTo>
                      <a:pt x="1982" y="3845"/>
                    </a:lnTo>
                    <a:lnTo>
                      <a:pt x="1967" y="3725"/>
                    </a:lnTo>
                    <a:lnTo>
                      <a:pt x="1954" y="3635"/>
                    </a:lnTo>
                    <a:lnTo>
                      <a:pt x="1942" y="3593"/>
                    </a:lnTo>
                    <a:lnTo>
                      <a:pt x="1932" y="3582"/>
                    </a:lnTo>
                    <a:lnTo>
                      <a:pt x="1916" y="3609"/>
                    </a:lnTo>
                    <a:lnTo>
                      <a:pt x="1884" y="3651"/>
                    </a:lnTo>
                    <a:lnTo>
                      <a:pt x="1856" y="3679"/>
                    </a:lnTo>
                    <a:lnTo>
                      <a:pt x="1828" y="3693"/>
                    </a:lnTo>
                    <a:lnTo>
                      <a:pt x="1800" y="3693"/>
                    </a:lnTo>
                    <a:lnTo>
                      <a:pt x="1772" y="3679"/>
                    </a:lnTo>
                    <a:lnTo>
                      <a:pt x="1744" y="3651"/>
                    </a:lnTo>
                    <a:lnTo>
                      <a:pt x="1714" y="3609"/>
                    </a:lnTo>
                    <a:lnTo>
                      <a:pt x="1696" y="3582"/>
                    </a:lnTo>
                    <a:lnTo>
                      <a:pt x="1687" y="3583"/>
                    </a:lnTo>
                    <a:lnTo>
                      <a:pt x="1673" y="3593"/>
                    </a:lnTo>
                    <a:lnTo>
                      <a:pt x="1659" y="3614"/>
                    </a:lnTo>
                    <a:lnTo>
                      <a:pt x="1653" y="3678"/>
                    </a:lnTo>
                    <a:lnTo>
                      <a:pt x="1650" y="3723"/>
                    </a:lnTo>
                    <a:lnTo>
                      <a:pt x="1719" y="3786"/>
                    </a:lnTo>
                    <a:lnTo>
                      <a:pt x="1814" y="3888"/>
                    </a:lnTo>
                    <a:lnTo>
                      <a:pt x="1866" y="3962"/>
                    </a:lnTo>
                    <a:lnTo>
                      <a:pt x="1908" y="4042"/>
                    </a:lnTo>
                    <a:lnTo>
                      <a:pt x="1936" y="4130"/>
                    </a:lnTo>
                    <a:lnTo>
                      <a:pt x="1950" y="4224"/>
                    </a:lnTo>
                    <a:lnTo>
                      <a:pt x="1944" y="4327"/>
                    </a:lnTo>
                    <a:lnTo>
                      <a:pt x="1932" y="4383"/>
                    </a:lnTo>
                    <a:lnTo>
                      <a:pt x="1918" y="4380"/>
                    </a:lnTo>
                    <a:lnTo>
                      <a:pt x="1896" y="4366"/>
                    </a:lnTo>
                    <a:lnTo>
                      <a:pt x="1880" y="4328"/>
                    </a:lnTo>
                    <a:lnTo>
                      <a:pt x="1874" y="4264"/>
                    </a:lnTo>
                    <a:lnTo>
                      <a:pt x="1864" y="4222"/>
                    </a:lnTo>
                    <a:lnTo>
                      <a:pt x="1850" y="4200"/>
                    </a:lnTo>
                    <a:lnTo>
                      <a:pt x="1838" y="4194"/>
                    </a:lnTo>
                    <a:lnTo>
                      <a:pt x="1822" y="4207"/>
                    </a:lnTo>
                    <a:lnTo>
                      <a:pt x="1795" y="4243"/>
                    </a:lnTo>
                    <a:lnTo>
                      <a:pt x="1778" y="4266"/>
                    </a:lnTo>
                    <a:lnTo>
                      <a:pt x="1767" y="4274"/>
                    </a:lnTo>
                    <a:lnTo>
                      <a:pt x="1758" y="4271"/>
                    </a:lnTo>
                    <a:lnTo>
                      <a:pt x="1748" y="4256"/>
                    </a:lnTo>
                    <a:lnTo>
                      <a:pt x="1744" y="4242"/>
                    </a:lnTo>
                    <a:lnTo>
                      <a:pt x="1724" y="4250"/>
                    </a:lnTo>
                    <a:lnTo>
                      <a:pt x="1710" y="4271"/>
                    </a:lnTo>
                    <a:lnTo>
                      <a:pt x="1724" y="4314"/>
                    </a:lnTo>
                    <a:lnTo>
                      <a:pt x="1760" y="4364"/>
                    </a:lnTo>
                    <a:lnTo>
                      <a:pt x="1779" y="4399"/>
                    </a:lnTo>
                    <a:lnTo>
                      <a:pt x="1784" y="4432"/>
                    </a:lnTo>
                    <a:lnTo>
                      <a:pt x="1766" y="4463"/>
                    </a:lnTo>
                    <a:lnTo>
                      <a:pt x="1744" y="4477"/>
                    </a:lnTo>
                    <a:lnTo>
                      <a:pt x="1730" y="4464"/>
                    </a:lnTo>
                    <a:lnTo>
                      <a:pt x="1696" y="4445"/>
                    </a:lnTo>
                    <a:lnTo>
                      <a:pt x="1637" y="4425"/>
                    </a:lnTo>
                    <a:lnTo>
                      <a:pt x="1578" y="4404"/>
                    </a:lnTo>
                    <a:lnTo>
                      <a:pt x="1545" y="4384"/>
                    </a:lnTo>
                    <a:lnTo>
                      <a:pt x="1521" y="4356"/>
                    </a:lnTo>
                    <a:lnTo>
                      <a:pt x="1507" y="4315"/>
                    </a:lnTo>
                    <a:lnTo>
                      <a:pt x="1509" y="4288"/>
                    </a:lnTo>
                    <a:lnTo>
                      <a:pt x="1498" y="4298"/>
                    </a:lnTo>
                    <a:lnTo>
                      <a:pt x="1482" y="4316"/>
                    </a:lnTo>
                    <a:lnTo>
                      <a:pt x="1474" y="4336"/>
                    </a:lnTo>
                    <a:lnTo>
                      <a:pt x="1474" y="4355"/>
                    </a:lnTo>
                    <a:lnTo>
                      <a:pt x="1482" y="4386"/>
                    </a:lnTo>
                    <a:lnTo>
                      <a:pt x="1513" y="4423"/>
                    </a:lnTo>
                    <a:lnTo>
                      <a:pt x="1557" y="4457"/>
                    </a:lnTo>
                    <a:lnTo>
                      <a:pt x="1610" y="4487"/>
                    </a:lnTo>
                    <a:lnTo>
                      <a:pt x="1666" y="4509"/>
                    </a:lnTo>
                    <a:lnTo>
                      <a:pt x="1720" y="4521"/>
                    </a:lnTo>
                    <a:lnTo>
                      <a:pt x="1744" y="4524"/>
                    </a:lnTo>
                    <a:lnTo>
                      <a:pt x="1744" y="4760"/>
                    </a:lnTo>
                    <a:lnTo>
                      <a:pt x="1723" y="4743"/>
                    </a:lnTo>
                    <a:lnTo>
                      <a:pt x="1695" y="4729"/>
                    </a:lnTo>
                    <a:lnTo>
                      <a:pt x="1680" y="4728"/>
                    </a:lnTo>
                    <a:lnTo>
                      <a:pt x="1669" y="4733"/>
                    </a:lnTo>
                    <a:lnTo>
                      <a:pt x="1659" y="4747"/>
                    </a:lnTo>
                    <a:lnTo>
                      <a:pt x="1650" y="4776"/>
                    </a:lnTo>
                    <a:lnTo>
                      <a:pt x="1650" y="4807"/>
                    </a:lnTo>
                    <a:lnTo>
                      <a:pt x="1633" y="4805"/>
                    </a:lnTo>
                    <a:lnTo>
                      <a:pt x="1609" y="4796"/>
                    </a:lnTo>
                    <a:lnTo>
                      <a:pt x="1582" y="4768"/>
                    </a:lnTo>
                    <a:lnTo>
                      <a:pt x="1561" y="4736"/>
                    </a:lnTo>
                    <a:lnTo>
                      <a:pt x="1543" y="4719"/>
                    </a:lnTo>
                    <a:lnTo>
                      <a:pt x="1519" y="4708"/>
                    </a:lnTo>
                    <a:lnTo>
                      <a:pt x="1485" y="4708"/>
                    </a:lnTo>
                    <a:lnTo>
                      <a:pt x="1461" y="4712"/>
                    </a:lnTo>
                    <a:lnTo>
                      <a:pt x="1485" y="4691"/>
                    </a:lnTo>
                    <a:lnTo>
                      <a:pt x="1513" y="4651"/>
                    </a:lnTo>
                    <a:lnTo>
                      <a:pt x="1522" y="4613"/>
                    </a:lnTo>
                    <a:lnTo>
                      <a:pt x="1514" y="4580"/>
                    </a:lnTo>
                    <a:lnTo>
                      <a:pt x="1493" y="4549"/>
                    </a:lnTo>
                    <a:lnTo>
                      <a:pt x="1459" y="4520"/>
                    </a:lnTo>
                    <a:lnTo>
                      <a:pt x="1398" y="4476"/>
                    </a:lnTo>
                    <a:lnTo>
                      <a:pt x="1302" y="4420"/>
                    </a:lnTo>
                    <a:lnTo>
                      <a:pt x="1234" y="4374"/>
                    </a:lnTo>
                    <a:lnTo>
                      <a:pt x="1196" y="4342"/>
                    </a:lnTo>
                    <a:lnTo>
                      <a:pt x="1168" y="4306"/>
                    </a:lnTo>
                    <a:lnTo>
                      <a:pt x="1150" y="4266"/>
                    </a:lnTo>
                    <a:lnTo>
                      <a:pt x="1148" y="4222"/>
                    </a:lnTo>
                    <a:lnTo>
                      <a:pt x="1162" y="4174"/>
                    </a:lnTo>
                    <a:lnTo>
                      <a:pt x="1178" y="4147"/>
                    </a:lnTo>
                    <a:lnTo>
                      <a:pt x="1174" y="4136"/>
                    </a:lnTo>
                    <a:lnTo>
                      <a:pt x="1154" y="4112"/>
                    </a:lnTo>
                    <a:lnTo>
                      <a:pt x="1124" y="4088"/>
                    </a:lnTo>
                    <a:lnTo>
                      <a:pt x="1086" y="4068"/>
                    </a:lnTo>
                    <a:lnTo>
                      <a:pt x="1046" y="4054"/>
                    </a:lnTo>
                    <a:lnTo>
                      <a:pt x="1008" y="4048"/>
                    </a:lnTo>
                    <a:lnTo>
                      <a:pt x="974" y="4056"/>
                    </a:lnTo>
                    <a:lnTo>
                      <a:pt x="950" y="4080"/>
                    </a:lnTo>
                    <a:lnTo>
                      <a:pt x="942" y="4100"/>
                    </a:lnTo>
                    <a:lnTo>
                      <a:pt x="925" y="4087"/>
                    </a:lnTo>
                    <a:lnTo>
                      <a:pt x="898" y="4060"/>
                    </a:lnTo>
                    <a:lnTo>
                      <a:pt x="881" y="4032"/>
                    </a:lnTo>
                    <a:lnTo>
                      <a:pt x="872" y="4004"/>
                    </a:lnTo>
                    <a:lnTo>
                      <a:pt x="870" y="3975"/>
                    </a:lnTo>
                    <a:lnTo>
                      <a:pt x="876" y="3944"/>
                    </a:lnTo>
                    <a:lnTo>
                      <a:pt x="894" y="3900"/>
                    </a:lnTo>
                    <a:lnTo>
                      <a:pt x="937" y="3841"/>
                    </a:lnTo>
                    <a:lnTo>
                      <a:pt x="992" y="3786"/>
                    </a:lnTo>
                    <a:lnTo>
                      <a:pt x="1080" y="3713"/>
                    </a:lnTo>
                    <a:lnTo>
                      <a:pt x="1132" y="3675"/>
                    </a:lnTo>
                    <a:lnTo>
                      <a:pt x="1118" y="3670"/>
                    </a:lnTo>
                    <a:lnTo>
                      <a:pt x="1093" y="3667"/>
                    </a:lnTo>
                    <a:lnTo>
                      <a:pt x="1052" y="3675"/>
                    </a:lnTo>
                    <a:lnTo>
                      <a:pt x="980" y="3693"/>
                    </a:lnTo>
                    <a:lnTo>
                      <a:pt x="902" y="3695"/>
                    </a:lnTo>
                    <a:lnTo>
                      <a:pt x="838" y="3686"/>
                    </a:lnTo>
                    <a:lnTo>
                      <a:pt x="801" y="3675"/>
                    </a:lnTo>
                    <a:lnTo>
                      <a:pt x="785" y="3651"/>
                    </a:lnTo>
                    <a:lnTo>
                      <a:pt x="761" y="3593"/>
                    </a:lnTo>
                    <a:lnTo>
                      <a:pt x="736" y="3535"/>
                    </a:lnTo>
                    <a:lnTo>
                      <a:pt x="705" y="3503"/>
                    </a:lnTo>
                    <a:lnTo>
                      <a:pt x="677" y="3490"/>
                    </a:lnTo>
                    <a:lnTo>
                      <a:pt x="660" y="3487"/>
                    </a:lnTo>
                    <a:lnTo>
                      <a:pt x="673" y="3471"/>
                    </a:lnTo>
                    <a:lnTo>
                      <a:pt x="707" y="3446"/>
                    </a:lnTo>
                    <a:lnTo>
                      <a:pt x="740" y="3419"/>
                    </a:lnTo>
                    <a:lnTo>
                      <a:pt x="753" y="3390"/>
                    </a:lnTo>
                    <a:lnTo>
                      <a:pt x="756" y="3362"/>
                    </a:lnTo>
                    <a:lnTo>
                      <a:pt x="755" y="3346"/>
                    </a:lnTo>
                    <a:lnTo>
                      <a:pt x="763" y="3370"/>
                    </a:lnTo>
                    <a:lnTo>
                      <a:pt x="788" y="3410"/>
                    </a:lnTo>
                    <a:lnTo>
                      <a:pt x="836" y="3459"/>
                    </a:lnTo>
                    <a:lnTo>
                      <a:pt x="957" y="3533"/>
                    </a:lnTo>
                    <a:lnTo>
                      <a:pt x="1037" y="3582"/>
                    </a:lnTo>
                    <a:lnTo>
                      <a:pt x="1002" y="3539"/>
                    </a:lnTo>
                    <a:lnTo>
                      <a:pt x="953" y="3450"/>
                    </a:lnTo>
                    <a:lnTo>
                      <a:pt x="916" y="3357"/>
                    </a:lnTo>
                    <a:lnTo>
                      <a:pt x="878" y="3268"/>
                    </a:lnTo>
                    <a:lnTo>
                      <a:pt x="841" y="3204"/>
                    </a:lnTo>
                    <a:lnTo>
                      <a:pt x="810" y="3165"/>
                    </a:lnTo>
                    <a:lnTo>
                      <a:pt x="775" y="3129"/>
                    </a:lnTo>
                    <a:lnTo>
                      <a:pt x="728" y="3097"/>
                    </a:lnTo>
                    <a:lnTo>
                      <a:pt x="673" y="3069"/>
                    </a:lnTo>
                    <a:lnTo>
                      <a:pt x="605" y="3046"/>
                    </a:lnTo>
                    <a:lnTo>
                      <a:pt x="525" y="3029"/>
                    </a:lnTo>
                    <a:lnTo>
                      <a:pt x="431" y="3018"/>
                    </a:lnTo>
                    <a:lnTo>
                      <a:pt x="377" y="3016"/>
                    </a:lnTo>
                    <a:lnTo>
                      <a:pt x="411" y="2997"/>
                    </a:lnTo>
                    <a:lnTo>
                      <a:pt x="439" y="2972"/>
                    </a:lnTo>
                    <a:lnTo>
                      <a:pt x="445" y="2956"/>
                    </a:lnTo>
                    <a:lnTo>
                      <a:pt x="444" y="2932"/>
                    </a:lnTo>
                    <a:lnTo>
                      <a:pt x="420" y="2898"/>
                    </a:lnTo>
                    <a:lnTo>
                      <a:pt x="361" y="2845"/>
                    </a:lnTo>
                    <a:lnTo>
                      <a:pt x="306" y="2776"/>
                    </a:lnTo>
                    <a:lnTo>
                      <a:pt x="288" y="2733"/>
                    </a:lnTo>
                    <a:lnTo>
                      <a:pt x="283" y="2703"/>
                    </a:lnTo>
                    <a:lnTo>
                      <a:pt x="283" y="2687"/>
                    </a:lnTo>
                    <a:lnTo>
                      <a:pt x="234" y="2703"/>
                    </a:lnTo>
                    <a:lnTo>
                      <a:pt x="175" y="2712"/>
                    </a:lnTo>
                    <a:lnTo>
                      <a:pt x="130" y="2703"/>
                    </a:lnTo>
                    <a:lnTo>
                      <a:pt x="59" y="2689"/>
                    </a:lnTo>
                    <a:lnTo>
                      <a:pt x="0" y="2687"/>
                    </a:lnTo>
                    <a:lnTo>
                      <a:pt x="23" y="2665"/>
                    </a:lnTo>
                    <a:lnTo>
                      <a:pt x="66" y="2633"/>
                    </a:lnTo>
                    <a:lnTo>
                      <a:pt x="124" y="2601"/>
                    </a:lnTo>
                    <a:lnTo>
                      <a:pt x="178" y="2571"/>
                    </a:lnTo>
                    <a:lnTo>
                      <a:pt x="210" y="2543"/>
                    </a:lnTo>
                    <a:lnTo>
                      <a:pt x="240" y="2501"/>
                    </a:lnTo>
                    <a:lnTo>
                      <a:pt x="270" y="2443"/>
                    </a:lnTo>
                    <a:lnTo>
                      <a:pt x="283" y="2404"/>
                    </a:lnTo>
                    <a:lnTo>
                      <a:pt x="310" y="2400"/>
                    </a:lnTo>
                    <a:lnTo>
                      <a:pt x="351" y="2407"/>
                    </a:lnTo>
                    <a:lnTo>
                      <a:pt x="381" y="2423"/>
                    </a:lnTo>
                    <a:lnTo>
                      <a:pt x="404" y="2447"/>
                    </a:lnTo>
                    <a:lnTo>
                      <a:pt x="433" y="2488"/>
                    </a:lnTo>
                    <a:lnTo>
                      <a:pt x="468" y="2525"/>
                    </a:lnTo>
                    <a:lnTo>
                      <a:pt x="499" y="2541"/>
                    </a:lnTo>
                    <a:lnTo>
                      <a:pt x="519" y="2545"/>
                    </a:lnTo>
                    <a:lnTo>
                      <a:pt x="500" y="2532"/>
                    </a:lnTo>
                    <a:lnTo>
                      <a:pt x="469" y="2497"/>
                    </a:lnTo>
                    <a:lnTo>
                      <a:pt x="435" y="2435"/>
                    </a:lnTo>
                    <a:lnTo>
                      <a:pt x="404" y="2368"/>
                    </a:lnTo>
                    <a:lnTo>
                      <a:pt x="380" y="2327"/>
                    </a:lnTo>
                    <a:lnTo>
                      <a:pt x="349" y="2293"/>
                    </a:lnTo>
                    <a:lnTo>
                      <a:pt x="308" y="2269"/>
                    </a:lnTo>
                    <a:lnTo>
                      <a:pt x="283" y="2262"/>
                    </a:lnTo>
                    <a:lnTo>
                      <a:pt x="291" y="2218"/>
                    </a:lnTo>
                    <a:lnTo>
                      <a:pt x="298" y="2138"/>
                    </a:lnTo>
                    <a:lnTo>
                      <a:pt x="295" y="2039"/>
                    </a:lnTo>
                    <a:lnTo>
                      <a:pt x="290" y="1926"/>
                    </a:lnTo>
                    <a:lnTo>
                      <a:pt x="298" y="1842"/>
                    </a:lnTo>
                    <a:lnTo>
                      <a:pt x="316" y="1779"/>
                    </a:lnTo>
                    <a:lnTo>
                      <a:pt x="331" y="1743"/>
                    </a:lnTo>
                    <a:lnTo>
                      <a:pt x="361" y="1768"/>
                    </a:lnTo>
                    <a:lnTo>
                      <a:pt x="408" y="1819"/>
                    </a:lnTo>
                    <a:lnTo>
                      <a:pt x="452" y="1894"/>
                    </a:lnTo>
                    <a:lnTo>
                      <a:pt x="485" y="1967"/>
                    </a:lnTo>
                    <a:lnTo>
                      <a:pt x="515" y="2014"/>
                    </a:lnTo>
                    <a:lnTo>
                      <a:pt x="556" y="2059"/>
                    </a:lnTo>
                    <a:lnTo>
                      <a:pt x="619" y="2102"/>
                    </a:lnTo>
                    <a:lnTo>
                      <a:pt x="660" y="2120"/>
                    </a:lnTo>
                    <a:lnTo>
                      <a:pt x="673" y="2116"/>
                    </a:lnTo>
                    <a:lnTo>
                      <a:pt x="695" y="2102"/>
                    </a:lnTo>
                    <a:lnTo>
                      <a:pt x="713" y="2086"/>
                    </a:lnTo>
                    <a:lnTo>
                      <a:pt x="737" y="2075"/>
                    </a:lnTo>
                    <a:lnTo>
                      <a:pt x="755" y="2074"/>
                    </a:lnTo>
                    <a:lnTo>
                      <a:pt x="741" y="2016"/>
                    </a:lnTo>
                    <a:lnTo>
                      <a:pt x="700" y="1915"/>
                    </a:lnTo>
                    <a:lnTo>
                      <a:pt x="672" y="1838"/>
                    </a:lnTo>
                    <a:lnTo>
                      <a:pt x="657" y="1782"/>
                    </a:lnTo>
                    <a:lnTo>
                      <a:pt x="651" y="1718"/>
                    </a:lnTo>
                    <a:lnTo>
                      <a:pt x="653" y="1645"/>
                    </a:lnTo>
                    <a:lnTo>
                      <a:pt x="660" y="1602"/>
                    </a:lnTo>
                    <a:lnTo>
                      <a:pt x="673" y="1606"/>
                    </a:lnTo>
                    <a:lnTo>
                      <a:pt x="695" y="1621"/>
                    </a:lnTo>
                    <a:lnTo>
                      <a:pt x="713" y="1637"/>
                    </a:lnTo>
                    <a:lnTo>
                      <a:pt x="737" y="1649"/>
                    </a:lnTo>
                    <a:lnTo>
                      <a:pt x="755" y="1650"/>
                    </a:lnTo>
                    <a:lnTo>
                      <a:pt x="739" y="1599"/>
                    </a:lnTo>
                    <a:lnTo>
                      <a:pt x="732" y="1538"/>
                    </a:lnTo>
                    <a:lnTo>
                      <a:pt x="736" y="1498"/>
                    </a:lnTo>
                    <a:lnTo>
                      <a:pt x="727" y="1451"/>
                    </a:lnTo>
                    <a:lnTo>
                      <a:pt x="708" y="1414"/>
                    </a:lnTo>
                    <a:lnTo>
                      <a:pt x="699" y="1423"/>
                    </a:lnTo>
                    <a:lnTo>
                      <a:pt x="679" y="1455"/>
                    </a:lnTo>
                    <a:lnTo>
                      <a:pt x="648" y="1527"/>
                    </a:lnTo>
                    <a:lnTo>
                      <a:pt x="601" y="1651"/>
                    </a:lnTo>
                    <a:lnTo>
                      <a:pt x="548" y="1782"/>
                    </a:lnTo>
                    <a:lnTo>
                      <a:pt x="519" y="1838"/>
                    </a:lnTo>
                    <a:lnTo>
                      <a:pt x="495" y="1803"/>
                    </a:lnTo>
                    <a:lnTo>
                      <a:pt x="459" y="1722"/>
                    </a:lnTo>
                    <a:lnTo>
                      <a:pt x="437" y="1625"/>
                    </a:lnTo>
                    <a:lnTo>
                      <a:pt x="427" y="1518"/>
                    </a:lnTo>
                    <a:lnTo>
                      <a:pt x="424" y="1461"/>
                    </a:lnTo>
                    <a:lnTo>
                      <a:pt x="459" y="1485"/>
                    </a:lnTo>
                    <a:lnTo>
                      <a:pt x="504" y="1506"/>
                    </a:lnTo>
                    <a:lnTo>
                      <a:pt x="527" y="1502"/>
                    </a:lnTo>
                    <a:lnTo>
                      <a:pt x="535" y="1482"/>
                    </a:lnTo>
                    <a:lnTo>
                      <a:pt x="537" y="1457"/>
                    </a:lnTo>
                    <a:lnTo>
                      <a:pt x="541" y="1435"/>
                    </a:lnTo>
                    <a:lnTo>
                      <a:pt x="555" y="1426"/>
                    </a:lnTo>
                    <a:lnTo>
                      <a:pt x="587" y="1441"/>
                    </a:lnTo>
                    <a:lnTo>
                      <a:pt x="613" y="1461"/>
                    </a:lnTo>
                    <a:lnTo>
                      <a:pt x="617" y="1427"/>
                    </a:lnTo>
                    <a:lnTo>
                      <a:pt x="613" y="1373"/>
                    </a:lnTo>
                    <a:lnTo>
                      <a:pt x="597" y="1343"/>
                    </a:lnTo>
                    <a:lnTo>
                      <a:pt x="581" y="1330"/>
                    </a:lnTo>
                    <a:lnTo>
                      <a:pt x="548" y="1319"/>
                    </a:lnTo>
                    <a:lnTo>
                      <a:pt x="519" y="1319"/>
                    </a:lnTo>
                    <a:lnTo>
                      <a:pt x="515" y="1311"/>
                    </a:lnTo>
                    <a:lnTo>
                      <a:pt x="515" y="1298"/>
                    </a:lnTo>
                    <a:lnTo>
                      <a:pt x="525" y="1283"/>
                    </a:lnTo>
                    <a:lnTo>
                      <a:pt x="575" y="1267"/>
                    </a:lnTo>
                    <a:lnTo>
                      <a:pt x="651" y="1261"/>
                    </a:lnTo>
                    <a:lnTo>
                      <a:pt x="667" y="1251"/>
                    </a:lnTo>
                    <a:lnTo>
                      <a:pt x="643" y="1237"/>
                    </a:lnTo>
                    <a:lnTo>
                      <a:pt x="613" y="1225"/>
                    </a:lnTo>
                    <a:lnTo>
                      <a:pt x="616" y="1198"/>
                    </a:lnTo>
                    <a:lnTo>
                      <a:pt x="627" y="1180"/>
                    </a:lnTo>
                    <a:lnTo>
                      <a:pt x="635" y="1177"/>
                    </a:lnTo>
                    <a:lnTo>
                      <a:pt x="649" y="1185"/>
                    </a:lnTo>
                    <a:lnTo>
                      <a:pt x="672" y="1210"/>
                    </a:lnTo>
                    <a:lnTo>
                      <a:pt x="696" y="1241"/>
                    </a:lnTo>
                    <a:lnTo>
                      <a:pt x="719" y="1266"/>
                    </a:lnTo>
                    <a:lnTo>
                      <a:pt x="733" y="1274"/>
                    </a:lnTo>
                    <a:lnTo>
                      <a:pt x="741" y="1271"/>
                    </a:lnTo>
                    <a:lnTo>
                      <a:pt x="751" y="1253"/>
                    </a:lnTo>
                    <a:lnTo>
                      <a:pt x="755" y="1225"/>
                    </a:lnTo>
                    <a:lnTo>
                      <a:pt x="779" y="1262"/>
                    </a:lnTo>
                    <a:lnTo>
                      <a:pt x="814" y="1338"/>
                    </a:lnTo>
                    <a:lnTo>
                      <a:pt x="836" y="1414"/>
                    </a:lnTo>
                    <a:lnTo>
                      <a:pt x="842" y="1489"/>
                    </a:lnTo>
                    <a:lnTo>
                      <a:pt x="836" y="1563"/>
                    </a:lnTo>
                    <a:lnTo>
                      <a:pt x="816" y="1634"/>
                    </a:lnTo>
                    <a:lnTo>
                      <a:pt x="783" y="1701"/>
                    </a:lnTo>
                    <a:lnTo>
                      <a:pt x="736" y="1762"/>
                    </a:lnTo>
                    <a:lnTo>
                      <a:pt x="708" y="1791"/>
                    </a:lnTo>
                    <a:lnTo>
                      <a:pt x="721" y="1788"/>
                    </a:lnTo>
                    <a:lnTo>
                      <a:pt x="740" y="1794"/>
                    </a:lnTo>
                    <a:lnTo>
                      <a:pt x="752" y="1816"/>
                    </a:lnTo>
                    <a:lnTo>
                      <a:pt x="755" y="1838"/>
                    </a:lnTo>
                    <a:lnTo>
                      <a:pt x="777" y="1824"/>
                    </a:lnTo>
                    <a:lnTo>
                      <a:pt x="810" y="1788"/>
                    </a:lnTo>
                    <a:lnTo>
                      <a:pt x="833" y="1740"/>
                    </a:lnTo>
                    <a:lnTo>
                      <a:pt x="845" y="1682"/>
                    </a:lnTo>
                    <a:lnTo>
                      <a:pt x="849" y="1650"/>
                    </a:lnTo>
                    <a:lnTo>
                      <a:pt x="873" y="1666"/>
                    </a:lnTo>
                    <a:lnTo>
                      <a:pt x="912" y="1710"/>
                    </a:lnTo>
                    <a:lnTo>
                      <a:pt x="936" y="1768"/>
                    </a:lnTo>
                    <a:lnTo>
                      <a:pt x="944" y="1842"/>
                    </a:lnTo>
                    <a:lnTo>
                      <a:pt x="942" y="1884"/>
                    </a:lnTo>
                    <a:lnTo>
                      <a:pt x="949" y="1850"/>
                    </a:lnTo>
                    <a:lnTo>
                      <a:pt x="948" y="1763"/>
                    </a:lnTo>
                    <a:lnTo>
                      <a:pt x="929" y="1605"/>
                    </a:lnTo>
                    <a:lnTo>
                      <a:pt x="893" y="1353"/>
                    </a:lnTo>
                    <a:lnTo>
                      <a:pt x="880" y="1148"/>
                    </a:lnTo>
                    <a:lnTo>
                      <a:pt x="886" y="1010"/>
                    </a:lnTo>
                    <a:lnTo>
                      <a:pt x="896" y="942"/>
                    </a:lnTo>
                    <a:lnTo>
                      <a:pt x="882" y="926"/>
                    </a:lnTo>
                    <a:lnTo>
                      <a:pt x="850" y="900"/>
                    </a:lnTo>
                    <a:lnTo>
                      <a:pt x="796" y="866"/>
                    </a:lnTo>
                    <a:lnTo>
                      <a:pt x="755" y="848"/>
                    </a:lnTo>
                    <a:lnTo>
                      <a:pt x="731" y="854"/>
                    </a:lnTo>
                    <a:lnTo>
                      <a:pt x="705" y="869"/>
                    </a:lnTo>
                    <a:lnTo>
                      <a:pt x="700" y="888"/>
                    </a:lnTo>
                    <a:lnTo>
                      <a:pt x="711" y="909"/>
                    </a:lnTo>
                    <a:lnTo>
                      <a:pt x="737" y="946"/>
                    </a:lnTo>
                    <a:lnTo>
                      <a:pt x="760" y="989"/>
                    </a:lnTo>
                    <a:lnTo>
                      <a:pt x="761" y="1021"/>
                    </a:lnTo>
                    <a:lnTo>
                      <a:pt x="755" y="1037"/>
                    </a:lnTo>
                    <a:lnTo>
                      <a:pt x="736" y="1029"/>
                    </a:lnTo>
                    <a:lnTo>
                      <a:pt x="701" y="1005"/>
                    </a:lnTo>
                    <a:lnTo>
                      <a:pt x="669" y="972"/>
                    </a:lnTo>
                    <a:lnTo>
                      <a:pt x="644" y="934"/>
                    </a:lnTo>
                    <a:lnTo>
                      <a:pt x="629" y="894"/>
                    </a:lnTo>
                    <a:lnTo>
                      <a:pt x="629" y="858"/>
                    </a:lnTo>
                    <a:lnTo>
                      <a:pt x="644" y="828"/>
                    </a:lnTo>
                    <a:lnTo>
                      <a:pt x="680" y="806"/>
                    </a:lnTo>
                    <a:lnTo>
                      <a:pt x="708" y="801"/>
                    </a:lnTo>
                    <a:lnTo>
                      <a:pt x="669" y="760"/>
                    </a:lnTo>
                    <a:lnTo>
                      <a:pt x="568" y="673"/>
                    </a:lnTo>
                    <a:lnTo>
                      <a:pt x="497" y="604"/>
                    </a:lnTo>
                    <a:lnTo>
                      <a:pt x="463" y="555"/>
                    </a:lnTo>
                    <a:lnTo>
                      <a:pt x="448" y="504"/>
                    </a:lnTo>
                    <a:lnTo>
                      <a:pt x="452" y="465"/>
                    </a:lnTo>
                    <a:lnTo>
                      <a:pt x="463" y="437"/>
                    </a:lnTo>
                    <a:lnTo>
                      <a:pt x="472" y="424"/>
                    </a:lnTo>
                    <a:lnTo>
                      <a:pt x="456" y="437"/>
                    </a:lnTo>
                    <a:lnTo>
                      <a:pt x="413" y="455"/>
                    </a:lnTo>
                    <a:lnTo>
                      <a:pt x="369" y="469"/>
                    </a:lnTo>
                    <a:lnTo>
                      <a:pt x="344" y="488"/>
                    </a:lnTo>
                    <a:lnTo>
                      <a:pt x="334" y="507"/>
                    </a:lnTo>
                    <a:lnTo>
                      <a:pt x="331" y="519"/>
                    </a:lnTo>
                    <a:lnTo>
                      <a:pt x="308" y="509"/>
                    </a:lnTo>
                    <a:lnTo>
                      <a:pt x="288" y="487"/>
                    </a:lnTo>
                    <a:lnTo>
                      <a:pt x="292" y="444"/>
                    </a:lnTo>
                    <a:lnTo>
                      <a:pt x="311" y="399"/>
                    </a:lnTo>
                    <a:lnTo>
                      <a:pt x="315" y="372"/>
                    </a:lnTo>
                    <a:lnTo>
                      <a:pt x="304" y="349"/>
                    </a:lnTo>
                    <a:lnTo>
                      <a:pt x="268" y="333"/>
                    </a:lnTo>
                    <a:lnTo>
                      <a:pt x="236" y="329"/>
                    </a:ln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30">
                <a:extLst>
                  <a:ext uri="{FF2B5EF4-FFF2-40B4-BE49-F238E27FC236}">
                    <a16:creationId xmlns:a16="http://schemas.microsoft.com/office/drawing/2014/main" id="{A938AE9E-5E46-4622-B0A9-44E8494C0C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811927" y="-279206"/>
                <a:ext cx="61106" cy="45587"/>
              </a:xfrm>
              <a:custGeom>
                <a:avLst/>
                <a:gdLst>
                  <a:gd name="T0" fmla="*/ 0 w 377"/>
                  <a:gd name="T1" fmla="*/ 1 h 284"/>
                  <a:gd name="T2" fmla="*/ 32 w 377"/>
                  <a:gd name="T3" fmla="*/ 0 h 284"/>
                  <a:gd name="T4" fmla="*/ 90 w 377"/>
                  <a:gd name="T5" fmla="*/ 13 h 284"/>
                  <a:gd name="T6" fmla="*/ 160 w 377"/>
                  <a:gd name="T7" fmla="*/ 57 h 284"/>
                  <a:gd name="T8" fmla="*/ 220 w 377"/>
                  <a:gd name="T9" fmla="*/ 106 h 284"/>
                  <a:gd name="T10" fmla="*/ 260 w 377"/>
                  <a:gd name="T11" fmla="*/ 129 h 284"/>
                  <a:gd name="T12" fmla="*/ 303 w 377"/>
                  <a:gd name="T13" fmla="*/ 136 h 284"/>
                  <a:gd name="T14" fmla="*/ 351 w 377"/>
                  <a:gd name="T15" fmla="*/ 117 h 284"/>
                  <a:gd name="T16" fmla="*/ 377 w 377"/>
                  <a:gd name="T17" fmla="*/ 96 h 284"/>
                  <a:gd name="T18" fmla="*/ 353 w 377"/>
                  <a:gd name="T19" fmla="*/ 126 h 284"/>
                  <a:gd name="T20" fmla="*/ 343 w 377"/>
                  <a:gd name="T21" fmla="*/ 154 h 284"/>
                  <a:gd name="T22" fmla="*/ 345 w 377"/>
                  <a:gd name="T23" fmla="*/ 169 h 284"/>
                  <a:gd name="T24" fmla="*/ 359 w 377"/>
                  <a:gd name="T25" fmla="*/ 192 h 284"/>
                  <a:gd name="T26" fmla="*/ 372 w 377"/>
                  <a:gd name="T27" fmla="*/ 226 h 284"/>
                  <a:gd name="T28" fmla="*/ 377 w 377"/>
                  <a:gd name="T29" fmla="*/ 261 h 284"/>
                  <a:gd name="T30" fmla="*/ 377 w 377"/>
                  <a:gd name="T31" fmla="*/ 284 h 284"/>
                  <a:gd name="T32" fmla="*/ 360 w 377"/>
                  <a:gd name="T33" fmla="*/ 260 h 284"/>
                  <a:gd name="T34" fmla="*/ 319 w 377"/>
                  <a:gd name="T35" fmla="*/ 218 h 284"/>
                  <a:gd name="T36" fmla="*/ 250 w 377"/>
                  <a:gd name="T37" fmla="*/ 165 h 284"/>
                  <a:gd name="T38" fmla="*/ 146 w 377"/>
                  <a:gd name="T39" fmla="*/ 104 h 284"/>
                  <a:gd name="T40" fmla="*/ 44 w 377"/>
                  <a:gd name="T41" fmla="*/ 40 h 284"/>
                  <a:gd name="T42" fmla="*/ 0 w 377"/>
                  <a:gd name="T43" fmla="*/ 1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7" h="284">
                    <a:moveTo>
                      <a:pt x="0" y="1"/>
                    </a:moveTo>
                    <a:lnTo>
                      <a:pt x="32" y="0"/>
                    </a:lnTo>
                    <a:lnTo>
                      <a:pt x="90" y="13"/>
                    </a:lnTo>
                    <a:lnTo>
                      <a:pt x="160" y="57"/>
                    </a:lnTo>
                    <a:lnTo>
                      <a:pt x="220" y="106"/>
                    </a:lnTo>
                    <a:lnTo>
                      <a:pt x="260" y="129"/>
                    </a:lnTo>
                    <a:lnTo>
                      <a:pt x="303" y="136"/>
                    </a:lnTo>
                    <a:lnTo>
                      <a:pt x="351" y="117"/>
                    </a:lnTo>
                    <a:lnTo>
                      <a:pt x="377" y="96"/>
                    </a:lnTo>
                    <a:lnTo>
                      <a:pt x="353" y="126"/>
                    </a:lnTo>
                    <a:lnTo>
                      <a:pt x="343" y="154"/>
                    </a:lnTo>
                    <a:lnTo>
                      <a:pt x="345" y="169"/>
                    </a:lnTo>
                    <a:lnTo>
                      <a:pt x="359" y="192"/>
                    </a:lnTo>
                    <a:lnTo>
                      <a:pt x="372" y="226"/>
                    </a:lnTo>
                    <a:lnTo>
                      <a:pt x="377" y="261"/>
                    </a:lnTo>
                    <a:lnTo>
                      <a:pt x="377" y="284"/>
                    </a:lnTo>
                    <a:lnTo>
                      <a:pt x="360" y="260"/>
                    </a:lnTo>
                    <a:lnTo>
                      <a:pt x="319" y="218"/>
                    </a:lnTo>
                    <a:lnTo>
                      <a:pt x="250" y="165"/>
                    </a:lnTo>
                    <a:lnTo>
                      <a:pt x="146" y="104"/>
                    </a:lnTo>
                    <a:lnTo>
                      <a:pt x="44" y="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31">
                <a:extLst>
                  <a:ext uri="{FF2B5EF4-FFF2-40B4-BE49-F238E27FC236}">
                    <a16:creationId xmlns:a16="http://schemas.microsoft.com/office/drawing/2014/main" id="{9D6922BA-A869-4B68-86A4-E32D60C84F7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33074" y="-35266"/>
                <a:ext cx="45587" cy="83900"/>
              </a:xfrm>
              <a:custGeom>
                <a:avLst/>
                <a:gdLst>
                  <a:gd name="T0" fmla="*/ 282 w 282"/>
                  <a:gd name="T1" fmla="*/ 0 h 519"/>
                  <a:gd name="T2" fmla="*/ 272 w 282"/>
                  <a:gd name="T3" fmla="*/ 39 h 519"/>
                  <a:gd name="T4" fmla="*/ 242 w 282"/>
                  <a:gd name="T5" fmla="*/ 111 h 519"/>
                  <a:gd name="T6" fmla="*/ 192 w 282"/>
                  <a:gd name="T7" fmla="*/ 210 h 519"/>
                  <a:gd name="T8" fmla="*/ 113 w 282"/>
                  <a:gd name="T9" fmla="*/ 331 h 519"/>
                  <a:gd name="T10" fmla="*/ 35 w 282"/>
                  <a:gd name="T11" fmla="*/ 454 h 519"/>
                  <a:gd name="T12" fmla="*/ 0 w 282"/>
                  <a:gd name="T13" fmla="*/ 519 h 519"/>
                  <a:gd name="T14" fmla="*/ 7 w 282"/>
                  <a:gd name="T15" fmla="*/ 475 h 519"/>
                  <a:gd name="T16" fmla="*/ 29 w 282"/>
                  <a:gd name="T17" fmla="*/ 396 h 519"/>
                  <a:gd name="T18" fmla="*/ 59 w 282"/>
                  <a:gd name="T19" fmla="*/ 327 h 519"/>
                  <a:gd name="T20" fmla="*/ 95 w 282"/>
                  <a:gd name="T21" fmla="*/ 263 h 519"/>
                  <a:gd name="T22" fmla="*/ 157 w 282"/>
                  <a:gd name="T23" fmla="*/ 175 h 519"/>
                  <a:gd name="T24" fmla="*/ 244 w 282"/>
                  <a:gd name="T25" fmla="*/ 60 h 519"/>
                  <a:gd name="T26" fmla="*/ 282 w 282"/>
                  <a:gd name="T27" fmla="*/ 0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2" h="519">
                    <a:moveTo>
                      <a:pt x="282" y="0"/>
                    </a:moveTo>
                    <a:lnTo>
                      <a:pt x="272" y="39"/>
                    </a:lnTo>
                    <a:lnTo>
                      <a:pt x="242" y="111"/>
                    </a:lnTo>
                    <a:lnTo>
                      <a:pt x="192" y="210"/>
                    </a:lnTo>
                    <a:lnTo>
                      <a:pt x="113" y="331"/>
                    </a:lnTo>
                    <a:lnTo>
                      <a:pt x="35" y="454"/>
                    </a:lnTo>
                    <a:lnTo>
                      <a:pt x="0" y="519"/>
                    </a:lnTo>
                    <a:lnTo>
                      <a:pt x="7" y="475"/>
                    </a:lnTo>
                    <a:lnTo>
                      <a:pt x="29" y="396"/>
                    </a:lnTo>
                    <a:lnTo>
                      <a:pt x="59" y="327"/>
                    </a:lnTo>
                    <a:lnTo>
                      <a:pt x="95" y="263"/>
                    </a:lnTo>
                    <a:lnTo>
                      <a:pt x="157" y="175"/>
                    </a:lnTo>
                    <a:lnTo>
                      <a:pt x="244" y="6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32">
                <a:extLst>
                  <a:ext uri="{FF2B5EF4-FFF2-40B4-BE49-F238E27FC236}">
                    <a16:creationId xmlns:a16="http://schemas.microsoft.com/office/drawing/2014/main" id="{4AC29379-8FE6-495D-B84F-14AEB17C0DE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215424" y="208190"/>
                <a:ext cx="38313" cy="91660"/>
              </a:xfrm>
              <a:custGeom>
                <a:avLst/>
                <a:gdLst>
                  <a:gd name="T0" fmla="*/ 0 w 236"/>
                  <a:gd name="T1" fmla="*/ 566 h 566"/>
                  <a:gd name="T2" fmla="*/ 9 w 236"/>
                  <a:gd name="T3" fmla="*/ 495 h 566"/>
                  <a:gd name="T4" fmla="*/ 25 w 236"/>
                  <a:gd name="T5" fmla="*/ 333 h 566"/>
                  <a:gd name="T6" fmla="*/ 54 w 236"/>
                  <a:gd name="T7" fmla="*/ 211 h 566"/>
                  <a:gd name="T8" fmla="*/ 85 w 236"/>
                  <a:gd name="T9" fmla="*/ 137 h 566"/>
                  <a:gd name="T10" fmla="*/ 130 w 236"/>
                  <a:gd name="T11" fmla="*/ 71 h 566"/>
                  <a:gd name="T12" fmla="*/ 177 w 236"/>
                  <a:gd name="T13" fmla="*/ 32 h 566"/>
                  <a:gd name="T14" fmla="*/ 214 w 236"/>
                  <a:gd name="T15" fmla="*/ 9 h 566"/>
                  <a:gd name="T16" fmla="*/ 236 w 236"/>
                  <a:gd name="T17" fmla="*/ 0 h 566"/>
                  <a:gd name="T18" fmla="*/ 217 w 236"/>
                  <a:gd name="T19" fmla="*/ 13 h 566"/>
                  <a:gd name="T20" fmla="*/ 185 w 236"/>
                  <a:gd name="T21" fmla="*/ 44 h 566"/>
                  <a:gd name="T22" fmla="*/ 148 w 236"/>
                  <a:gd name="T23" fmla="*/ 93 h 566"/>
                  <a:gd name="T24" fmla="*/ 116 w 236"/>
                  <a:gd name="T25" fmla="*/ 169 h 566"/>
                  <a:gd name="T26" fmla="*/ 96 w 236"/>
                  <a:gd name="T27" fmla="*/ 249 h 566"/>
                  <a:gd name="T28" fmla="*/ 78 w 236"/>
                  <a:gd name="T29" fmla="*/ 373 h 566"/>
                  <a:gd name="T30" fmla="*/ 53 w 236"/>
                  <a:gd name="T31" fmla="*/ 482 h 566"/>
                  <a:gd name="T32" fmla="*/ 22 w 236"/>
                  <a:gd name="T33" fmla="*/ 542 h 566"/>
                  <a:gd name="T34" fmla="*/ 0 w 236"/>
                  <a:gd name="T35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6" h="566">
                    <a:moveTo>
                      <a:pt x="0" y="566"/>
                    </a:moveTo>
                    <a:lnTo>
                      <a:pt x="9" y="495"/>
                    </a:lnTo>
                    <a:lnTo>
                      <a:pt x="25" y="333"/>
                    </a:lnTo>
                    <a:lnTo>
                      <a:pt x="54" y="211"/>
                    </a:lnTo>
                    <a:lnTo>
                      <a:pt x="85" y="137"/>
                    </a:lnTo>
                    <a:lnTo>
                      <a:pt x="130" y="71"/>
                    </a:lnTo>
                    <a:lnTo>
                      <a:pt x="177" y="32"/>
                    </a:lnTo>
                    <a:lnTo>
                      <a:pt x="214" y="9"/>
                    </a:lnTo>
                    <a:lnTo>
                      <a:pt x="236" y="0"/>
                    </a:lnTo>
                    <a:lnTo>
                      <a:pt x="217" y="13"/>
                    </a:lnTo>
                    <a:lnTo>
                      <a:pt x="185" y="44"/>
                    </a:lnTo>
                    <a:lnTo>
                      <a:pt x="148" y="93"/>
                    </a:lnTo>
                    <a:lnTo>
                      <a:pt x="116" y="169"/>
                    </a:lnTo>
                    <a:lnTo>
                      <a:pt x="96" y="249"/>
                    </a:lnTo>
                    <a:lnTo>
                      <a:pt x="78" y="373"/>
                    </a:lnTo>
                    <a:lnTo>
                      <a:pt x="53" y="482"/>
                    </a:lnTo>
                    <a:lnTo>
                      <a:pt x="22" y="542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3">
                <a:extLst>
                  <a:ext uri="{FF2B5EF4-FFF2-40B4-BE49-F238E27FC236}">
                    <a16:creationId xmlns:a16="http://schemas.microsoft.com/office/drawing/2014/main" id="{5955D9D1-49B5-41C0-9A6D-BF854A1553A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45114" y="117015"/>
                <a:ext cx="32008" cy="53347"/>
              </a:xfrm>
              <a:custGeom>
                <a:avLst/>
                <a:gdLst>
                  <a:gd name="T0" fmla="*/ 198 w 198"/>
                  <a:gd name="T1" fmla="*/ 46 h 330"/>
                  <a:gd name="T2" fmla="*/ 176 w 198"/>
                  <a:gd name="T3" fmla="*/ 45 h 330"/>
                  <a:gd name="T4" fmla="*/ 154 w 198"/>
                  <a:gd name="T5" fmla="*/ 32 h 330"/>
                  <a:gd name="T6" fmla="*/ 148 w 198"/>
                  <a:gd name="T7" fmla="*/ 14 h 330"/>
                  <a:gd name="T8" fmla="*/ 150 w 198"/>
                  <a:gd name="T9" fmla="*/ 0 h 330"/>
                  <a:gd name="T10" fmla="*/ 56 w 198"/>
                  <a:gd name="T11" fmla="*/ 0 h 330"/>
                  <a:gd name="T12" fmla="*/ 62 w 198"/>
                  <a:gd name="T13" fmla="*/ 22 h 330"/>
                  <a:gd name="T14" fmla="*/ 59 w 198"/>
                  <a:gd name="T15" fmla="*/ 70 h 330"/>
                  <a:gd name="T16" fmla="*/ 36 w 198"/>
                  <a:gd name="T17" fmla="*/ 139 h 330"/>
                  <a:gd name="T18" fmla="*/ 10 w 198"/>
                  <a:gd name="T19" fmla="*/ 206 h 330"/>
                  <a:gd name="T20" fmla="*/ 0 w 198"/>
                  <a:gd name="T21" fmla="*/ 246 h 330"/>
                  <a:gd name="T22" fmla="*/ 6 w 198"/>
                  <a:gd name="T23" fmla="*/ 283 h 330"/>
                  <a:gd name="T24" fmla="*/ 32 w 198"/>
                  <a:gd name="T25" fmla="*/ 315 h 330"/>
                  <a:gd name="T26" fmla="*/ 56 w 198"/>
                  <a:gd name="T27" fmla="*/ 330 h 330"/>
                  <a:gd name="T28" fmla="*/ 59 w 198"/>
                  <a:gd name="T29" fmla="*/ 285 h 330"/>
                  <a:gd name="T30" fmla="*/ 70 w 198"/>
                  <a:gd name="T31" fmla="*/ 202 h 330"/>
                  <a:gd name="T32" fmla="*/ 91 w 198"/>
                  <a:gd name="T33" fmla="*/ 129 h 330"/>
                  <a:gd name="T34" fmla="*/ 127 w 198"/>
                  <a:gd name="T35" fmla="*/ 70 h 330"/>
                  <a:gd name="T36" fmla="*/ 150 w 198"/>
                  <a:gd name="T37" fmla="*/ 46 h 330"/>
                  <a:gd name="T38" fmla="*/ 151 w 198"/>
                  <a:gd name="T39" fmla="*/ 57 h 330"/>
                  <a:gd name="T40" fmla="*/ 163 w 198"/>
                  <a:gd name="T41" fmla="*/ 73 h 330"/>
                  <a:gd name="T42" fmla="*/ 179 w 198"/>
                  <a:gd name="T43" fmla="*/ 78 h 330"/>
                  <a:gd name="T44" fmla="*/ 194 w 198"/>
                  <a:gd name="T45" fmla="*/ 65 h 330"/>
                  <a:gd name="T46" fmla="*/ 198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98" y="46"/>
                    </a:moveTo>
                    <a:lnTo>
                      <a:pt x="176" y="45"/>
                    </a:lnTo>
                    <a:lnTo>
                      <a:pt x="154" y="32"/>
                    </a:lnTo>
                    <a:lnTo>
                      <a:pt x="148" y="14"/>
                    </a:lnTo>
                    <a:lnTo>
                      <a:pt x="150" y="0"/>
                    </a:lnTo>
                    <a:lnTo>
                      <a:pt x="56" y="0"/>
                    </a:lnTo>
                    <a:lnTo>
                      <a:pt x="62" y="22"/>
                    </a:lnTo>
                    <a:lnTo>
                      <a:pt x="59" y="70"/>
                    </a:lnTo>
                    <a:lnTo>
                      <a:pt x="36" y="139"/>
                    </a:lnTo>
                    <a:lnTo>
                      <a:pt x="10" y="206"/>
                    </a:lnTo>
                    <a:lnTo>
                      <a:pt x="0" y="246"/>
                    </a:lnTo>
                    <a:lnTo>
                      <a:pt x="6" y="283"/>
                    </a:lnTo>
                    <a:lnTo>
                      <a:pt x="32" y="315"/>
                    </a:lnTo>
                    <a:lnTo>
                      <a:pt x="56" y="330"/>
                    </a:lnTo>
                    <a:lnTo>
                      <a:pt x="59" y="285"/>
                    </a:lnTo>
                    <a:lnTo>
                      <a:pt x="70" y="202"/>
                    </a:lnTo>
                    <a:lnTo>
                      <a:pt x="91" y="129"/>
                    </a:lnTo>
                    <a:lnTo>
                      <a:pt x="127" y="70"/>
                    </a:lnTo>
                    <a:lnTo>
                      <a:pt x="150" y="46"/>
                    </a:lnTo>
                    <a:lnTo>
                      <a:pt x="151" y="57"/>
                    </a:lnTo>
                    <a:lnTo>
                      <a:pt x="163" y="73"/>
                    </a:lnTo>
                    <a:lnTo>
                      <a:pt x="179" y="78"/>
                    </a:lnTo>
                    <a:lnTo>
                      <a:pt x="194" y="65"/>
                    </a:lnTo>
                    <a:lnTo>
                      <a:pt x="198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4">
                <a:extLst>
                  <a:ext uri="{FF2B5EF4-FFF2-40B4-BE49-F238E27FC236}">
                    <a16:creationId xmlns:a16="http://schemas.microsoft.com/office/drawing/2014/main" id="{DDCA7416-0EF1-4C54-AC5B-A2825452B8A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37354" y="63668"/>
                <a:ext cx="38313" cy="53347"/>
              </a:xfrm>
              <a:custGeom>
                <a:avLst/>
                <a:gdLst>
                  <a:gd name="T0" fmla="*/ 236 w 236"/>
                  <a:gd name="T1" fmla="*/ 330 h 330"/>
                  <a:gd name="T2" fmla="*/ 215 w 236"/>
                  <a:gd name="T3" fmla="*/ 280 h 330"/>
                  <a:gd name="T4" fmla="*/ 175 w 236"/>
                  <a:gd name="T5" fmla="*/ 179 h 330"/>
                  <a:gd name="T6" fmla="*/ 139 w 236"/>
                  <a:gd name="T7" fmla="*/ 108 h 330"/>
                  <a:gd name="T8" fmla="*/ 110 w 236"/>
                  <a:gd name="T9" fmla="*/ 67 h 330"/>
                  <a:gd name="T10" fmla="*/ 74 w 236"/>
                  <a:gd name="T11" fmla="*/ 34 h 330"/>
                  <a:gd name="T12" fmla="*/ 28 w 236"/>
                  <a:gd name="T13" fmla="*/ 8 h 330"/>
                  <a:gd name="T14" fmla="*/ 0 w 236"/>
                  <a:gd name="T15" fmla="*/ 0 h 330"/>
                  <a:gd name="T16" fmla="*/ 8 w 236"/>
                  <a:gd name="T17" fmla="*/ 27 h 330"/>
                  <a:gd name="T18" fmla="*/ 28 w 236"/>
                  <a:gd name="T19" fmla="*/ 78 h 330"/>
                  <a:gd name="T20" fmla="*/ 66 w 236"/>
                  <a:gd name="T21" fmla="*/ 147 h 330"/>
                  <a:gd name="T22" fmla="*/ 128 w 236"/>
                  <a:gd name="T23" fmla="*/ 226 h 330"/>
                  <a:gd name="T24" fmla="*/ 200 w 236"/>
                  <a:gd name="T25" fmla="*/ 296 h 330"/>
                  <a:gd name="T26" fmla="*/ 236 w 236"/>
                  <a:gd name="T27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236" y="330"/>
                    </a:moveTo>
                    <a:lnTo>
                      <a:pt x="215" y="280"/>
                    </a:lnTo>
                    <a:lnTo>
                      <a:pt x="175" y="179"/>
                    </a:lnTo>
                    <a:lnTo>
                      <a:pt x="139" y="108"/>
                    </a:lnTo>
                    <a:lnTo>
                      <a:pt x="110" y="67"/>
                    </a:lnTo>
                    <a:lnTo>
                      <a:pt x="74" y="34"/>
                    </a:lnTo>
                    <a:lnTo>
                      <a:pt x="28" y="8"/>
                    </a:lnTo>
                    <a:lnTo>
                      <a:pt x="0" y="0"/>
                    </a:lnTo>
                    <a:lnTo>
                      <a:pt x="8" y="27"/>
                    </a:lnTo>
                    <a:lnTo>
                      <a:pt x="28" y="78"/>
                    </a:lnTo>
                    <a:lnTo>
                      <a:pt x="66" y="147"/>
                    </a:lnTo>
                    <a:lnTo>
                      <a:pt x="128" y="226"/>
                    </a:lnTo>
                    <a:lnTo>
                      <a:pt x="200" y="296"/>
                    </a:lnTo>
                    <a:lnTo>
                      <a:pt x="236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5">
                <a:extLst>
                  <a:ext uri="{FF2B5EF4-FFF2-40B4-BE49-F238E27FC236}">
                    <a16:creationId xmlns:a16="http://schemas.microsoft.com/office/drawing/2014/main" id="{45E55E8B-841B-496D-B6DB-2DAF0B3E2A6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85073" y="-5198"/>
                <a:ext cx="472362" cy="269159"/>
              </a:xfrm>
              <a:custGeom>
                <a:avLst/>
                <a:gdLst>
                  <a:gd name="T0" fmla="*/ 2836 w 2922"/>
                  <a:gd name="T1" fmla="*/ 717 h 1665"/>
                  <a:gd name="T2" fmla="*/ 2734 w 2922"/>
                  <a:gd name="T3" fmla="*/ 827 h 1665"/>
                  <a:gd name="T4" fmla="*/ 2699 w 2922"/>
                  <a:gd name="T5" fmla="*/ 886 h 1665"/>
                  <a:gd name="T6" fmla="*/ 2718 w 2922"/>
                  <a:gd name="T7" fmla="*/ 763 h 1665"/>
                  <a:gd name="T8" fmla="*/ 2776 w 2922"/>
                  <a:gd name="T9" fmla="*/ 696 h 1665"/>
                  <a:gd name="T10" fmla="*/ 2591 w 2922"/>
                  <a:gd name="T11" fmla="*/ 660 h 1665"/>
                  <a:gd name="T12" fmla="*/ 2498 w 2922"/>
                  <a:gd name="T13" fmla="*/ 753 h 1665"/>
                  <a:gd name="T14" fmla="*/ 2419 w 2922"/>
                  <a:gd name="T15" fmla="*/ 936 h 1665"/>
                  <a:gd name="T16" fmla="*/ 2382 w 2922"/>
                  <a:gd name="T17" fmla="*/ 825 h 1665"/>
                  <a:gd name="T18" fmla="*/ 2490 w 2922"/>
                  <a:gd name="T19" fmla="*/ 601 h 1665"/>
                  <a:gd name="T20" fmla="*/ 2363 w 2922"/>
                  <a:gd name="T21" fmla="*/ 629 h 1665"/>
                  <a:gd name="T22" fmla="*/ 2402 w 2922"/>
                  <a:gd name="T23" fmla="*/ 519 h 1665"/>
                  <a:gd name="T24" fmla="*/ 2285 w 2922"/>
                  <a:gd name="T25" fmla="*/ 587 h 1665"/>
                  <a:gd name="T26" fmla="*/ 2289 w 2922"/>
                  <a:gd name="T27" fmla="*/ 767 h 1665"/>
                  <a:gd name="T28" fmla="*/ 2337 w 2922"/>
                  <a:gd name="T29" fmla="*/ 779 h 1665"/>
                  <a:gd name="T30" fmla="*/ 2355 w 2922"/>
                  <a:gd name="T31" fmla="*/ 1085 h 1665"/>
                  <a:gd name="T32" fmla="*/ 2262 w 2922"/>
                  <a:gd name="T33" fmla="*/ 1054 h 1665"/>
                  <a:gd name="T34" fmla="*/ 2246 w 2922"/>
                  <a:gd name="T35" fmla="*/ 900 h 1665"/>
                  <a:gd name="T36" fmla="*/ 2186 w 2922"/>
                  <a:gd name="T37" fmla="*/ 978 h 1665"/>
                  <a:gd name="T38" fmla="*/ 2259 w 2922"/>
                  <a:gd name="T39" fmla="*/ 1293 h 1665"/>
                  <a:gd name="T40" fmla="*/ 2033 w 2922"/>
                  <a:gd name="T41" fmla="*/ 1340 h 1665"/>
                  <a:gd name="T42" fmla="*/ 1649 w 2922"/>
                  <a:gd name="T43" fmla="*/ 1368 h 1665"/>
                  <a:gd name="T44" fmla="*/ 1652 w 2922"/>
                  <a:gd name="T45" fmla="*/ 1591 h 1665"/>
                  <a:gd name="T46" fmla="*/ 1569 w 2922"/>
                  <a:gd name="T47" fmla="*/ 1645 h 1665"/>
                  <a:gd name="T48" fmla="*/ 1516 w 2922"/>
                  <a:gd name="T49" fmla="*/ 1577 h 1665"/>
                  <a:gd name="T50" fmla="*/ 1477 w 2922"/>
                  <a:gd name="T51" fmla="*/ 1499 h 1665"/>
                  <a:gd name="T52" fmla="*/ 1591 w 2922"/>
                  <a:gd name="T53" fmla="*/ 1077 h 1665"/>
                  <a:gd name="T54" fmla="*/ 1579 w 2922"/>
                  <a:gd name="T55" fmla="*/ 1008 h 1665"/>
                  <a:gd name="T56" fmla="*/ 1412 w 2922"/>
                  <a:gd name="T57" fmla="*/ 1086 h 1665"/>
                  <a:gd name="T58" fmla="*/ 1361 w 2922"/>
                  <a:gd name="T59" fmla="*/ 1008 h 1665"/>
                  <a:gd name="T60" fmla="*/ 1321 w 2922"/>
                  <a:gd name="T61" fmla="*/ 976 h 1665"/>
                  <a:gd name="T62" fmla="*/ 1363 w 2922"/>
                  <a:gd name="T63" fmla="*/ 1117 h 1665"/>
                  <a:gd name="T64" fmla="*/ 1447 w 2922"/>
                  <a:gd name="T65" fmla="*/ 1145 h 1665"/>
                  <a:gd name="T66" fmla="*/ 1337 w 2922"/>
                  <a:gd name="T67" fmla="*/ 1149 h 1665"/>
                  <a:gd name="T68" fmla="*/ 1225 w 2922"/>
                  <a:gd name="T69" fmla="*/ 932 h 1665"/>
                  <a:gd name="T70" fmla="*/ 1272 w 2922"/>
                  <a:gd name="T71" fmla="*/ 755 h 1665"/>
                  <a:gd name="T72" fmla="*/ 1309 w 2922"/>
                  <a:gd name="T73" fmla="*/ 808 h 1665"/>
                  <a:gd name="T74" fmla="*/ 1297 w 2922"/>
                  <a:gd name="T75" fmla="*/ 889 h 1665"/>
                  <a:gd name="T76" fmla="*/ 1349 w 2922"/>
                  <a:gd name="T77" fmla="*/ 776 h 1665"/>
                  <a:gd name="T78" fmla="*/ 1395 w 2922"/>
                  <a:gd name="T79" fmla="*/ 664 h 1665"/>
                  <a:gd name="T80" fmla="*/ 1461 w 2922"/>
                  <a:gd name="T81" fmla="*/ 889 h 1665"/>
                  <a:gd name="T82" fmla="*/ 1528 w 2922"/>
                  <a:gd name="T83" fmla="*/ 864 h 1665"/>
                  <a:gd name="T84" fmla="*/ 1591 w 2922"/>
                  <a:gd name="T85" fmla="*/ 785 h 1665"/>
                  <a:gd name="T86" fmla="*/ 1649 w 2922"/>
                  <a:gd name="T87" fmla="*/ 519 h 1665"/>
                  <a:gd name="T88" fmla="*/ 1512 w 2922"/>
                  <a:gd name="T89" fmla="*/ 417 h 1665"/>
                  <a:gd name="T90" fmla="*/ 1365 w 2922"/>
                  <a:gd name="T91" fmla="*/ 377 h 1665"/>
                  <a:gd name="T92" fmla="*/ 1345 w 2922"/>
                  <a:gd name="T93" fmla="*/ 188 h 1665"/>
                  <a:gd name="T94" fmla="*/ 1223 w 2922"/>
                  <a:gd name="T95" fmla="*/ 146 h 1665"/>
                  <a:gd name="T96" fmla="*/ 538 w 2922"/>
                  <a:gd name="T97" fmla="*/ 443 h 1665"/>
                  <a:gd name="T98" fmla="*/ 44 w 2922"/>
                  <a:gd name="T99" fmla="*/ 575 h 1665"/>
                  <a:gd name="T100" fmla="*/ 916 w 2922"/>
                  <a:gd name="T101" fmla="*/ 207 h 1665"/>
                  <a:gd name="T102" fmla="*/ 1428 w 2922"/>
                  <a:gd name="T103" fmla="*/ 71 h 1665"/>
                  <a:gd name="T104" fmla="*/ 1857 w 2922"/>
                  <a:gd name="T105" fmla="*/ 385 h 1665"/>
                  <a:gd name="T106" fmla="*/ 2215 w 2922"/>
                  <a:gd name="T107" fmla="*/ 495 h 1665"/>
                  <a:gd name="T108" fmla="*/ 2564 w 2922"/>
                  <a:gd name="T109" fmla="*/ 447 h 1665"/>
                  <a:gd name="T110" fmla="*/ 2732 w 2922"/>
                  <a:gd name="T111" fmla="*/ 525 h 1665"/>
                  <a:gd name="T112" fmla="*/ 2891 w 2922"/>
                  <a:gd name="T113" fmla="*/ 659 h 1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22" h="1665">
                    <a:moveTo>
                      <a:pt x="2922" y="660"/>
                    </a:moveTo>
                    <a:lnTo>
                      <a:pt x="2910" y="673"/>
                    </a:lnTo>
                    <a:lnTo>
                      <a:pt x="2883" y="692"/>
                    </a:lnTo>
                    <a:lnTo>
                      <a:pt x="2836" y="717"/>
                    </a:lnTo>
                    <a:lnTo>
                      <a:pt x="2791" y="743"/>
                    </a:lnTo>
                    <a:lnTo>
                      <a:pt x="2764" y="763"/>
                    </a:lnTo>
                    <a:lnTo>
                      <a:pt x="2744" y="791"/>
                    </a:lnTo>
                    <a:lnTo>
                      <a:pt x="2734" y="827"/>
                    </a:lnTo>
                    <a:lnTo>
                      <a:pt x="2732" y="849"/>
                    </a:lnTo>
                    <a:lnTo>
                      <a:pt x="2719" y="872"/>
                    </a:lnTo>
                    <a:lnTo>
                      <a:pt x="2706" y="886"/>
                    </a:lnTo>
                    <a:lnTo>
                      <a:pt x="2699" y="886"/>
                    </a:lnTo>
                    <a:lnTo>
                      <a:pt x="2694" y="876"/>
                    </a:lnTo>
                    <a:lnTo>
                      <a:pt x="2694" y="846"/>
                    </a:lnTo>
                    <a:lnTo>
                      <a:pt x="2702" y="805"/>
                    </a:lnTo>
                    <a:lnTo>
                      <a:pt x="2718" y="763"/>
                    </a:lnTo>
                    <a:lnTo>
                      <a:pt x="2738" y="727"/>
                    </a:lnTo>
                    <a:lnTo>
                      <a:pt x="2764" y="708"/>
                    </a:lnTo>
                    <a:lnTo>
                      <a:pt x="2779" y="708"/>
                    </a:lnTo>
                    <a:lnTo>
                      <a:pt x="2776" y="696"/>
                    </a:lnTo>
                    <a:lnTo>
                      <a:pt x="2763" y="680"/>
                    </a:lnTo>
                    <a:lnTo>
                      <a:pt x="2732" y="667"/>
                    </a:lnTo>
                    <a:lnTo>
                      <a:pt x="2648" y="663"/>
                    </a:lnTo>
                    <a:lnTo>
                      <a:pt x="2591" y="660"/>
                    </a:lnTo>
                    <a:lnTo>
                      <a:pt x="2571" y="667"/>
                    </a:lnTo>
                    <a:lnTo>
                      <a:pt x="2538" y="688"/>
                    </a:lnTo>
                    <a:lnTo>
                      <a:pt x="2515" y="717"/>
                    </a:lnTo>
                    <a:lnTo>
                      <a:pt x="2498" y="753"/>
                    </a:lnTo>
                    <a:lnTo>
                      <a:pt x="2481" y="815"/>
                    </a:lnTo>
                    <a:lnTo>
                      <a:pt x="2462" y="902"/>
                    </a:lnTo>
                    <a:lnTo>
                      <a:pt x="2450" y="944"/>
                    </a:lnTo>
                    <a:lnTo>
                      <a:pt x="2419" y="936"/>
                    </a:lnTo>
                    <a:lnTo>
                      <a:pt x="2391" y="916"/>
                    </a:lnTo>
                    <a:lnTo>
                      <a:pt x="2381" y="900"/>
                    </a:lnTo>
                    <a:lnTo>
                      <a:pt x="2374" y="870"/>
                    </a:lnTo>
                    <a:lnTo>
                      <a:pt x="2382" y="825"/>
                    </a:lnTo>
                    <a:lnTo>
                      <a:pt x="2417" y="751"/>
                    </a:lnTo>
                    <a:lnTo>
                      <a:pt x="2477" y="652"/>
                    </a:lnTo>
                    <a:lnTo>
                      <a:pt x="2497" y="613"/>
                    </a:lnTo>
                    <a:lnTo>
                      <a:pt x="2490" y="601"/>
                    </a:lnTo>
                    <a:lnTo>
                      <a:pt x="2465" y="596"/>
                    </a:lnTo>
                    <a:lnTo>
                      <a:pt x="2418" y="611"/>
                    </a:lnTo>
                    <a:lnTo>
                      <a:pt x="2377" y="629"/>
                    </a:lnTo>
                    <a:lnTo>
                      <a:pt x="2363" y="629"/>
                    </a:lnTo>
                    <a:lnTo>
                      <a:pt x="2359" y="625"/>
                    </a:lnTo>
                    <a:lnTo>
                      <a:pt x="2361" y="608"/>
                    </a:lnTo>
                    <a:lnTo>
                      <a:pt x="2381" y="559"/>
                    </a:lnTo>
                    <a:lnTo>
                      <a:pt x="2402" y="519"/>
                    </a:lnTo>
                    <a:lnTo>
                      <a:pt x="2377" y="520"/>
                    </a:lnTo>
                    <a:lnTo>
                      <a:pt x="2335" y="531"/>
                    </a:lnTo>
                    <a:lnTo>
                      <a:pt x="2305" y="555"/>
                    </a:lnTo>
                    <a:lnTo>
                      <a:pt x="2285" y="587"/>
                    </a:lnTo>
                    <a:lnTo>
                      <a:pt x="2267" y="649"/>
                    </a:lnTo>
                    <a:lnTo>
                      <a:pt x="2262" y="749"/>
                    </a:lnTo>
                    <a:lnTo>
                      <a:pt x="2261" y="801"/>
                    </a:lnTo>
                    <a:lnTo>
                      <a:pt x="2289" y="767"/>
                    </a:lnTo>
                    <a:lnTo>
                      <a:pt x="2315" y="741"/>
                    </a:lnTo>
                    <a:lnTo>
                      <a:pt x="2327" y="736"/>
                    </a:lnTo>
                    <a:lnTo>
                      <a:pt x="2337" y="743"/>
                    </a:lnTo>
                    <a:lnTo>
                      <a:pt x="2337" y="779"/>
                    </a:lnTo>
                    <a:lnTo>
                      <a:pt x="2327" y="870"/>
                    </a:lnTo>
                    <a:lnTo>
                      <a:pt x="2326" y="982"/>
                    </a:lnTo>
                    <a:lnTo>
                      <a:pt x="2341" y="1054"/>
                    </a:lnTo>
                    <a:lnTo>
                      <a:pt x="2355" y="1085"/>
                    </a:lnTo>
                    <a:lnTo>
                      <a:pt x="2330" y="1092"/>
                    </a:lnTo>
                    <a:lnTo>
                      <a:pt x="2294" y="1093"/>
                    </a:lnTo>
                    <a:lnTo>
                      <a:pt x="2273" y="1080"/>
                    </a:lnTo>
                    <a:lnTo>
                      <a:pt x="2262" y="1054"/>
                    </a:lnTo>
                    <a:lnTo>
                      <a:pt x="2258" y="1005"/>
                    </a:lnTo>
                    <a:lnTo>
                      <a:pt x="2263" y="929"/>
                    </a:lnTo>
                    <a:lnTo>
                      <a:pt x="2261" y="896"/>
                    </a:lnTo>
                    <a:lnTo>
                      <a:pt x="2246" y="900"/>
                    </a:lnTo>
                    <a:lnTo>
                      <a:pt x="2222" y="910"/>
                    </a:lnTo>
                    <a:lnTo>
                      <a:pt x="2205" y="925"/>
                    </a:lnTo>
                    <a:lnTo>
                      <a:pt x="2194" y="944"/>
                    </a:lnTo>
                    <a:lnTo>
                      <a:pt x="2186" y="978"/>
                    </a:lnTo>
                    <a:lnTo>
                      <a:pt x="2190" y="1034"/>
                    </a:lnTo>
                    <a:lnTo>
                      <a:pt x="2215" y="1130"/>
                    </a:lnTo>
                    <a:lnTo>
                      <a:pt x="2246" y="1230"/>
                    </a:lnTo>
                    <a:lnTo>
                      <a:pt x="2259" y="1293"/>
                    </a:lnTo>
                    <a:lnTo>
                      <a:pt x="2261" y="1320"/>
                    </a:lnTo>
                    <a:lnTo>
                      <a:pt x="2219" y="1320"/>
                    </a:lnTo>
                    <a:lnTo>
                      <a:pt x="2141" y="1324"/>
                    </a:lnTo>
                    <a:lnTo>
                      <a:pt x="2033" y="1340"/>
                    </a:lnTo>
                    <a:lnTo>
                      <a:pt x="1894" y="1366"/>
                    </a:lnTo>
                    <a:lnTo>
                      <a:pt x="1781" y="1376"/>
                    </a:lnTo>
                    <a:lnTo>
                      <a:pt x="1696" y="1373"/>
                    </a:lnTo>
                    <a:lnTo>
                      <a:pt x="1649" y="1368"/>
                    </a:lnTo>
                    <a:lnTo>
                      <a:pt x="1665" y="1417"/>
                    </a:lnTo>
                    <a:lnTo>
                      <a:pt x="1673" y="1477"/>
                    </a:lnTo>
                    <a:lnTo>
                      <a:pt x="1665" y="1521"/>
                    </a:lnTo>
                    <a:lnTo>
                      <a:pt x="1652" y="1591"/>
                    </a:lnTo>
                    <a:lnTo>
                      <a:pt x="1649" y="1650"/>
                    </a:lnTo>
                    <a:lnTo>
                      <a:pt x="1627" y="1663"/>
                    </a:lnTo>
                    <a:lnTo>
                      <a:pt x="1592" y="1665"/>
                    </a:lnTo>
                    <a:lnTo>
                      <a:pt x="1569" y="1645"/>
                    </a:lnTo>
                    <a:lnTo>
                      <a:pt x="1555" y="1614"/>
                    </a:lnTo>
                    <a:lnTo>
                      <a:pt x="1541" y="1567"/>
                    </a:lnTo>
                    <a:lnTo>
                      <a:pt x="1528" y="1554"/>
                    </a:lnTo>
                    <a:lnTo>
                      <a:pt x="1516" y="1577"/>
                    </a:lnTo>
                    <a:lnTo>
                      <a:pt x="1508" y="1603"/>
                    </a:lnTo>
                    <a:lnTo>
                      <a:pt x="1499" y="1587"/>
                    </a:lnTo>
                    <a:lnTo>
                      <a:pt x="1485" y="1553"/>
                    </a:lnTo>
                    <a:lnTo>
                      <a:pt x="1477" y="1499"/>
                    </a:lnTo>
                    <a:lnTo>
                      <a:pt x="1485" y="1422"/>
                    </a:lnTo>
                    <a:lnTo>
                      <a:pt x="1507" y="1341"/>
                    </a:lnTo>
                    <a:lnTo>
                      <a:pt x="1551" y="1212"/>
                    </a:lnTo>
                    <a:lnTo>
                      <a:pt x="1591" y="1077"/>
                    </a:lnTo>
                    <a:lnTo>
                      <a:pt x="1603" y="988"/>
                    </a:lnTo>
                    <a:lnTo>
                      <a:pt x="1601" y="944"/>
                    </a:lnTo>
                    <a:lnTo>
                      <a:pt x="1600" y="965"/>
                    </a:lnTo>
                    <a:lnTo>
                      <a:pt x="1579" y="1008"/>
                    </a:lnTo>
                    <a:lnTo>
                      <a:pt x="1541" y="1046"/>
                    </a:lnTo>
                    <a:lnTo>
                      <a:pt x="1495" y="1076"/>
                    </a:lnTo>
                    <a:lnTo>
                      <a:pt x="1445" y="1090"/>
                    </a:lnTo>
                    <a:lnTo>
                      <a:pt x="1412" y="1086"/>
                    </a:lnTo>
                    <a:lnTo>
                      <a:pt x="1393" y="1078"/>
                    </a:lnTo>
                    <a:lnTo>
                      <a:pt x="1379" y="1062"/>
                    </a:lnTo>
                    <a:lnTo>
                      <a:pt x="1367" y="1038"/>
                    </a:lnTo>
                    <a:lnTo>
                      <a:pt x="1361" y="1008"/>
                    </a:lnTo>
                    <a:lnTo>
                      <a:pt x="1363" y="968"/>
                    </a:lnTo>
                    <a:lnTo>
                      <a:pt x="1365" y="944"/>
                    </a:lnTo>
                    <a:lnTo>
                      <a:pt x="1347" y="950"/>
                    </a:lnTo>
                    <a:lnTo>
                      <a:pt x="1321" y="976"/>
                    </a:lnTo>
                    <a:lnTo>
                      <a:pt x="1312" y="1010"/>
                    </a:lnTo>
                    <a:lnTo>
                      <a:pt x="1317" y="1048"/>
                    </a:lnTo>
                    <a:lnTo>
                      <a:pt x="1335" y="1085"/>
                    </a:lnTo>
                    <a:lnTo>
                      <a:pt x="1363" y="1117"/>
                    </a:lnTo>
                    <a:lnTo>
                      <a:pt x="1397" y="1136"/>
                    </a:lnTo>
                    <a:lnTo>
                      <a:pt x="1439" y="1140"/>
                    </a:lnTo>
                    <a:lnTo>
                      <a:pt x="1460" y="1132"/>
                    </a:lnTo>
                    <a:lnTo>
                      <a:pt x="1447" y="1145"/>
                    </a:lnTo>
                    <a:lnTo>
                      <a:pt x="1419" y="1162"/>
                    </a:lnTo>
                    <a:lnTo>
                      <a:pt x="1391" y="1168"/>
                    </a:lnTo>
                    <a:lnTo>
                      <a:pt x="1364" y="1164"/>
                    </a:lnTo>
                    <a:lnTo>
                      <a:pt x="1337" y="1149"/>
                    </a:lnTo>
                    <a:lnTo>
                      <a:pt x="1312" y="1129"/>
                    </a:lnTo>
                    <a:lnTo>
                      <a:pt x="1279" y="1086"/>
                    </a:lnTo>
                    <a:lnTo>
                      <a:pt x="1245" y="1013"/>
                    </a:lnTo>
                    <a:lnTo>
                      <a:pt x="1225" y="932"/>
                    </a:lnTo>
                    <a:lnTo>
                      <a:pt x="1225" y="850"/>
                    </a:lnTo>
                    <a:lnTo>
                      <a:pt x="1241" y="797"/>
                    </a:lnTo>
                    <a:lnTo>
                      <a:pt x="1260" y="768"/>
                    </a:lnTo>
                    <a:lnTo>
                      <a:pt x="1272" y="755"/>
                    </a:lnTo>
                    <a:lnTo>
                      <a:pt x="1287" y="761"/>
                    </a:lnTo>
                    <a:lnTo>
                      <a:pt x="1304" y="776"/>
                    </a:lnTo>
                    <a:lnTo>
                      <a:pt x="1311" y="792"/>
                    </a:lnTo>
                    <a:lnTo>
                      <a:pt x="1309" y="808"/>
                    </a:lnTo>
                    <a:lnTo>
                      <a:pt x="1297" y="836"/>
                    </a:lnTo>
                    <a:lnTo>
                      <a:pt x="1276" y="876"/>
                    </a:lnTo>
                    <a:lnTo>
                      <a:pt x="1272" y="896"/>
                    </a:lnTo>
                    <a:lnTo>
                      <a:pt x="1297" y="889"/>
                    </a:lnTo>
                    <a:lnTo>
                      <a:pt x="1333" y="872"/>
                    </a:lnTo>
                    <a:lnTo>
                      <a:pt x="1352" y="849"/>
                    </a:lnTo>
                    <a:lnTo>
                      <a:pt x="1357" y="823"/>
                    </a:lnTo>
                    <a:lnTo>
                      <a:pt x="1349" y="776"/>
                    </a:lnTo>
                    <a:lnTo>
                      <a:pt x="1327" y="701"/>
                    </a:lnTo>
                    <a:lnTo>
                      <a:pt x="1319" y="660"/>
                    </a:lnTo>
                    <a:lnTo>
                      <a:pt x="1349" y="657"/>
                    </a:lnTo>
                    <a:lnTo>
                      <a:pt x="1395" y="664"/>
                    </a:lnTo>
                    <a:lnTo>
                      <a:pt x="1427" y="684"/>
                    </a:lnTo>
                    <a:lnTo>
                      <a:pt x="1448" y="717"/>
                    </a:lnTo>
                    <a:lnTo>
                      <a:pt x="1461" y="783"/>
                    </a:lnTo>
                    <a:lnTo>
                      <a:pt x="1461" y="889"/>
                    </a:lnTo>
                    <a:lnTo>
                      <a:pt x="1460" y="944"/>
                    </a:lnTo>
                    <a:lnTo>
                      <a:pt x="1477" y="930"/>
                    </a:lnTo>
                    <a:lnTo>
                      <a:pt x="1501" y="896"/>
                    </a:lnTo>
                    <a:lnTo>
                      <a:pt x="1528" y="864"/>
                    </a:lnTo>
                    <a:lnTo>
                      <a:pt x="1559" y="849"/>
                    </a:lnTo>
                    <a:lnTo>
                      <a:pt x="1585" y="846"/>
                    </a:lnTo>
                    <a:lnTo>
                      <a:pt x="1601" y="849"/>
                    </a:lnTo>
                    <a:lnTo>
                      <a:pt x="1591" y="785"/>
                    </a:lnTo>
                    <a:lnTo>
                      <a:pt x="1580" y="699"/>
                    </a:lnTo>
                    <a:lnTo>
                      <a:pt x="1587" y="635"/>
                    </a:lnTo>
                    <a:lnTo>
                      <a:pt x="1620" y="567"/>
                    </a:lnTo>
                    <a:lnTo>
                      <a:pt x="1649" y="519"/>
                    </a:lnTo>
                    <a:lnTo>
                      <a:pt x="1629" y="512"/>
                    </a:lnTo>
                    <a:lnTo>
                      <a:pt x="1597" y="491"/>
                    </a:lnTo>
                    <a:lnTo>
                      <a:pt x="1555" y="455"/>
                    </a:lnTo>
                    <a:lnTo>
                      <a:pt x="1512" y="417"/>
                    </a:lnTo>
                    <a:lnTo>
                      <a:pt x="1480" y="396"/>
                    </a:lnTo>
                    <a:lnTo>
                      <a:pt x="1441" y="381"/>
                    </a:lnTo>
                    <a:lnTo>
                      <a:pt x="1395" y="376"/>
                    </a:lnTo>
                    <a:lnTo>
                      <a:pt x="1365" y="377"/>
                    </a:lnTo>
                    <a:lnTo>
                      <a:pt x="1373" y="319"/>
                    </a:lnTo>
                    <a:lnTo>
                      <a:pt x="1369" y="251"/>
                    </a:lnTo>
                    <a:lnTo>
                      <a:pt x="1360" y="216"/>
                    </a:lnTo>
                    <a:lnTo>
                      <a:pt x="1345" y="188"/>
                    </a:lnTo>
                    <a:lnTo>
                      <a:pt x="1327" y="168"/>
                    </a:lnTo>
                    <a:lnTo>
                      <a:pt x="1303" y="155"/>
                    </a:lnTo>
                    <a:lnTo>
                      <a:pt x="1273" y="147"/>
                    </a:lnTo>
                    <a:lnTo>
                      <a:pt x="1223" y="146"/>
                    </a:lnTo>
                    <a:lnTo>
                      <a:pt x="1143" y="163"/>
                    </a:lnTo>
                    <a:lnTo>
                      <a:pt x="999" y="218"/>
                    </a:lnTo>
                    <a:lnTo>
                      <a:pt x="778" y="325"/>
                    </a:lnTo>
                    <a:lnTo>
                      <a:pt x="538" y="443"/>
                    </a:lnTo>
                    <a:lnTo>
                      <a:pt x="361" y="517"/>
                    </a:lnTo>
                    <a:lnTo>
                      <a:pt x="248" y="553"/>
                    </a:lnTo>
                    <a:lnTo>
                      <a:pt x="141" y="573"/>
                    </a:lnTo>
                    <a:lnTo>
                      <a:pt x="44" y="575"/>
                    </a:lnTo>
                    <a:lnTo>
                      <a:pt x="0" y="567"/>
                    </a:lnTo>
                    <a:lnTo>
                      <a:pt x="172" y="493"/>
                    </a:lnTo>
                    <a:lnTo>
                      <a:pt x="545" y="349"/>
                    </a:lnTo>
                    <a:lnTo>
                      <a:pt x="916" y="207"/>
                    </a:lnTo>
                    <a:lnTo>
                      <a:pt x="1163" y="103"/>
                    </a:lnTo>
                    <a:lnTo>
                      <a:pt x="1305" y="34"/>
                    </a:lnTo>
                    <a:lnTo>
                      <a:pt x="1365" y="0"/>
                    </a:lnTo>
                    <a:lnTo>
                      <a:pt x="1428" y="71"/>
                    </a:lnTo>
                    <a:lnTo>
                      <a:pt x="1569" y="202"/>
                    </a:lnTo>
                    <a:lnTo>
                      <a:pt x="1688" y="288"/>
                    </a:lnTo>
                    <a:lnTo>
                      <a:pt x="1772" y="340"/>
                    </a:lnTo>
                    <a:lnTo>
                      <a:pt x="1857" y="385"/>
                    </a:lnTo>
                    <a:lnTo>
                      <a:pt x="1945" y="425"/>
                    </a:lnTo>
                    <a:lnTo>
                      <a:pt x="2034" y="456"/>
                    </a:lnTo>
                    <a:lnTo>
                      <a:pt x="2125" y="480"/>
                    </a:lnTo>
                    <a:lnTo>
                      <a:pt x="2215" y="495"/>
                    </a:lnTo>
                    <a:lnTo>
                      <a:pt x="2305" y="499"/>
                    </a:lnTo>
                    <a:lnTo>
                      <a:pt x="2394" y="492"/>
                    </a:lnTo>
                    <a:lnTo>
                      <a:pt x="2481" y="476"/>
                    </a:lnTo>
                    <a:lnTo>
                      <a:pt x="2564" y="447"/>
                    </a:lnTo>
                    <a:lnTo>
                      <a:pt x="2646" y="404"/>
                    </a:lnTo>
                    <a:lnTo>
                      <a:pt x="2686" y="377"/>
                    </a:lnTo>
                    <a:lnTo>
                      <a:pt x="2700" y="428"/>
                    </a:lnTo>
                    <a:lnTo>
                      <a:pt x="2732" y="525"/>
                    </a:lnTo>
                    <a:lnTo>
                      <a:pt x="2768" y="587"/>
                    </a:lnTo>
                    <a:lnTo>
                      <a:pt x="2800" y="620"/>
                    </a:lnTo>
                    <a:lnTo>
                      <a:pt x="2840" y="644"/>
                    </a:lnTo>
                    <a:lnTo>
                      <a:pt x="2891" y="659"/>
                    </a:lnTo>
                    <a:lnTo>
                      <a:pt x="2922" y="660"/>
                    </a:ln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6">
                <a:extLst>
                  <a:ext uri="{FF2B5EF4-FFF2-40B4-BE49-F238E27FC236}">
                    <a16:creationId xmlns:a16="http://schemas.microsoft.com/office/drawing/2014/main" id="{36052CAF-6D25-4904-82F5-88978DEAD15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533576" y="109256"/>
                <a:ext cx="83900" cy="68866"/>
              </a:xfrm>
              <a:custGeom>
                <a:avLst/>
                <a:gdLst>
                  <a:gd name="T0" fmla="*/ 0 w 518"/>
                  <a:gd name="T1" fmla="*/ 424 h 424"/>
                  <a:gd name="T2" fmla="*/ 24 w 518"/>
                  <a:gd name="T3" fmla="*/ 417 h 424"/>
                  <a:gd name="T4" fmla="*/ 65 w 518"/>
                  <a:gd name="T5" fmla="*/ 401 h 424"/>
                  <a:gd name="T6" fmla="*/ 120 w 518"/>
                  <a:gd name="T7" fmla="*/ 368 h 424"/>
                  <a:gd name="T8" fmla="*/ 181 w 518"/>
                  <a:gd name="T9" fmla="*/ 309 h 424"/>
                  <a:gd name="T10" fmla="*/ 232 w 518"/>
                  <a:gd name="T11" fmla="*/ 244 h 424"/>
                  <a:gd name="T12" fmla="*/ 281 w 518"/>
                  <a:gd name="T13" fmla="*/ 174 h 424"/>
                  <a:gd name="T14" fmla="*/ 333 w 518"/>
                  <a:gd name="T15" fmla="*/ 109 h 424"/>
                  <a:gd name="T16" fmla="*/ 394 w 518"/>
                  <a:gd name="T17" fmla="*/ 53 h 424"/>
                  <a:gd name="T18" fmla="*/ 451 w 518"/>
                  <a:gd name="T19" fmla="*/ 21 h 424"/>
                  <a:gd name="T20" fmla="*/ 494 w 518"/>
                  <a:gd name="T21" fmla="*/ 5 h 424"/>
                  <a:gd name="T22" fmla="*/ 518 w 518"/>
                  <a:gd name="T23" fmla="*/ 0 h 424"/>
                  <a:gd name="T24" fmla="*/ 489 w 518"/>
                  <a:gd name="T25" fmla="*/ 29 h 424"/>
                  <a:gd name="T26" fmla="*/ 434 w 518"/>
                  <a:gd name="T27" fmla="*/ 92 h 424"/>
                  <a:gd name="T28" fmla="*/ 357 w 518"/>
                  <a:gd name="T29" fmla="*/ 192 h 424"/>
                  <a:gd name="T30" fmla="*/ 274 w 518"/>
                  <a:gd name="T31" fmla="*/ 285 h 424"/>
                  <a:gd name="T32" fmla="*/ 212 w 518"/>
                  <a:gd name="T33" fmla="*/ 340 h 424"/>
                  <a:gd name="T34" fmla="*/ 137 w 518"/>
                  <a:gd name="T35" fmla="*/ 385 h 424"/>
                  <a:gd name="T36" fmla="*/ 50 w 518"/>
                  <a:gd name="T37" fmla="*/ 416 h 424"/>
                  <a:gd name="T38" fmla="*/ 0 w 518"/>
                  <a:gd name="T39" fmla="*/ 424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18" h="424">
                    <a:moveTo>
                      <a:pt x="0" y="424"/>
                    </a:moveTo>
                    <a:lnTo>
                      <a:pt x="24" y="417"/>
                    </a:lnTo>
                    <a:lnTo>
                      <a:pt x="65" y="401"/>
                    </a:lnTo>
                    <a:lnTo>
                      <a:pt x="120" y="368"/>
                    </a:lnTo>
                    <a:lnTo>
                      <a:pt x="181" y="309"/>
                    </a:lnTo>
                    <a:lnTo>
                      <a:pt x="232" y="244"/>
                    </a:lnTo>
                    <a:lnTo>
                      <a:pt x="281" y="174"/>
                    </a:lnTo>
                    <a:lnTo>
                      <a:pt x="333" y="109"/>
                    </a:lnTo>
                    <a:lnTo>
                      <a:pt x="394" y="53"/>
                    </a:lnTo>
                    <a:lnTo>
                      <a:pt x="451" y="21"/>
                    </a:lnTo>
                    <a:lnTo>
                      <a:pt x="494" y="5"/>
                    </a:lnTo>
                    <a:lnTo>
                      <a:pt x="518" y="0"/>
                    </a:lnTo>
                    <a:lnTo>
                      <a:pt x="489" y="29"/>
                    </a:lnTo>
                    <a:lnTo>
                      <a:pt x="434" y="92"/>
                    </a:lnTo>
                    <a:lnTo>
                      <a:pt x="357" y="192"/>
                    </a:lnTo>
                    <a:lnTo>
                      <a:pt x="274" y="285"/>
                    </a:lnTo>
                    <a:lnTo>
                      <a:pt x="212" y="340"/>
                    </a:lnTo>
                    <a:lnTo>
                      <a:pt x="137" y="385"/>
                    </a:lnTo>
                    <a:lnTo>
                      <a:pt x="50" y="416"/>
                    </a:lnTo>
                    <a:lnTo>
                      <a:pt x="0" y="42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7">
                <a:extLst>
                  <a:ext uri="{FF2B5EF4-FFF2-40B4-BE49-F238E27FC236}">
                    <a16:creationId xmlns:a16="http://schemas.microsoft.com/office/drawing/2014/main" id="{4969488E-898B-4997-94BA-044695A619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17476" y="185396"/>
                <a:ext cx="91175" cy="76140"/>
              </a:xfrm>
              <a:custGeom>
                <a:avLst/>
                <a:gdLst>
                  <a:gd name="T0" fmla="*/ 0 w 565"/>
                  <a:gd name="T1" fmla="*/ 472 h 472"/>
                  <a:gd name="T2" fmla="*/ 49 w 565"/>
                  <a:gd name="T3" fmla="*/ 456 h 472"/>
                  <a:gd name="T4" fmla="*/ 136 w 565"/>
                  <a:gd name="T5" fmla="*/ 415 h 472"/>
                  <a:gd name="T6" fmla="*/ 213 w 565"/>
                  <a:gd name="T7" fmla="*/ 361 h 472"/>
                  <a:gd name="T8" fmla="*/ 281 w 565"/>
                  <a:gd name="T9" fmla="*/ 300 h 472"/>
                  <a:gd name="T10" fmla="*/ 376 w 565"/>
                  <a:gd name="T11" fmla="*/ 200 h 472"/>
                  <a:gd name="T12" fmla="*/ 498 w 565"/>
                  <a:gd name="T13" fmla="*/ 63 h 472"/>
                  <a:gd name="T14" fmla="*/ 565 w 565"/>
                  <a:gd name="T15" fmla="*/ 0 h 472"/>
                  <a:gd name="T16" fmla="*/ 510 w 565"/>
                  <a:gd name="T17" fmla="*/ 76 h 472"/>
                  <a:gd name="T18" fmla="*/ 433 w 565"/>
                  <a:gd name="T19" fmla="*/ 192 h 472"/>
                  <a:gd name="T20" fmla="*/ 377 w 565"/>
                  <a:gd name="T21" fmla="*/ 267 h 472"/>
                  <a:gd name="T22" fmla="*/ 316 w 565"/>
                  <a:gd name="T23" fmla="*/ 335 h 472"/>
                  <a:gd name="T24" fmla="*/ 245 w 565"/>
                  <a:gd name="T25" fmla="*/ 393 h 472"/>
                  <a:gd name="T26" fmla="*/ 160 w 565"/>
                  <a:gd name="T27" fmla="*/ 439 h 472"/>
                  <a:gd name="T28" fmla="*/ 59 w 565"/>
                  <a:gd name="T29" fmla="*/ 467 h 472"/>
                  <a:gd name="T30" fmla="*/ 0 w 565"/>
                  <a:gd name="T31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5" h="472">
                    <a:moveTo>
                      <a:pt x="0" y="472"/>
                    </a:moveTo>
                    <a:lnTo>
                      <a:pt x="49" y="456"/>
                    </a:lnTo>
                    <a:lnTo>
                      <a:pt x="136" y="415"/>
                    </a:lnTo>
                    <a:lnTo>
                      <a:pt x="213" y="361"/>
                    </a:lnTo>
                    <a:lnTo>
                      <a:pt x="281" y="300"/>
                    </a:lnTo>
                    <a:lnTo>
                      <a:pt x="376" y="200"/>
                    </a:lnTo>
                    <a:lnTo>
                      <a:pt x="498" y="63"/>
                    </a:lnTo>
                    <a:lnTo>
                      <a:pt x="565" y="0"/>
                    </a:lnTo>
                    <a:lnTo>
                      <a:pt x="510" y="76"/>
                    </a:lnTo>
                    <a:lnTo>
                      <a:pt x="433" y="192"/>
                    </a:lnTo>
                    <a:lnTo>
                      <a:pt x="377" y="267"/>
                    </a:lnTo>
                    <a:lnTo>
                      <a:pt x="316" y="335"/>
                    </a:lnTo>
                    <a:lnTo>
                      <a:pt x="245" y="393"/>
                    </a:lnTo>
                    <a:lnTo>
                      <a:pt x="160" y="439"/>
                    </a:lnTo>
                    <a:lnTo>
                      <a:pt x="59" y="467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8">
                <a:extLst>
                  <a:ext uri="{FF2B5EF4-FFF2-40B4-BE49-F238E27FC236}">
                    <a16:creationId xmlns:a16="http://schemas.microsoft.com/office/drawing/2014/main" id="{51EA4718-D865-4B42-8C77-88575741333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14059" y="299849"/>
                <a:ext cx="30553" cy="76140"/>
              </a:xfrm>
              <a:custGeom>
                <a:avLst/>
                <a:gdLst>
                  <a:gd name="T0" fmla="*/ 0 w 189"/>
                  <a:gd name="T1" fmla="*/ 424 h 472"/>
                  <a:gd name="T2" fmla="*/ 24 w 189"/>
                  <a:gd name="T3" fmla="*/ 424 h 472"/>
                  <a:gd name="T4" fmla="*/ 64 w 189"/>
                  <a:gd name="T5" fmla="*/ 417 h 472"/>
                  <a:gd name="T6" fmla="*/ 113 w 189"/>
                  <a:gd name="T7" fmla="*/ 396 h 472"/>
                  <a:gd name="T8" fmla="*/ 141 w 189"/>
                  <a:gd name="T9" fmla="*/ 377 h 472"/>
                  <a:gd name="T10" fmla="*/ 147 w 189"/>
                  <a:gd name="T11" fmla="*/ 406 h 472"/>
                  <a:gd name="T12" fmla="*/ 156 w 189"/>
                  <a:gd name="T13" fmla="*/ 450 h 472"/>
                  <a:gd name="T14" fmla="*/ 173 w 189"/>
                  <a:gd name="T15" fmla="*/ 469 h 472"/>
                  <a:gd name="T16" fmla="*/ 189 w 189"/>
                  <a:gd name="T17" fmla="*/ 472 h 472"/>
                  <a:gd name="T18" fmla="*/ 176 w 189"/>
                  <a:gd name="T19" fmla="*/ 333 h 472"/>
                  <a:gd name="T20" fmla="*/ 176 w 189"/>
                  <a:gd name="T21" fmla="*/ 184 h 472"/>
                  <a:gd name="T22" fmla="*/ 189 w 189"/>
                  <a:gd name="T23" fmla="*/ 46 h 472"/>
                  <a:gd name="T24" fmla="*/ 165 w 189"/>
                  <a:gd name="T25" fmla="*/ 46 h 472"/>
                  <a:gd name="T26" fmla="*/ 125 w 189"/>
                  <a:gd name="T27" fmla="*/ 40 h 472"/>
                  <a:gd name="T28" fmla="*/ 76 w 189"/>
                  <a:gd name="T29" fmla="*/ 19 h 472"/>
                  <a:gd name="T30" fmla="*/ 47 w 189"/>
                  <a:gd name="T31" fmla="*/ 0 h 472"/>
                  <a:gd name="T32" fmla="*/ 73 w 189"/>
                  <a:gd name="T33" fmla="*/ 28 h 472"/>
                  <a:gd name="T34" fmla="*/ 103 w 189"/>
                  <a:gd name="T35" fmla="*/ 80 h 472"/>
                  <a:gd name="T36" fmla="*/ 111 w 189"/>
                  <a:gd name="T37" fmla="*/ 125 h 472"/>
                  <a:gd name="T38" fmla="*/ 103 w 189"/>
                  <a:gd name="T39" fmla="*/ 169 h 472"/>
                  <a:gd name="T40" fmla="*/ 71 w 189"/>
                  <a:gd name="T41" fmla="*/ 237 h 472"/>
                  <a:gd name="T42" fmla="*/ 29 w 189"/>
                  <a:gd name="T43" fmla="*/ 320 h 472"/>
                  <a:gd name="T44" fmla="*/ 7 w 189"/>
                  <a:gd name="T45" fmla="*/ 385 h 472"/>
                  <a:gd name="T46" fmla="*/ 0 w 189"/>
                  <a:gd name="T47" fmla="*/ 424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9" h="472">
                    <a:moveTo>
                      <a:pt x="0" y="424"/>
                    </a:moveTo>
                    <a:lnTo>
                      <a:pt x="24" y="424"/>
                    </a:lnTo>
                    <a:lnTo>
                      <a:pt x="64" y="417"/>
                    </a:lnTo>
                    <a:lnTo>
                      <a:pt x="113" y="396"/>
                    </a:lnTo>
                    <a:lnTo>
                      <a:pt x="141" y="377"/>
                    </a:lnTo>
                    <a:lnTo>
                      <a:pt x="147" y="406"/>
                    </a:lnTo>
                    <a:lnTo>
                      <a:pt x="156" y="450"/>
                    </a:lnTo>
                    <a:lnTo>
                      <a:pt x="173" y="469"/>
                    </a:lnTo>
                    <a:lnTo>
                      <a:pt x="189" y="472"/>
                    </a:lnTo>
                    <a:lnTo>
                      <a:pt x="176" y="333"/>
                    </a:lnTo>
                    <a:lnTo>
                      <a:pt x="176" y="184"/>
                    </a:lnTo>
                    <a:lnTo>
                      <a:pt x="189" y="46"/>
                    </a:lnTo>
                    <a:lnTo>
                      <a:pt x="165" y="46"/>
                    </a:lnTo>
                    <a:lnTo>
                      <a:pt x="125" y="40"/>
                    </a:lnTo>
                    <a:lnTo>
                      <a:pt x="76" y="19"/>
                    </a:lnTo>
                    <a:lnTo>
                      <a:pt x="47" y="0"/>
                    </a:lnTo>
                    <a:lnTo>
                      <a:pt x="73" y="28"/>
                    </a:lnTo>
                    <a:lnTo>
                      <a:pt x="103" y="80"/>
                    </a:lnTo>
                    <a:lnTo>
                      <a:pt x="111" y="125"/>
                    </a:lnTo>
                    <a:lnTo>
                      <a:pt x="103" y="169"/>
                    </a:lnTo>
                    <a:lnTo>
                      <a:pt x="71" y="237"/>
                    </a:lnTo>
                    <a:lnTo>
                      <a:pt x="29" y="320"/>
                    </a:lnTo>
                    <a:lnTo>
                      <a:pt x="7" y="385"/>
                    </a:lnTo>
                    <a:lnTo>
                      <a:pt x="0" y="42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9">
                <a:extLst>
                  <a:ext uri="{FF2B5EF4-FFF2-40B4-BE49-F238E27FC236}">
                    <a16:creationId xmlns:a16="http://schemas.microsoft.com/office/drawing/2014/main" id="{FCF66F26-3D29-492E-BCEF-0B90FD8D5F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97474" y="94221"/>
                <a:ext cx="61106" cy="31038"/>
              </a:xfrm>
              <a:custGeom>
                <a:avLst/>
                <a:gdLst>
                  <a:gd name="T0" fmla="*/ 377 w 377"/>
                  <a:gd name="T1" fmla="*/ 186 h 190"/>
                  <a:gd name="T2" fmla="*/ 377 w 377"/>
                  <a:gd name="T3" fmla="*/ 45 h 190"/>
                  <a:gd name="T4" fmla="*/ 345 w 377"/>
                  <a:gd name="T5" fmla="*/ 56 h 190"/>
                  <a:gd name="T6" fmla="*/ 286 w 377"/>
                  <a:gd name="T7" fmla="*/ 60 h 190"/>
                  <a:gd name="T8" fmla="*/ 204 w 377"/>
                  <a:gd name="T9" fmla="*/ 41 h 190"/>
                  <a:gd name="T10" fmla="*/ 130 w 377"/>
                  <a:gd name="T11" fmla="*/ 12 h 190"/>
                  <a:gd name="T12" fmla="*/ 86 w 377"/>
                  <a:gd name="T13" fmla="*/ 0 h 190"/>
                  <a:gd name="T14" fmla="*/ 48 w 377"/>
                  <a:gd name="T15" fmla="*/ 1 h 190"/>
                  <a:gd name="T16" fmla="*/ 15 w 377"/>
                  <a:gd name="T17" fmla="*/ 24 h 190"/>
                  <a:gd name="T18" fmla="*/ 0 w 377"/>
                  <a:gd name="T19" fmla="*/ 45 h 190"/>
                  <a:gd name="T20" fmla="*/ 29 w 377"/>
                  <a:gd name="T21" fmla="*/ 50 h 190"/>
                  <a:gd name="T22" fmla="*/ 73 w 377"/>
                  <a:gd name="T23" fmla="*/ 60 h 190"/>
                  <a:gd name="T24" fmla="*/ 92 w 377"/>
                  <a:gd name="T25" fmla="*/ 77 h 190"/>
                  <a:gd name="T26" fmla="*/ 93 w 377"/>
                  <a:gd name="T27" fmla="*/ 93 h 190"/>
                  <a:gd name="T28" fmla="*/ 81 w 377"/>
                  <a:gd name="T29" fmla="*/ 94 h 190"/>
                  <a:gd name="T30" fmla="*/ 74 w 377"/>
                  <a:gd name="T31" fmla="*/ 104 h 190"/>
                  <a:gd name="T32" fmla="*/ 85 w 377"/>
                  <a:gd name="T33" fmla="*/ 120 h 190"/>
                  <a:gd name="T34" fmla="*/ 112 w 377"/>
                  <a:gd name="T35" fmla="*/ 140 h 190"/>
                  <a:gd name="T36" fmla="*/ 153 w 377"/>
                  <a:gd name="T37" fmla="*/ 160 h 190"/>
                  <a:gd name="T38" fmla="*/ 206 w 377"/>
                  <a:gd name="T39" fmla="*/ 177 h 190"/>
                  <a:gd name="T40" fmla="*/ 269 w 377"/>
                  <a:gd name="T41" fmla="*/ 188 h 190"/>
                  <a:gd name="T42" fmla="*/ 340 w 377"/>
                  <a:gd name="T43" fmla="*/ 190 h 190"/>
                  <a:gd name="T44" fmla="*/ 377 w 377"/>
                  <a:gd name="T45" fmla="*/ 186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7" h="190">
                    <a:moveTo>
                      <a:pt x="377" y="186"/>
                    </a:moveTo>
                    <a:lnTo>
                      <a:pt x="377" y="45"/>
                    </a:lnTo>
                    <a:lnTo>
                      <a:pt x="345" y="56"/>
                    </a:lnTo>
                    <a:lnTo>
                      <a:pt x="286" y="60"/>
                    </a:lnTo>
                    <a:lnTo>
                      <a:pt x="204" y="41"/>
                    </a:lnTo>
                    <a:lnTo>
                      <a:pt x="130" y="12"/>
                    </a:lnTo>
                    <a:lnTo>
                      <a:pt x="86" y="0"/>
                    </a:lnTo>
                    <a:lnTo>
                      <a:pt x="48" y="1"/>
                    </a:lnTo>
                    <a:lnTo>
                      <a:pt x="15" y="24"/>
                    </a:lnTo>
                    <a:lnTo>
                      <a:pt x="0" y="45"/>
                    </a:lnTo>
                    <a:lnTo>
                      <a:pt x="29" y="50"/>
                    </a:lnTo>
                    <a:lnTo>
                      <a:pt x="73" y="60"/>
                    </a:lnTo>
                    <a:lnTo>
                      <a:pt x="92" y="77"/>
                    </a:lnTo>
                    <a:lnTo>
                      <a:pt x="93" y="93"/>
                    </a:lnTo>
                    <a:lnTo>
                      <a:pt x="81" y="94"/>
                    </a:lnTo>
                    <a:lnTo>
                      <a:pt x="74" y="104"/>
                    </a:lnTo>
                    <a:lnTo>
                      <a:pt x="85" y="120"/>
                    </a:lnTo>
                    <a:lnTo>
                      <a:pt x="112" y="140"/>
                    </a:lnTo>
                    <a:lnTo>
                      <a:pt x="153" y="160"/>
                    </a:lnTo>
                    <a:lnTo>
                      <a:pt x="206" y="177"/>
                    </a:lnTo>
                    <a:lnTo>
                      <a:pt x="269" y="188"/>
                    </a:lnTo>
                    <a:lnTo>
                      <a:pt x="340" y="190"/>
                    </a:lnTo>
                    <a:lnTo>
                      <a:pt x="377" y="18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40">
                <a:extLst>
                  <a:ext uri="{FF2B5EF4-FFF2-40B4-BE49-F238E27FC236}">
                    <a16:creationId xmlns:a16="http://schemas.microsoft.com/office/drawing/2014/main" id="{15608A1A-80E6-4AC3-9415-178D44BC103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347325" y="86462"/>
                <a:ext cx="50922" cy="60136"/>
              </a:xfrm>
              <a:custGeom>
                <a:avLst/>
                <a:gdLst>
                  <a:gd name="T0" fmla="*/ 31 w 313"/>
                  <a:gd name="T1" fmla="*/ 188 h 370"/>
                  <a:gd name="T2" fmla="*/ 17 w 313"/>
                  <a:gd name="T3" fmla="*/ 208 h 370"/>
                  <a:gd name="T4" fmla="*/ 3 w 313"/>
                  <a:gd name="T5" fmla="*/ 249 h 370"/>
                  <a:gd name="T6" fmla="*/ 0 w 313"/>
                  <a:gd name="T7" fmla="*/ 290 h 370"/>
                  <a:gd name="T8" fmla="*/ 8 w 313"/>
                  <a:gd name="T9" fmla="*/ 327 h 370"/>
                  <a:gd name="T10" fmla="*/ 25 w 313"/>
                  <a:gd name="T11" fmla="*/ 355 h 370"/>
                  <a:gd name="T12" fmla="*/ 48 w 313"/>
                  <a:gd name="T13" fmla="*/ 370 h 370"/>
                  <a:gd name="T14" fmla="*/ 77 w 313"/>
                  <a:gd name="T15" fmla="*/ 370 h 370"/>
                  <a:gd name="T16" fmla="*/ 108 w 313"/>
                  <a:gd name="T17" fmla="*/ 349 h 370"/>
                  <a:gd name="T18" fmla="*/ 125 w 313"/>
                  <a:gd name="T19" fmla="*/ 329 h 370"/>
                  <a:gd name="T20" fmla="*/ 111 w 313"/>
                  <a:gd name="T21" fmla="*/ 329 h 370"/>
                  <a:gd name="T22" fmla="*/ 103 w 313"/>
                  <a:gd name="T23" fmla="*/ 321 h 370"/>
                  <a:gd name="T24" fmla="*/ 125 w 313"/>
                  <a:gd name="T25" fmla="*/ 299 h 370"/>
                  <a:gd name="T26" fmla="*/ 180 w 313"/>
                  <a:gd name="T27" fmla="*/ 276 h 370"/>
                  <a:gd name="T28" fmla="*/ 223 w 313"/>
                  <a:gd name="T29" fmla="*/ 265 h 370"/>
                  <a:gd name="T30" fmla="*/ 265 w 313"/>
                  <a:gd name="T31" fmla="*/ 262 h 370"/>
                  <a:gd name="T32" fmla="*/ 300 w 313"/>
                  <a:gd name="T33" fmla="*/ 272 h 370"/>
                  <a:gd name="T34" fmla="*/ 313 w 313"/>
                  <a:gd name="T35" fmla="*/ 282 h 370"/>
                  <a:gd name="T36" fmla="*/ 311 w 313"/>
                  <a:gd name="T37" fmla="*/ 222 h 370"/>
                  <a:gd name="T38" fmla="*/ 297 w 313"/>
                  <a:gd name="T39" fmla="*/ 153 h 370"/>
                  <a:gd name="T40" fmla="*/ 289 w 313"/>
                  <a:gd name="T41" fmla="*/ 108 h 370"/>
                  <a:gd name="T42" fmla="*/ 297 w 313"/>
                  <a:gd name="T43" fmla="*/ 49 h 370"/>
                  <a:gd name="T44" fmla="*/ 313 w 313"/>
                  <a:gd name="T45" fmla="*/ 0 h 370"/>
                  <a:gd name="T46" fmla="*/ 297 w 313"/>
                  <a:gd name="T47" fmla="*/ 1 h 370"/>
                  <a:gd name="T48" fmla="*/ 271 w 313"/>
                  <a:gd name="T49" fmla="*/ 12 h 370"/>
                  <a:gd name="T50" fmla="*/ 241 w 313"/>
                  <a:gd name="T51" fmla="*/ 37 h 370"/>
                  <a:gd name="T52" fmla="*/ 211 w 313"/>
                  <a:gd name="T53" fmla="*/ 113 h 370"/>
                  <a:gd name="T54" fmla="*/ 195 w 313"/>
                  <a:gd name="T55" fmla="*/ 192 h 370"/>
                  <a:gd name="T56" fmla="*/ 180 w 313"/>
                  <a:gd name="T57" fmla="*/ 221 h 370"/>
                  <a:gd name="T58" fmla="*/ 167 w 313"/>
                  <a:gd name="T59" fmla="*/ 234 h 370"/>
                  <a:gd name="T60" fmla="*/ 148 w 313"/>
                  <a:gd name="T61" fmla="*/ 240 h 370"/>
                  <a:gd name="T62" fmla="*/ 124 w 313"/>
                  <a:gd name="T63" fmla="*/ 237 h 370"/>
                  <a:gd name="T64" fmla="*/ 76 w 313"/>
                  <a:gd name="T65" fmla="*/ 218 h 370"/>
                  <a:gd name="T66" fmla="*/ 31 w 313"/>
                  <a:gd name="T67" fmla="*/ 188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3" h="370">
                    <a:moveTo>
                      <a:pt x="31" y="188"/>
                    </a:moveTo>
                    <a:lnTo>
                      <a:pt x="17" y="208"/>
                    </a:lnTo>
                    <a:lnTo>
                      <a:pt x="3" y="249"/>
                    </a:lnTo>
                    <a:lnTo>
                      <a:pt x="0" y="290"/>
                    </a:lnTo>
                    <a:lnTo>
                      <a:pt x="8" y="327"/>
                    </a:lnTo>
                    <a:lnTo>
                      <a:pt x="25" y="355"/>
                    </a:lnTo>
                    <a:lnTo>
                      <a:pt x="48" y="370"/>
                    </a:lnTo>
                    <a:lnTo>
                      <a:pt x="77" y="370"/>
                    </a:lnTo>
                    <a:lnTo>
                      <a:pt x="108" y="349"/>
                    </a:lnTo>
                    <a:lnTo>
                      <a:pt x="125" y="329"/>
                    </a:lnTo>
                    <a:lnTo>
                      <a:pt x="111" y="329"/>
                    </a:lnTo>
                    <a:lnTo>
                      <a:pt x="103" y="321"/>
                    </a:lnTo>
                    <a:lnTo>
                      <a:pt x="125" y="299"/>
                    </a:lnTo>
                    <a:lnTo>
                      <a:pt x="180" y="276"/>
                    </a:lnTo>
                    <a:lnTo>
                      <a:pt x="223" y="265"/>
                    </a:lnTo>
                    <a:lnTo>
                      <a:pt x="265" y="262"/>
                    </a:lnTo>
                    <a:lnTo>
                      <a:pt x="300" y="272"/>
                    </a:lnTo>
                    <a:lnTo>
                      <a:pt x="313" y="282"/>
                    </a:lnTo>
                    <a:lnTo>
                      <a:pt x="311" y="222"/>
                    </a:lnTo>
                    <a:lnTo>
                      <a:pt x="297" y="153"/>
                    </a:lnTo>
                    <a:lnTo>
                      <a:pt x="289" y="108"/>
                    </a:lnTo>
                    <a:lnTo>
                      <a:pt x="297" y="49"/>
                    </a:lnTo>
                    <a:lnTo>
                      <a:pt x="313" y="0"/>
                    </a:lnTo>
                    <a:lnTo>
                      <a:pt x="297" y="1"/>
                    </a:lnTo>
                    <a:lnTo>
                      <a:pt x="271" y="12"/>
                    </a:lnTo>
                    <a:lnTo>
                      <a:pt x="241" y="37"/>
                    </a:lnTo>
                    <a:lnTo>
                      <a:pt x="211" y="113"/>
                    </a:lnTo>
                    <a:lnTo>
                      <a:pt x="195" y="192"/>
                    </a:lnTo>
                    <a:lnTo>
                      <a:pt x="180" y="221"/>
                    </a:lnTo>
                    <a:lnTo>
                      <a:pt x="167" y="234"/>
                    </a:lnTo>
                    <a:lnTo>
                      <a:pt x="148" y="240"/>
                    </a:lnTo>
                    <a:lnTo>
                      <a:pt x="124" y="237"/>
                    </a:lnTo>
                    <a:lnTo>
                      <a:pt x="76" y="218"/>
                    </a:lnTo>
                    <a:lnTo>
                      <a:pt x="31" y="18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41">
                <a:extLst>
                  <a:ext uri="{FF2B5EF4-FFF2-40B4-BE49-F238E27FC236}">
                    <a16:creationId xmlns:a16="http://schemas.microsoft.com/office/drawing/2014/main" id="{D3E544C7-7FFE-4CB2-ADA9-CB9466A2B8C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46062" y="-35266"/>
                <a:ext cx="33948" cy="91175"/>
              </a:xfrm>
              <a:custGeom>
                <a:avLst/>
                <a:gdLst>
                  <a:gd name="T0" fmla="*/ 0 w 208"/>
                  <a:gd name="T1" fmla="*/ 519 h 565"/>
                  <a:gd name="T2" fmla="*/ 30 w 208"/>
                  <a:gd name="T3" fmla="*/ 517 h 565"/>
                  <a:gd name="T4" fmla="*/ 85 w 208"/>
                  <a:gd name="T5" fmla="*/ 521 h 565"/>
                  <a:gd name="T6" fmla="*/ 133 w 208"/>
                  <a:gd name="T7" fmla="*/ 533 h 565"/>
                  <a:gd name="T8" fmla="*/ 173 w 208"/>
                  <a:gd name="T9" fmla="*/ 552 h 565"/>
                  <a:gd name="T10" fmla="*/ 189 w 208"/>
                  <a:gd name="T11" fmla="*/ 565 h 565"/>
                  <a:gd name="T12" fmla="*/ 200 w 208"/>
                  <a:gd name="T13" fmla="*/ 525 h 565"/>
                  <a:gd name="T14" fmla="*/ 208 w 208"/>
                  <a:gd name="T15" fmla="*/ 448 h 565"/>
                  <a:gd name="T16" fmla="*/ 202 w 208"/>
                  <a:gd name="T17" fmla="*/ 376 h 565"/>
                  <a:gd name="T18" fmla="*/ 186 w 208"/>
                  <a:gd name="T19" fmla="*/ 307 h 565"/>
                  <a:gd name="T20" fmla="*/ 148 w 208"/>
                  <a:gd name="T21" fmla="*/ 204 h 565"/>
                  <a:gd name="T22" fmla="*/ 81 w 208"/>
                  <a:gd name="T23" fmla="*/ 70 h 565"/>
                  <a:gd name="T24" fmla="*/ 48 w 208"/>
                  <a:gd name="T25" fmla="*/ 0 h 565"/>
                  <a:gd name="T26" fmla="*/ 56 w 208"/>
                  <a:gd name="T27" fmla="*/ 78 h 565"/>
                  <a:gd name="T28" fmla="*/ 65 w 208"/>
                  <a:gd name="T29" fmla="*/ 210 h 565"/>
                  <a:gd name="T30" fmla="*/ 60 w 208"/>
                  <a:gd name="T31" fmla="*/ 327 h 565"/>
                  <a:gd name="T32" fmla="*/ 29 w 208"/>
                  <a:gd name="T33" fmla="*/ 450 h 565"/>
                  <a:gd name="T34" fmla="*/ 0 w 208"/>
                  <a:gd name="T35" fmla="*/ 519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8" h="565">
                    <a:moveTo>
                      <a:pt x="0" y="519"/>
                    </a:moveTo>
                    <a:lnTo>
                      <a:pt x="30" y="517"/>
                    </a:lnTo>
                    <a:lnTo>
                      <a:pt x="85" y="521"/>
                    </a:lnTo>
                    <a:lnTo>
                      <a:pt x="133" y="533"/>
                    </a:lnTo>
                    <a:lnTo>
                      <a:pt x="173" y="552"/>
                    </a:lnTo>
                    <a:lnTo>
                      <a:pt x="189" y="565"/>
                    </a:lnTo>
                    <a:lnTo>
                      <a:pt x="200" y="525"/>
                    </a:lnTo>
                    <a:lnTo>
                      <a:pt x="208" y="448"/>
                    </a:lnTo>
                    <a:lnTo>
                      <a:pt x="202" y="376"/>
                    </a:lnTo>
                    <a:lnTo>
                      <a:pt x="186" y="307"/>
                    </a:lnTo>
                    <a:lnTo>
                      <a:pt x="148" y="204"/>
                    </a:lnTo>
                    <a:lnTo>
                      <a:pt x="81" y="70"/>
                    </a:lnTo>
                    <a:lnTo>
                      <a:pt x="48" y="0"/>
                    </a:lnTo>
                    <a:lnTo>
                      <a:pt x="56" y="78"/>
                    </a:lnTo>
                    <a:lnTo>
                      <a:pt x="65" y="210"/>
                    </a:lnTo>
                    <a:lnTo>
                      <a:pt x="60" y="327"/>
                    </a:lnTo>
                    <a:lnTo>
                      <a:pt x="29" y="450"/>
                    </a:lnTo>
                    <a:lnTo>
                      <a:pt x="0" y="51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42">
                <a:extLst>
                  <a:ext uri="{FF2B5EF4-FFF2-40B4-BE49-F238E27FC236}">
                    <a16:creationId xmlns:a16="http://schemas.microsoft.com/office/drawing/2014/main" id="{D4D87FC2-99FE-428F-869B-8B187115278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65557" y="-58060"/>
                <a:ext cx="53347" cy="52862"/>
              </a:xfrm>
              <a:custGeom>
                <a:avLst/>
                <a:gdLst>
                  <a:gd name="T0" fmla="*/ 94 w 330"/>
                  <a:gd name="T1" fmla="*/ 329 h 329"/>
                  <a:gd name="T2" fmla="*/ 161 w 330"/>
                  <a:gd name="T3" fmla="*/ 313 h 329"/>
                  <a:gd name="T4" fmla="*/ 261 w 330"/>
                  <a:gd name="T5" fmla="*/ 289 h 329"/>
                  <a:gd name="T6" fmla="*/ 301 w 330"/>
                  <a:gd name="T7" fmla="*/ 268 h 329"/>
                  <a:gd name="T8" fmla="*/ 322 w 330"/>
                  <a:gd name="T9" fmla="*/ 248 h 329"/>
                  <a:gd name="T10" fmla="*/ 330 w 330"/>
                  <a:gd name="T11" fmla="*/ 236 h 329"/>
                  <a:gd name="T12" fmla="*/ 312 w 330"/>
                  <a:gd name="T13" fmla="*/ 231 h 329"/>
                  <a:gd name="T14" fmla="*/ 297 w 330"/>
                  <a:gd name="T15" fmla="*/ 212 h 329"/>
                  <a:gd name="T16" fmla="*/ 309 w 330"/>
                  <a:gd name="T17" fmla="*/ 172 h 329"/>
                  <a:gd name="T18" fmla="*/ 330 w 330"/>
                  <a:gd name="T19" fmla="*/ 141 h 329"/>
                  <a:gd name="T20" fmla="*/ 296 w 330"/>
                  <a:gd name="T21" fmla="*/ 88 h 329"/>
                  <a:gd name="T22" fmla="*/ 245 w 330"/>
                  <a:gd name="T23" fmla="*/ 32 h 329"/>
                  <a:gd name="T24" fmla="*/ 220 w 330"/>
                  <a:gd name="T25" fmla="*/ 22 h 329"/>
                  <a:gd name="T26" fmla="*/ 205 w 330"/>
                  <a:gd name="T27" fmla="*/ 23 h 329"/>
                  <a:gd name="T28" fmla="*/ 188 w 330"/>
                  <a:gd name="T29" fmla="*/ 36 h 329"/>
                  <a:gd name="T30" fmla="*/ 166 w 330"/>
                  <a:gd name="T31" fmla="*/ 63 h 329"/>
                  <a:gd name="T32" fmla="*/ 146 w 330"/>
                  <a:gd name="T33" fmla="*/ 80 h 329"/>
                  <a:gd name="T34" fmla="*/ 130 w 330"/>
                  <a:gd name="T35" fmla="*/ 86 h 329"/>
                  <a:gd name="T36" fmla="*/ 110 w 330"/>
                  <a:gd name="T37" fmla="*/ 86 h 329"/>
                  <a:gd name="T38" fmla="*/ 86 w 330"/>
                  <a:gd name="T39" fmla="*/ 76 h 329"/>
                  <a:gd name="T40" fmla="*/ 41 w 330"/>
                  <a:gd name="T41" fmla="*/ 43 h 329"/>
                  <a:gd name="T42" fmla="*/ 0 w 330"/>
                  <a:gd name="T43" fmla="*/ 0 h 329"/>
                  <a:gd name="T44" fmla="*/ 1 w 330"/>
                  <a:gd name="T45" fmla="*/ 26 h 329"/>
                  <a:gd name="T46" fmla="*/ 12 w 330"/>
                  <a:gd name="T47" fmla="*/ 68 h 329"/>
                  <a:gd name="T48" fmla="*/ 43 w 330"/>
                  <a:gd name="T49" fmla="*/ 117 h 329"/>
                  <a:gd name="T50" fmla="*/ 77 w 330"/>
                  <a:gd name="T51" fmla="*/ 161 h 329"/>
                  <a:gd name="T52" fmla="*/ 96 w 330"/>
                  <a:gd name="T53" fmla="*/ 196 h 329"/>
                  <a:gd name="T54" fmla="*/ 106 w 330"/>
                  <a:gd name="T55" fmla="*/ 239 h 329"/>
                  <a:gd name="T56" fmla="*/ 102 w 330"/>
                  <a:gd name="T57" fmla="*/ 295 h 329"/>
                  <a:gd name="T58" fmla="*/ 94 w 330"/>
                  <a:gd name="T59" fmla="*/ 32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30" h="329">
                    <a:moveTo>
                      <a:pt x="94" y="329"/>
                    </a:moveTo>
                    <a:lnTo>
                      <a:pt x="161" y="313"/>
                    </a:lnTo>
                    <a:lnTo>
                      <a:pt x="261" y="289"/>
                    </a:lnTo>
                    <a:lnTo>
                      <a:pt x="301" y="268"/>
                    </a:lnTo>
                    <a:lnTo>
                      <a:pt x="322" y="248"/>
                    </a:lnTo>
                    <a:lnTo>
                      <a:pt x="330" y="236"/>
                    </a:lnTo>
                    <a:lnTo>
                      <a:pt x="312" y="231"/>
                    </a:lnTo>
                    <a:lnTo>
                      <a:pt x="297" y="212"/>
                    </a:lnTo>
                    <a:lnTo>
                      <a:pt x="309" y="172"/>
                    </a:lnTo>
                    <a:lnTo>
                      <a:pt x="330" y="141"/>
                    </a:lnTo>
                    <a:lnTo>
                      <a:pt x="296" y="88"/>
                    </a:lnTo>
                    <a:lnTo>
                      <a:pt x="245" y="32"/>
                    </a:lnTo>
                    <a:lnTo>
                      <a:pt x="220" y="22"/>
                    </a:lnTo>
                    <a:lnTo>
                      <a:pt x="205" y="23"/>
                    </a:lnTo>
                    <a:lnTo>
                      <a:pt x="188" y="36"/>
                    </a:lnTo>
                    <a:lnTo>
                      <a:pt x="166" y="63"/>
                    </a:lnTo>
                    <a:lnTo>
                      <a:pt x="146" y="80"/>
                    </a:lnTo>
                    <a:lnTo>
                      <a:pt x="130" y="86"/>
                    </a:lnTo>
                    <a:lnTo>
                      <a:pt x="110" y="86"/>
                    </a:lnTo>
                    <a:lnTo>
                      <a:pt x="86" y="76"/>
                    </a:lnTo>
                    <a:lnTo>
                      <a:pt x="41" y="43"/>
                    </a:lnTo>
                    <a:lnTo>
                      <a:pt x="0" y="0"/>
                    </a:lnTo>
                    <a:lnTo>
                      <a:pt x="1" y="26"/>
                    </a:lnTo>
                    <a:lnTo>
                      <a:pt x="12" y="68"/>
                    </a:lnTo>
                    <a:lnTo>
                      <a:pt x="43" y="117"/>
                    </a:lnTo>
                    <a:lnTo>
                      <a:pt x="77" y="161"/>
                    </a:lnTo>
                    <a:lnTo>
                      <a:pt x="96" y="196"/>
                    </a:lnTo>
                    <a:lnTo>
                      <a:pt x="106" y="239"/>
                    </a:lnTo>
                    <a:lnTo>
                      <a:pt x="102" y="295"/>
                    </a:lnTo>
                    <a:lnTo>
                      <a:pt x="94" y="32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43">
                <a:extLst>
                  <a:ext uri="{FF2B5EF4-FFF2-40B4-BE49-F238E27FC236}">
                    <a16:creationId xmlns:a16="http://schemas.microsoft.com/office/drawing/2014/main" id="{CBE43B6B-ADDE-45CD-B6C5-E4595B62661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32872" y="-80368"/>
                <a:ext cx="53832" cy="38798"/>
              </a:xfrm>
              <a:custGeom>
                <a:avLst/>
                <a:gdLst>
                  <a:gd name="T0" fmla="*/ 331 w 331"/>
                  <a:gd name="T1" fmla="*/ 232 h 241"/>
                  <a:gd name="T2" fmla="*/ 312 w 331"/>
                  <a:gd name="T3" fmla="*/ 228 h 241"/>
                  <a:gd name="T4" fmla="*/ 283 w 331"/>
                  <a:gd name="T5" fmla="*/ 209 h 241"/>
                  <a:gd name="T6" fmla="*/ 252 w 331"/>
                  <a:gd name="T7" fmla="*/ 169 h 241"/>
                  <a:gd name="T8" fmla="*/ 236 w 331"/>
                  <a:gd name="T9" fmla="*/ 138 h 241"/>
                  <a:gd name="T10" fmla="*/ 249 w 331"/>
                  <a:gd name="T11" fmla="*/ 133 h 241"/>
                  <a:gd name="T12" fmla="*/ 269 w 331"/>
                  <a:gd name="T13" fmla="*/ 118 h 241"/>
                  <a:gd name="T14" fmla="*/ 281 w 331"/>
                  <a:gd name="T15" fmla="*/ 96 h 241"/>
                  <a:gd name="T16" fmla="*/ 285 w 331"/>
                  <a:gd name="T17" fmla="*/ 64 h 241"/>
                  <a:gd name="T18" fmla="*/ 283 w 331"/>
                  <a:gd name="T19" fmla="*/ 44 h 241"/>
                  <a:gd name="T20" fmla="*/ 243 w 331"/>
                  <a:gd name="T21" fmla="*/ 34 h 241"/>
                  <a:gd name="T22" fmla="*/ 155 w 331"/>
                  <a:gd name="T23" fmla="*/ 8 h 241"/>
                  <a:gd name="T24" fmla="*/ 94 w 331"/>
                  <a:gd name="T25" fmla="*/ 0 h 241"/>
                  <a:gd name="T26" fmla="*/ 58 w 331"/>
                  <a:gd name="T27" fmla="*/ 6 h 241"/>
                  <a:gd name="T28" fmla="*/ 27 w 331"/>
                  <a:gd name="T29" fmla="*/ 26 h 241"/>
                  <a:gd name="T30" fmla="*/ 7 w 331"/>
                  <a:gd name="T31" fmla="*/ 64 h 241"/>
                  <a:gd name="T32" fmla="*/ 0 w 331"/>
                  <a:gd name="T33" fmla="*/ 90 h 241"/>
                  <a:gd name="T34" fmla="*/ 44 w 331"/>
                  <a:gd name="T35" fmla="*/ 82 h 241"/>
                  <a:gd name="T36" fmla="*/ 106 w 331"/>
                  <a:gd name="T37" fmla="*/ 88 h 241"/>
                  <a:gd name="T38" fmla="*/ 144 w 331"/>
                  <a:gd name="T39" fmla="*/ 112 h 241"/>
                  <a:gd name="T40" fmla="*/ 170 w 331"/>
                  <a:gd name="T41" fmla="*/ 146 h 241"/>
                  <a:gd name="T42" fmla="*/ 188 w 331"/>
                  <a:gd name="T43" fmla="*/ 184 h 241"/>
                  <a:gd name="T44" fmla="*/ 209 w 331"/>
                  <a:gd name="T45" fmla="*/ 217 h 241"/>
                  <a:gd name="T46" fmla="*/ 243 w 331"/>
                  <a:gd name="T47" fmla="*/ 238 h 241"/>
                  <a:gd name="T48" fmla="*/ 293 w 331"/>
                  <a:gd name="T49" fmla="*/ 241 h 241"/>
                  <a:gd name="T50" fmla="*/ 331 w 331"/>
                  <a:gd name="T51" fmla="*/ 232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1" h="241">
                    <a:moveTo>
                      <a:pt x="331" y="232"/>
                    </a:moveTo>
                    <a:lnTo>
                      <a:pt x="312" y="228"/>
                    </a:lnTo>
                    <a:lnTo>
                      <a:pt x="283" y="209"/>
                    </a:lnTo>
                    <a:lnTo>
                      <a:pt x="252" y="169"/>
                    </a:lnTo>
                    <a:lnTo>
                      <a:pt x="236" y="138"/>
                    </a:lnTo>
                    <a:lnTo>
                      <a:pt x="249" y="133"/>
                    </a:lnTo>
                    <a:lnTo>
                      <a:pt x="269" y="118"/>
                    </a:lnTo>
                    <a:lnTo>
                      <a:pt x="281" y="96"/>
                    </a:lnTo>
                    <a:lnTo>
                      <a:pt x="285" y="64"/>
                    </a:lnTo>
                    <a:lnTo>
                      <a:pt x="283" y="44"/>
                    </a:lnTo>
                    <a:lnTo>
                      <a:pt x="243" y="34"/>
                    </a:lnTo>
                    <a:lnTo>
                      <a:pt x="155" y="8"/>
                    </a:lnTo>
                    <a:lnTo>
                      <a:pt x="94" y="0"/>
                    </a:lnTo>
                    <a:lnTo>
                      <a:pt x="58" y="6"/>
                    </a:lnTo>
                    <a:lnTo>
                      <a:pt x="27" y="26"/>
                    </a:lnTo>
                    <a:lnTo>
                      <a:pt x="7" y="64"/>
                    </a:lnTo>
                    <a:lnTo>
                      <a:pt x="0" y="90"/>
                    </a:lnTo>
                    <a:lnTo>
                      <a:pt x="44" y="82"/>
                    </a:lnTo>
                    <a:lnTo>
                      <a:pt x="106" y="88"/>
                    </a:lnTo>
                    <a:lnTo>
                      <a:pt x="144" y="112"/>
                    </a:lnTo>
                    <a:lnTo>
                      <a:pt x="170" y="146"/>
                    </a:lnTo>
                    <a:lnTo>
                      <a:pt x="188" y="184"/>
                    </a:lnTo>
                    <a:lnTo>
                      <a:pt x="209" y="217"/>
                    </a:lnTo>
                    <a:lnTo>
                      <a:pt x="243" y="238"/>
                    </a:lnTo>
                    <a:lnTo>
                      <a:pt x="293" y="241"/>
                    </a:lnTo>
                    <a:lnTo>
                      <a:pt x="331" y="23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4">
                <a:extLst>
                  <a:ext uri="{FF2B5EF4-FFF2-40B4-BE49-F238E27FC236}">
                    <a16:creationId xmlns:a16="http://schemas.microsoft.com/office/drawing/2014/main" id="{0B0E6FE3-DDB9-4F84-8ECB-4EA04BABC1F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35787" y="-233619"/>
                <a:ext cx="69351" cy="106694"/>
              </a:xfrm>
              <a:custGeom>
                <a:avLst/>
                <a:gdLst>
                  <a:gd name="T0" fmla="*/ 98 w 428"/>
                  <a:gd name="T1" fmla="*/ 425 h 659"/>
                  <a:gd name="T2" fmla="*/ 100 w 428"/>
                  <a:gd name="T3" fmla="*/ 374 h 659"/>
                  <a:gd name="T4" fmla="*/ 119 w 428"/>
                  <a:gd name="T5" fmla="*/ 249 h 659"/>
                  <a:gd name="T6" fmla="*/ 122 w 428"/>
                  <a:gd name="T7" fmla="*/ 153 h 659"/>
                  <a:gd name="T8" fmla="*/ 111 w 428"/>
                  <a:gd name="T9" fmla="*/ 94 h 659"/>
                  <a:gd name="T10" fmla="*/ 84 w 428"/>
                  <a:gd name="T11" fmla="*/ 45 h 659"/>
                  <a:gd name="T12" fmla="*/ 50 w 428"/>
                  <a:gd name="T13" fmla="*/ 18 h 659"/>
                  <a:gd name="T14" fmla="*/ 20 w 428"/>
                  <a:gd name="T15" fmla="*/ 5 h 659"/>
                  <a:gd name="T16" fmla="*/ 3 w 428"/>
                  <a:gd name="T17" fmla="*/ 0 h 659"/>
                  <a:gd name="T18" fmla="*/ 0 w 428"/>
                  <a:gd name="T19" fmla="*/ 33 h 659"/>
                  <a:gd name="T20" fmla="*/ 0 w 428"/>
                  <a:gd name="T21" fmla="*/ 115 h 659"/>
                  <a:gd name="T22" fmla="*/ 11 w 428"/>
                  <a:gd name="T23" fmla="*/ 214 h 659"/>
                  <a:gd name="T24" fmla="*/ 32 w 428"/>
                  <a:gd name="T25" fmla="*/ 317 h 659"/>
                  <a:gd name="T26" fmla="*/ 66 w 428"/>
                  <a:gd name="T27" fmla="*/ 419 h 659"/>
                  <a:gd name="T28" fmla="*/ 112 w 428"/>
                  <a:gd name="T29" fmla="*/ 514 h 659"/>
                  <a:gd name="T30" fmla="*/ 155 w 428"/>
                  <a:gd name="T31" fmla="*/ 574 h 659"/>
                  <a:gd name="T32" fmla="*/ 188 w 428"/>
                  <a:gd name="T33" fmla="*/ 607 h 659"/>
                  <a:gd name="T34" fmla="*/ 224 w 428"/>
                  <a:gd name="T35" fmla="*/ 634 h 659"/>
                  <a:gd name="T36" fmla="*/ 264 w 428"/>
                  <a:gd name="T37" fmla="*/ 654 h 659"/>
                  <a:gd name="T38" fmla="*/ 287 w 428"/>
                  <a:gd name="T39" fmla="*/ 659 h 659"/>
                  <a:gd name="T40" fmla="*/ 296 w 428"/>
                  <a:gd name="T41" fmla="*/ 651 h 659"/>
                  <a:gd name="T42" fmla="*/ 311 w 428"/>
                  <a:gd name="T43" fmla="*/ 631 h 659"/>
                  <a:gd name="T44" fmla="*/ 320 w 428"/>
                  <a:gd name="T45" fmla="*/ 597 h 659"/>
                  <a:gd name="T46" fmla="*/ 311 w 428"/>
                  <a:gd name="T47" fmla="*/ 515 h 659"/>
                  <a:gd name="T48" fmla="*/ 295 w 428"/>
                  <a:gd name="T49" fmla="*/ 431 h 659"/>
                  <a:gd name="T50" fmla="*/ 296 w 428"/>
                  <a:gd name="T51" fmla="*/ 395 h 659"/>
                  <a:gd name="T52" fmla="*/ 303 w 428"/>
                  <a:gd name="T53" fmla="*/ 374 h 659"/>
                  <a:gd name="T54" fmla="*/ 315 w 428"/>
                  <a:gd name="T55" fmla="*/ 357 h 659"/>
                  <a:gd name="T56" fmla="*/ 336 w 428"/>
                  <a:gd name="T57" fmla="*/ 342 h 659"/>
                  <a:gd name="T58" fmla="*/ 364 w 428"/>
                  <a:gd name="T59" fmla="*/ 333 h 659"/>
                  <a:gd name="T60" fmla="*/ 404 w 428"/>
                  <a:gd name="T61" fmla="*/ 329 h 659"/>
                  <a:gd name="T62" fmla="*/ 428 w 428"/>
                  <a:gd name="T63" fmla="*/ 330 h 659"/>
                  <a:gd name="T64" fmla="*/ 424 w 428"/>
                  <a:gd name="T65" fmla="*/ 298 h 659"/>
                  <a:gd name="T66" fmla="*/ 412 w 428"/>
                  <a:gd name="T67" fmla="*/ 239 h 659"/>
                  <a:gd name="T68" fmla="*/ 389 w 428"/>
                  <a:gd name="T69" fmla="*/ 191 h 659"/>
                  <a:gd name="T70" fmla="*/ 356 w 428"/>
                  <a:gd name="T71" fmla="*/ 154 h 659"/>
                  <a:gd name="T72" fmla="*/ 333 w 428"/>
                  <a:gd name="T73" fmla="*/ 141 h 659"/>
                  <a:gd name="T74" fmla="*/ 341 w 428"/>
                  <a:gd name="T75" fmla="*/ 182 h 659"/>
                  <a:gd name="T76" fmla="*/ 341 w 428"/>
                  <a:gd name="T77" fmla="*/ 247 h 659"/>
                  <a:gd name="T78" fmla="*/ 324 w 428"/>
                  <a:gd name="T79" fmla="*/ 294 h 659"/>
                  <a:gd name="T80" fmla="*/ 294 w 428"/>
                  <a:gd name="T81" fmla="*/ 329 h 659"/>
                  <a:gd name="T82" fmla="*/ 231 w 428"/>
                  <a:gd name="T83" fmla="*/ 363 h 659"/>
                  <a:gd name="T84" fmla="*/ 162 w 428"/>
                  <a:gd name="T85" fmla="*/ 390 h 659"/>
                  <a:gd name="T86" fmla="*/ 118 w 428"/>
                  <a:gd name="T87" fmla="*/ 411 h 659"/>
                  <a:gd name="T88" fmla="*/ 98 w 428"/>
                  <a:gd name="T89" fmla="*/ 425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659">
                    <a:moveTo>
                      <a:pt x="98" y="425"/>
                    </a:moveTo>
                    <a:lnTo>
                      <a:pt x="100" y="374"/>
                    </a:lnTo>
                    <a:lnTo>
                      <a:pt x="119" y="249"/>
                    </a:lnTo>
                    <a:lnTo>
                      <a:pt x="122" y="153"/>
                    </a:lnTo>
                    <a:lnTo>
                      <a:pt x="111" y="94"/>
                    </a:lnTo>
                    <a:lnTo>
                      <a:pt x="84" y="45"/>
                    </a:lnTo>
                    <a:lnTo>
                      <a:pt x="50" y="18"/>
                    </a:lnTo>
                    <a:lnTo>
                      <a:pt x="20" y="5"/>
                    </a:lnTo>
                    <a:lnTo>
                      <a:pt x="3" y="0"/>
                    </a:lnTo>
                    <a:lnTo>
                      <a:pt x="0" y="33"/>
                    </a:lnTo>
                    <a:lnTo>
                      <a:pt x="0" y="115"/>
                    </a:lnTo>
                    <a:lnTo>
                      <a:pt x="11" y="214"/>
                    </a:lnTo>
                    <a:lnTo>
                      <a:pt x="32" y="317"/>
                    </a:lnTo>
                    <a:lnTo>
                      <a:pt x="66" y="419"/>
                    </a:lnTo>
                    <a:lnTo>
                      <a:pt x="112" y="514"/>
                    </a:lnTo>
                    <a:lnTo>
                      <a:pt x="155" y="574"/>
                    </a:lnTo>
                    <a:lnTo>
                      <a:pt x="188" y="607"/>
                    </a:lnTo>
                    <a:lnTo>
                      <a:pt x="224" y="634"/>
                    </a:lnTo>
                    <a:lnTo>
                      <a:pt x="264" y="654"/>
                    </a:lnTo>
                    <a:lnTo>
                      <a:pt x="287" y="659"/>
                    </a:lnTo>
                    <a:lnTo>
                      <a:pt x="296" y="651"/>
                    </a:lnTo>
                    <a:lnTo>
                      <a:pt x="311" y="631"/>
                    </a:lnTo>
                    <a:lnTo>
                      <a:pt x="320" y="597"/>
                    </a:lnTo>
                    <a:lnTo>
                      <a:pt x="311" y="515"/>
                    </a:lnTo>
                    <a:lnTo>
                      <a:pt x="295" y="431"/>
                    </a:lnTo>
                    <a:lnTo>
                      <a:pt x="296" y="395"/>
                    </a:lnTo>
                    <a:lnTo>
                      <a:pt x="303" y="374"/>
                    </a:lnTo>
                    <a:lnTo>
                      <a:pt x="315" y="357"/>
                    </a:lnTo>
                    <a:lnTo>
                      <a:pt x="336" y="342"/>
                    </a:lnTo>
                    <a:lnTo>
                      <a:pt x="364" y="333"/>
                    </a:lnTo>
                    <a:lnTo>
                      <a:pt x="404" y="329"/>
                    </a:lnTo>
                    <a:lnTo>
                      <a:pt x="428" y="330"/>
                    </a:lnTo>
                    <a:lnTo>
                      <a:pt x="424" y="298"/>
                    </a:lnTo>
                    <a:lnTo>
                      <a:pt x="412" y="239"/>
                    </a:lnTo>
                    <a:lnTo>
                      <a:pt x="389" y="191"/>
                    </a:lnTo>
                    <a:lnTo>
                      <a:pt x="356" y="154"/>
                    </a:lnTo>
                    <a:lnTo>
                      <a:pt x="333" y="141"/>
                    </a:lnTo>
                    <a:lnTo>
                      <a:pt x="341" y="182"/>
                    </a:lnTo>
                    <a:lnTo>
                      <a:pt x="341" y="247"/>
                    </a:lnTo>
                    <a:lnTo>
                      <a:pt x="324" y="294"/>
                    </a:lnTo>
                    <a:lnTo>
                      <a:pt x="294" y="329"/>
                    </a:lnTo>
                    <a:lnTo>
                      <a:pt x="231" y="363"/>
                    </a:lnTo>
                    <a:lnTo>
                      <a:pt x="162" y="390"/>
                    </a:lnTo>
                    <a:lnTo>
                      <a:pt x="118" y="411"/>
                    </a:lnTo>
                    <a:lnTo>
                      <a:pt x="98" y="42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45">
                <a:extLst>
                  <a:ext uri="{FF2B5EF4-FFF2-40B4-BE49-F238E27FC236}">
                    <a16:creationId xmlns:a16="http://schemas.microsoft.com/office/drawing/2014/main" id="{753AC98D-1FB9-42DE-B463-D6684A7AC9C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4111" y="-431487"/>
                <a:ext cx="2243477" cy="868098"/>
              </a:xfrm>
              <a:custGeom>
                <a:avLst/>
                <a:gdLst>
                  <a:gd name="T0" fmla="*/ 4586 w 13879"/>
                  <a:gd name="T1" fmla="*/ 258 h 5371"/>
                  <a:gd name="T2" fmla="*/ 4561 w 13879"/>
                  <a:gd name="T3" fmla="*/ 478 h 5371"/>
                  <a:gd name="T4" fmla="*/ 4833 w 13879"/>
                  <a:gd name="T5" fmla="*/ 706 h 5371"/>
                  <a:gd name="T6" fmla="*/ 5135 w 13879"/>
                  <a:gd name="T7" fmla="*/ 670 h 5371"/>
                  <a:gd name="T8" fmla="*/ 5283 w 13879"/>
                  <a:gd name="T9" fmla="*/ 874 h 5371"/>
                  <a:gd name="T10" fmla="*/ 5526 w 13879"/>
                  <a:gd name="T11" fmla="*/ 758 h 5371"/>
                  <a:gd name="T12" fmla="*/ 5980 w 13879"/>
                  <a:gd name="T13" fmla="*/ 966 h 5371"/>
                  <a:gd name="T14" fmla="*/ 6906 w 13879"/>
                  <a:gd name="T15" fmla="*/ 895 h 5371"/>
                  <a:gd name="T16" fmla="*/ 7492 w 13879"/>
                  <a:gd name="T17" fmla="*/ 991 h 5371"/>
                  <a:gd name="T18" fmla="*/ 7519 w 13879"/>
                  <a:gd name="T19" fmla="*/ 1319 h 5371"/>
                  <a:gd name="T20" fmla="*/ 7362 w 13879"/>
                  <a:gd name="T21" fmla="*/ 1459 h 5371"/>
                  <a:gd name="T22" fmla="*/ 7532 w 13879"/>
                  <a:gd name="T23" fmla="*/ 1359 h 5371"/>
                  <a:gd name="T24" fmla="*/ 7356 w 13879"/>
                  <a:gd name="T25" fmla="*/ 1981 h 5371"/>
                  <a:gd name="T26" fmla="*/ 7524 w 13879"/>
                  <a:gd name="T27" fmla="*/ 2136 h 5371"/>
                  <a:gd name="T28" fmla="*/ 7676 w 13879"/>
                  <a:gd name="T29" fmla="*/ 1554 h 5371"/>
                  <a:gd name="T30" fmla="*/ 8268 w 13879"/>
                  <a:gd name="T31" fmla="*/ 2352 h 5371"/>
                  <a:gd name="T32" fmla="*/ 8623 w 13879"/>
                  <a:gd name="T33" fmla="*/ 3142 h 5371"/>
                  <a:gd name="T34" fmla="*/ 9565 w 13879"/>
                  <a:gd name="T35" fmla="*/ 3719 h 5371"/>
                  <a:gd name="T36" fmla="*/ 10959 w 13879"/>
                  <a:gd name="T37" fmla="*/ 3628 h 5371"/>
                  <a:gd name="T38" fmla="*/ 11501 w 13879"/>
                  <a:gd name="T39" fmla="*/ 3026 h 5371"/>
                  <a:gd name="T40" fmla="*/ 13063 w 13879"/>
                  <a:gd name="T41" fmla="*/ 4248 h 5371"/>
                  <a:gd name="T42" fmla="*/ 13879 w 13879"/>
                  <a:gd name="T43" fmla="*/ 5183 h 5371"/>
                  <a:gd name="T44" fmla="*/ 5492 w 13879"/>
                  <a:gd name="T45" fmla="*/ 5318 h 5371"/>
                  <a:gd name="T46" fmla="*/ 2139 w 13879"/>
                  <a:gd name="T47" fmla="*/ 5266 h 5371"/>
                  <a:gd name="T48" fmla="*/ 19 w 13879"/>
                  <a:gd name="T49" fmla="*/ 4956 h 5371"/>
                  <a:gd name="T50" fmla="*/ 775 w 13879"/>
                  <a:gd name="T51" fmla="*/ 4618 h 5371"/>
                  <a:gd name="T52" fmla="*/ 1110 w 13879"/>
                  <a:gd name="T53" fmla="*/ 3911 h 5371"/>
                  <a:gd name="T54" fmla="*/ 1911 w 13879"/>
                  <a:gd name="T55" fmla="*/ 2969 h 5371"/>
                  <a:gd name="T56" fmla="*/ 2861 w 13879"/>
                  <a:gd name="T57" fmla="*/ 1698 h 5371"/>
                  <a:gd name="T58" fmla="*/ 3560 w 13879"/>
                  <a:gd name="T59" fmla="*/ 1225 h 5371"/>
                  <a:gd name="T60" fmla="*/ 3864 w 13879"/>
                  <a:gd name="T61" fmla="*/ 490 h 5371"/>
                  <a:gd name="T62" fmla="*/ 4023 w 13879"/>
                  <a:gd name="T63" fmla="*/ 696 h 5371"/>
                  <a:gd name="T64" fmla="*/ 4297 w 13879"/>
                  <a:gd name="T65" fmla="*/ 1087 h 5371"/>
                  <a:gd name="T66" fmla="*/ 4502 w 13879"/>
                  <a:gd name="T67" fmla="*/ 2025 h 5371"/>
                  <a:gd name="T68" fmla="*/ 4343 w 13879"/>
                  <a:gd name="T69" fmla="*/ 1842 h 5371"/>
                  <a:gd name="T70" fmla="*/ 4187 w 13879"/>
                  <a:gd name="T71" fmla="*/ 1321 h 5371"/>
                  <a:gd name="T72" fmla="*/ 4173 w 13879"/>
                  <a:gd name="T73" fmla="*/ 1602 h 5371"/>
                  <a:gd name="T74" fmla="*/ 4161 w 13879"/>
                  <a:gd name="T75" fmla="*/ 1792 h 5371"/>
                  <a:gd name="T76" fmla="*/ 4211 w 13879"/>
                  <a:gd name="T77" fmla="*/ 1859 h 5371"/>
                  <a:gd name="T78" fmla="*/ 3968 w 13879"/>
                  <a:gd name="T79" fmla="*/ 1960 h 5371"/>
                  <a:gd name="T80" fmla="*/ 4060 w 13879"/>
                  <a:gd name="T81" fmla="*/ 2673 h 5371"/>
                  <a:gd name="T82" fmla="*/ 3583 w 13879"/>
                  <a:gd name="T83" fmla="*/ 2806 h 5371"/>
                  <a:gd name="T84" fmla="*/ 3937 w 13879"/>
                  <a:gd name="T85" fmla="*/ 3157 h 5371"/>
                  <a:gd name="T86" fmla="*/ 4348 w 13879"/>
                  <a:gd name="T87" fmla="*/ 3551 h 5371"/>
                  <a:gd name="T88" fmla="*/ 4462 w 13879"/>
                  <a:gd name="T89" fmla="*/ 3836 h 5371"/>
                  <a:gd name="T90" fmla="*/ 4502 w 13879"/>
                  <a:gd name="T91" fmla="*/ 4241 h 5371"/>
                  <a:gd name="T92" fmla="*/ 4862 w 13879"/>
                  <a:gd name="T93" fmla="*/ 4561 h 5371"/>
                  <a:gd name="T94" fmla="*/ 5210 w 13879"/>
                  <a:gd name="T95" fmla="*/ 4948 h 5371"/>
                  <a:gd name="T96" fmla="*/ 5034 w 13879"/>
                  <a:gd name="T97" fmla="*/ 4477 h 5371"/>
                  <a:gd name="T98" fmla="*/ 5284 w 13879"/>
                  <a:gd name="T99" fmla="*/ 4455 h 5371"/>
                  <a:gd name="T100" fmla="*/ 5478 w 13879"/>
                  <a:gd name="T101" fmla="*/ 4521 h 5371"/>
                  <a:gd name="T102" fmla="*/ 5304 w 13879"/>
                  <a:gd name="T103" fmla="*/ 3792 h 5371"/>
                  <a:gd name="T104" fmla="*/ 5590 w 13879"/>
                  <a:gd name="T105" fmla="*/ 3950 h 5371"/>
                  <a:gd name="T106" fmla="*/ 5162 w 13879"/>
                  <a:gd name="T107" fmla="*/ 3582 h 5371"/>
                  <a:gd name="T108" fmla="*/ 5210 w 13879"/>
                  <a:gd name="T109" fmla="*/ 2828 h 5371"/>
                  <a:gd name="T110" fmla="*/ 5003 w 13879"/>
                  <a:gd name="T111" fmla="*/ 2065 h 5371"/>
                  <a:gd name="T112" fmla="*/ 4341 w 13879"/>
                  <a:gd name="T113" fmla="*/ 810 h 5371"/>
                  <a:gd name="T114" fmla="*/ 4264 w 13879"/>
                  <a:gd name="T115" fmla="*/ 334 h 5371"/>
                  <a:gd name="T116" fmla="*/ 4220 w 13879"/>
                  <a:gd name="T117" fmla="*/ 754 h 5371"/>
                  <a:gd name="T118" fmla="*/ 4164 w 13879"/>
                  <a:gd name="T119" fmla="*/ 246 h 5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879" h="5371">
                    <a:moveTo>
                      <a:pt x="4361" y="47"/>
                    </a:moveTo>
                    <a:lnTo>
                      <a:pt x="4378" y="45"/>
                    </a:lnTo>
                    <a:lnTo>
                      <a:pt x="4402" y="35"/>
                    </a:lnTo>
                    <a:lnTo>
                      <a:pt x="4421" y="19"/>
                    </a:lnTo>
                    <a:lnTo>
                      <a:pt x="4442" y="4"/>
                    </a:lnTo>
                    <a:lnTo>
                      <a:pt x="4456" y="0"/>
                    </a:lnTo>
                    <a:lnTo>
                      <a:pt x="4440" y="48"/>
                    </a:lnTo>
                    <a:lnTo>
                      <a:pt x="4429" y="127"/>
                    </a:lnTo>
                    <a:lnTo>
                      <a:pt x="4444" y="246"/>
                    </a:lnTo>
                    <a:lnTo>
                      <a:pt x="4456" y="377"/>
                    </a:lnTo>
                    <a:lnTo>
                      <a:pt x="4476" y="378"/>
                    </a:lnTo>
                    <a:lnTo>
                      <a:pt x="4510" y="374"/>
                    </a:lnTo>
                    <a:lnTo>
                      <a:pt x="4536" y="365"/>
                    </a:lnTo>
                    <a:lnTo>
                      <a:pt x="4556" y="348"/>
                    </a:lnTo>
                    <a:lnTo>
                      <a:pt x="4576" y="314"/>
                    </a:lnTo>
                    <a:lnTo>
                      <a:pt x="4586" y="258"/>
                    </a:lnTo>
                    <a:lnTo>
                      <a:pt x="4585" y="163"/>
                    </a:lnTo>
                    <a:lnTo>
                      <a:pt x="4580" y="84"/>
                    </a:lnTo>
                    <a:lnTo>
                      <a:pt x="4585" y="59"/>
                    </a:lnTo>
                    <a:lnTo>
                      <a:pt x="4592" y="49"/>
                    </a:lnTo>
                    <a:lnTo>
                      <a:pt x="4597" y="47"/>
                    </a:lnTo>
                    <a:lnTo>
                      <a:pt x="4628" y="101"/>
                    </a:lnTo>
                    <a:lnTo>
                      <a:pt x="4674" y="215"/>
                    </a:lnTo>
                    <a:lnTo>
                      <a:pt x="4701" y="300"/>
                    </a:lnTo>
                    <a:lnTo>
                      <a:pt x="4721" y="388"/>
                    </a:lnTo>
                    <a:lnTo>
                      <a:pt x="4732" y="476"/>
                    </a:lnTo>
                    <a:lnTo>
                      <a:pt x="4729" y="557"/>
                    </a:lnTo>
                    <a:lnTo>
                      <a:pt x="4709" y="629"/>
                    </a:lnTo>
                    <a:lnTo>
                      <a:pt x="4692" y="660"/>
                    </a:lnTo>
                    <a:lnTo>
                      <a:pt x="4670" y="637"/>
                    </a:lnTo>
                    <a:lnTo>
                      <a:pt x="4617" y="557"/>
                    </a:lnTo>
                    <a:lnTo>
                      <a:pt x="4561" y="478"/>
                    </a:lnTo>
                    <a:lnTo>
                      <a:pt x="4526" y="450"/>
                    </a:lnTo>
                    <a:lnTo>
                      <a:pt x="4509" y="457"/>
                    </a:lnTo>
                    <a:lnTo>
                      <a:pt x="4502" y="470"/>
                    </a:lnTo>
                    <a:lnTo>
                      <a:pt x="4566" y="545"/>
                    </a:lnTo>
                    <a:lnTo>
                      <a:pt x="4676" y="690"/>
                    </a:lnTo>
                    <a:lnTo>
                      <a:pt x="4761" y="825"/>
                    </a:lnTo>
                    <a:lnTo>
                      <a:pt x="4818" y="941"/>
                    </a:lnTo>
                    <a:lnTo>
                      <a:pt x="4833" y="989"/>
                    </a:lnTo>
                    <a:lnTo>
                      <a:pt x="4863" y="957"/>
                    </a:lnTo>
                    <a:lnTo>
                      <a:pt x="4899" y="901"/>
                    </a:lnTo>
                    <a:lnTo>
                      <a:pt x="4914" y="861"/>
                    </a:lnTo>
                    <a:lnTo>
                      <a:pt x="4919" y="821"/>
                    </a:lnTo>
                    <a:lnTo>
                      <a:pt x="4913" y="782"/>
                    </a:lnTo>
                    <a:lnTo>
                      <a:pt x="4893" y="749"/>
                    </a:lnTo>
                    <a:lnTo>
                      <a:pt x="4858" y="718"/>
                    </a:lnTo>
                    <a:lnTo>
                      <a:pt x="4833" y="706"/>
                    </a:lnTo>
                    <a:lnTo>
                      <a:pt x="4865" y="718"/>
                    </a:lnTo>
                    <a:lnTo>
                      <a:pt x="4911" y="724"/>
                    </a:lnTo>
                    <a:lnTo>
                      <a:pt x="4941" y="712"/>
                    </a:lnTo>
                    <a:lnTo>
                      <a:pt x="4957" y="686"/>
                    </a:lnTo>
                    <a:lnTo>
                      <a:pt x="4970" y="638"/>
                    </a:lnTo>
                    <a:lnTo>
                      <a:pt x="4986" y="592"/>
                    </a:lnTo>
                    <a:lnTo>
                      <a:pt x="5006" y="570"/>
                    </a:lnTo>
                    <a:lnTo>
                      <a:pt x="5021" y="565"/>
                    </a:lnTo>
                    <a:lnTo>
                      <a:pt x="5021" y="684"/>
                    </a:lnTo>
                    <a:lnTo>
                      <a:pt x="5021" y="801"/>
                    </a:lnTo>
                    <a:lnTo>
                      <a:pt x="5062" y="801"/>
                    </a:lnTo>
                    <a:lnTo>
                      <a:pt x="5114" y="789"/>
                    </a:lnTo>
                    <a:lnTo>
                      <a:pt x="5135" y="768"/>
                    </a:lnTo>
                    <a:lnTo>
                      <a:pt x="5141" y="737"/>
                    </a:lnTo>
                    <a:lnTo>
                      <a:pt x="5137" y="704"/>
                    </a:lnTo>
                    <a:lnTo>
                      <a:pt x="5135" y="670"/>
                    </a:lnTo>
                    <a:lnTo>
                      <a:pt x="5146" y="641"/>
                    </a:lnTo>
                    <a:lnTo>
                      <a:pt x="5179" y="618"/>
                    </a:lnTo>
                    <a:lnTo>
                      <a:pt x="5210" y="612"/>
                    </a:lnTo>
                    <a:lnTo>
                      <a:pt x="5211" y="661"/>
                    </a:lnTo>
                    <a:lnTo>
                      <a:pt x="5202" y="740"/>
                    </a:lnTo>
                    <a:lnTo>
                      <a:pt x="5170" y="830"/>
                    </a:lnTo>
                    <a:lnTo>
                      <a:pt x="5134" y="899"/>
                    </a:lnTo>
                    <a:lnTo>
                      <a:pt x="5119" y="943"/>
                    </a:lnTo>
                    <a:lnTo>
                      <a:pt x="5119" y="993"/>
                    </a:lnTo>
                    <a:lnTo>
                      <a:pt x="5141" y="1049"/>
                    </a:lnTo>
                    <a:lnTo>
                      <a:pt x="5162" y="1083"/>
                    </a:lnTo>
                    <a:lnTo>
                      <a:pt x="5191" y="1062"/>
                    </a:lnTo>
                    <a:lnTo>
                      <a:pt x="5230" y="1017"/>
                    </a:lnTo>
                    <a:lnTo>
                      <a:pt x="5256" y="949"/>
                    </a:lnTo>
                    <a:lnTo>
                      <a:pt x="5268" y="897"/>
                    </a:lnTo>
                    <a:lnTo>
                      <a:pt x="5283" y="874"/>
                    </a:lnTo>
                    <a:lnTo>
                      <a:pt x="5311" y="867"/>
                    </a:lnTo>
                    <a:lnTo>
                      <a:pt x="5362" y="879"/>
                    </a:lnTo>
                    <a:lnTo>
                      <a:pt x="5398" y="895"/>
                    </a:lnTo>
                    <a:lnTo>
                      <a:pt x="5407" y="874"/>
                    </a:lnTo>
                    <a:lnTo>
                      <a:pt x="5406" y="837"/>
                    </a:lnTo>
                    <a:lnTo>
                      <a:pt x="5387" y="807"/>
                    </a:lnTo>
                    <a:lnTo>
                      <a:pt x="5360" y="782"/>
                    </a:lnTo>
                    <a:lnTo>
                      <a:pt x="5332" y="762"/>
                    </a:lnTo>
                    <a:lnTo>
                      <a:pt x="5312" y="745"/>
                    </a:lnTo>
                    <a:lnTo>
                      <a:pt x="5308" y="729"/>
                    </a:lnTo>
                    <a:lnTo>
                      <a:pt x="5328" y="714"/>
                    </a:lnTo>
                    <a:lnTo>
                      <a:pt x="5351" y="706"/>
                    </a:lnTo>
                    <a:lnTo>
                      <a:pt x="5367" y="705"/>
                    </a:lnTo>
                    <a:lnTo>
                      <a:pt x="5403" y="713"/>
                    </a:lnTo>
                    <a:lnTo>
                      <a:pt x="5464" y="736"/>
                    </a:lnTo>
                    <a:lnTo>
                      <a:pt x="5526" y="758"/>
                    </a:lnTo>
                    <a:lnTo>
                      <a:pt x="5564" y="764"/>
                    </a:lnTo>
                    <a:lnTo>
                      <a:pt x="5598" y="756"/>
                    </a:lnTo>
                    <a:lnTo>
                      <a:pt x="5624" y="729"/>
                    </a:lnTo>
                    <a:lnTo>
                      <a:pt x="5634" y="706"/>
                    </a:lnTo>
                    <a:lnTo>
                      <a:pt x="5658" y="706"/>
                    </a:lnTo>
                    <a:lnTo>
                      <a:pt x="5697" y="700"/>
                    </a:lnTo>
                    <a:lnTo>
                      <a:pt x="5747" y="678"/>
                    </a:lnTo>
                    <a:lnTo>
                      <a:pt x="5775" y="660"/>
                    </a:lnTo>
                    <a:lnTo>
                      <a:pt x="5789" y="674"/>
                    </a:lnTo>
                    <a:lnTo>
                      <a:pt x="5815" y="722"/>
                    </a:lnTo>
                    <a:lnTo>
                      <a:pt x="5852" y="813"/>
                    </a:lnTo>
                    <a:lnTo>
                      <a:pt x="5891" y="903"/>
                    </a:lnTo>
                    <a:lnTo>
                      <a:pt x="5920" y="947"/>
                    </a:lnTo>
                    <a:lnTo>
                      <a:pt x="5944" y="966"/>
                    </a:lnTo>
                    <a:lnTo>
                      <a:pt x="5961" y="970"/>
                    </a:lnTo>
                    <a:lnTo>
                      <a:pt x="5980" y="966"/>
                    </a:lnTo>
                    <a:lnTo>
                      <a:pt x="6000" y="953"/>
                    </a:lnTo>
                    <a:lnTo>
                      <a:pt x="6011" y="942"/>
                    </a:lnTo>
                    <a:lnTo>
                      <a:pt x="6001" y="941"/>
                    </a:lnTo>
                    <a:lnTo>
                      <a:pt x="5987" y="931"/>
                    </a:lnTo>
                    <a:lnTo>
                      <a:pt x="5973" y="909"/>
                    </a:lnTo>
                    <a:lnTo>
                      <a:pt x="5967" y="845"/>
                    </a:lnTo>
                    <a:lnTo>
                      <a:pt x="5964" y="801"/>
                    </a:lnTo>
                    <a:lnTo>
                      <a:pt x="6032" y="837"/>
                    </a:lnTo>
                    <a:lnTo>
                      <a:pt x="6149" y="895"/>
                    </a:lnTo>
                    <a:lnTo>
                      <a:pt x="6253" y="938"/>
                    </a:lnTo>
                    <a:lnTo>
                      <a:pt x="6352" y="963"/>
                    </a:lnTo>
                    <a:lnTo>
                      <a:pt x="6449" y="973"/>
                    </a:lnTo>
                    <a:lnTo>
                      <a:pt x="6556" y="967"/>
                    </a:lnTo>
                    <a:lnTo>
                      <a:pt x="6677" y="949"/>
                    </a:lnTo>
                    <a:lnTo>
                      <a:pt x="6822" y="917"/>
                    </a:lnTo>
                    <a:lnTo>
                      <a:pt x="6906" y="895"/>
                    </a:lnTo>
                    <a:lnTo>
                      <a:pt x="6923" y="893"/>
                    </a:lnTo>
                    <a:lnTo>
                      <a:pt x="6958" y="897"/>
                    </a:lnTo>
                    <a:lnTo>
                      <a:pt x="7009" y="911"/>
                    </a:lnTo>
                    <a:lnTo>
                      <a:pt x="7104" y="967"/>
                    </a:lnTo>
                    <a:lnTo>
                      <a:pt x="7192" y="1023"/>
                    </a:lnTo>
                    <a:lnTo>
                      <a:pt x="7234" y="1038"/>
                    </a:lnTo>
                    <a:lnTo>
                      <a:pt x="7262" y="1042"/>
                    </a:lnTo>
                    <a:lnTo>
                      <a:pt x="7288" y="1037"/>
                    </a:lnTo>
                    <a:lnTo>
                      <a:pt x="7314" y="1025"/>
                    </a:lnTo>
                    <a:lnTo>
                      <a:pt x="7340" y="1001"/>
                    </a:lnTo>
                    <a:lnTo>
                      <a:pt x="7364" y="965"/>
                    </a:lnTo>
                    <a:lnTo>
                      <a:pt x="7378" y="942"/>
                    </a:lnTo>
                    <a:lnTo>
                      <a:pt x="7398" y="945"/>
                    </a:lnTo>
                    <a:lnTo>
                      <a:pt x="7428" y="962"/>
                    </a:lnTo>
                    <a:lnTo>
                      <a:pt x="7456" y="981"/>
                    </a:lnTo>
                    <a:lnTo>
                      <a:pt x="7492" y="991"/>
                    </a:lnTo>
                    <a:lnTo>
                      <a:pt x="7519" y="989"/>
                    </a:lnTo>
                    <a:lnTo>
                      <a:pt x="7513" y="1013"/>
                    </a:lnTo>
                    <a:lnTo>
                      <a:pt x="7513" y="1047"/>
                    </a:lnTo>
                    <a:lnTo>
                      <a:pt x="7524" y="1071"/>
                    </a:lnTo>
                    <a:lnTo>
                      <a:pt x="7543" y="1089"/>
                    </a:lnTo>
                    <a:lnTo>
                      <a:pt x="7573" y="1110"/>
                    </a:lnTo>
                    <a:lnTo>
                      <a:pt x="7601" y="1137"/>
                    </a:lnTo>
                    <a:lnTo>
                      <a:pt x="7612" y="1161"/>
                    </a:lnTo>
                    <a:lnTo>
                      <a:pt x="7613" y="1178"/>
                    </a:lnTo>
                    <a:lnTo>
                      <a:pt x="7612" y="1206"/>
                    </a:lnTo>
                    <a:lnTo>
                      <a:pt x="7608" y="1262"/>
                    </a:lnTo>
                    <a:lnTo>
                      <a:pt x="7597" y="1295"/>
                    </a:lnTo>
                    <a:lnTo>
                      <a:pt x="7584" y="1311"/>
                    </a:lnTo>
                    <a:lnTo>
                      <a:pt x="7564" y="1321"/>
                    </a:lnTo>
                    <a:lnTo>
                      <a:pt x="7536" y="1322"/>
                    </a:lnTo>
                    <a:lnTo>
                      <a:pt x="7519" y="1319"/>
                    </a:lnTo>
                    <a:lnTo>
                      <a:pt x="7516" y="1262"/>
                    </a:lnTo>
                    <a:lnTo>
                      <a:pt x="7513" y="1178"/>
                    </a:lnTo>
                    <a:lnTo>
                      <a:pt x="7499" y="1147"/>
                    </a:lnTo>
                    <a:lnTo>
                      <a:pt x="7483" y="1134"/>
                    </a:lnTo>
                    <a:lnTo>
                      <a:pt x="7471" y="1131"/>
                    </a:lnTo>
                    <a:lnTo>
                      <a:pt x="7465" y="1161"/>
                    </a:lnTo>
                    <a:lnTo>
                      <a:pt x="7457" y="1205"/>
                    </a:lnTo>
                    <a:lnTo>
                      <a:pt x="7440" y="1223"/>
                    </a:lnTo>
                    <a:lnTo>
                      <a:pt x="7424" y="1225"/>
                    </a:lnTo>
                    <a:lnTo>
                      <a:pt x="7419" y="1195"/>
                    </a:lnTo>
                    <a:lnTo>
                      <a:pt x="7410" y="1151"/>
                    </a:lnTo>
                    <a:lnTo>
                      <a:pt x="7392" y="1133"/>
                    </a:lnTo>
                    <a:lnTo>
                      <a:pt x="7378" y="1131"/>
                    </a:lnTo>
                    <a:lnTo>
                      <a:pt x="7378" y="1237"/>
                    </a:lnTo>
                    <a:lnTo>
                      <a:pt x="7376" y="1395"/>
                    </a:lnTo>
                    <a:lnTo>
                      <a:pt x="7362" y="1459"/>
                    </a:lnTo>
                    <a:lnTo>
                      <a:pt x="7343" y="1494"/>
                    </a:lnTo>
                    <a:lnTo>
                      <a:pt x="7330" y="1507"/>
                    </a:lnTo>
                    <a:lnTo>
                      <a:pt x="7348" y="1514"/>
                    </a:lnTo>
                    <a:lnTo>
                      <a:pt x="7376" y="1519"/>
                    </a:lnTo>
                    <a:lnTo>
                      <a:pt x="7398" y="1516"/>
                    </a:lnTo>
                    <a:lnTo>
                      <a:pt x="7412" y="1507"/>
                    </a:lnTo>
                    <a:lnTo>
                      <a:pt x="7424" y="1484"/>
                    </a:lnTo>
                    <a:lnTo>
                      <a:pt x="7427" y="1439"/>
                    </a:lnTo>
                    <a:lnTo>
                      <a:pt x="7419" y="1362"/>
                    </a:lnTo>
                    <a:lnTo>
                      <a:pt x="7426" y="1297"/>
                    </a:lnTo>
                    <a:lnTo>
                      <a:pt x="7442" y="1278"/>
                    </a:lnTo>
                    <a:lnTo>
                      <a:pt x="7459" y="1271"/>
                    </a:lnTo>
                    <a:lnTo>
                      <a:pt x="7471" y="1273"/>
                    </a:lnTo>
                    <a:lnTo>
                      <a:pt x="7477" y="1295"/>
                    </a:lnTo>
                    <a:lnTo>
                      <a:pt x="7501" y="1330"/>
                    </a:lnTo>
                    <a:lnTo>
                      <a:pt x="7532" y="1359"/>
                    </a:lnTo>
                    <a:lnTo>
                      <a:pt x="7557" y="1391"/>
                    </a:lnTo>
                    <a:lnTo>
                      <a:pt x="7565" y="1414"/>
                    </a:lnTo>
                    <a:lnTo>
                      <a:pt x="7553" y="1507"/>
                    </a:lnTo>
                    <a:lnTo>
                      <a:pt x="7528" y="1640"/>
                    </a:lnTo>
                    <a:lnTo>
                      <a:pt x="7504" y="1698"/>
                    </a:lnTo>
                    <a:lnTo>
                      <a:pt x="7484" y="1730"/>
                    </a:lnTo>
                    <a:lnTo>
                      <a:pt x="7471" y="1743"/>
                    </a:lnTo>
                    <a:lnTo>
                      <a:pt x="7469" y="1686"/>
                    </a:lnTo>
                    <a:lnTo>
                      <a:pt x="7465" y="1602"/>
                    </a:lnTo>
                    <a:lnTo>
                      <a:pt x="7452" y="1571"/>
                    </a:lnTo>
                    <a:lnTo>
                      <a:pt x="7436" y="1558"/>
                    </a:lnTo>
                    <a:lnTo>
                      <a:pt x="7424" y="1555"/>
                    </a:lnTo>
                    <a:lnTo>
                      <a:pt x="7408" y="1622"/>
                    </a:lnTo>
                    <a:lnTo>
                      <a:pt x="7382" y="1751"/>
                    </a:lnTo>
                    <a:lnTo>
                      <a:pt x="7364" y="1872"/>
                    </a:lnTo>
                    <a:lnTo>
                      <a:pt x="7356" y="1981"/>
                    </a:lnTo>
                    <a:lnTo>
                      <a:pt x="7360" y="2077"/>
                    </a:lnTo>
                    <a:lnTo>
                      <a:pt x="7376" y="2157"/>
                    </a:lnTo>
                    <a:lnTo>
                      <a:pt x="7403" y="2217"/>
                    </a:lnTo>
                    <a:lnTo>
                      <a:pt x="7434" y="2245"/>
                    </a:lnTo>
                    <a:lnTo>
                      <a:pt x="7457" y="2259"/>
                    </a:lnTo>
                    <a:lnTo>
                      <a:pt x="7471" y="2261"/>
                    </a:lnTo>
                    <a:lnTo>
                      <a:pt x="7460" y="2260"/>
                    </a:lnTo>
                    <a:lnTo>
                      <a:pt x="7443" y="2249"/>
                    </a:lnTo>
                    <a:lnTo>
                      <a:pt x="7434" y="2233"/>
                    </a:lnTo>
                    <a:lnTo>
                      <a:pt x="7432" y="2213"/>
                    </a:lnTo>
                    <a:lnTo>
                      <a:pt x="7438" y="2193"/>
                    </a:lnTo>
                    <a:lnTo>
                      <a:pt x="7451" y="2177"/>
                    </a:lnTo>
                    <a:lnTo>
                      <a:pt x="7472" y="2165"/>
                    </a:lnTo>
                    <a:lnTo>
                      <a:pt x="7501" y="2164"/>
                    </a:lnTo>
                    <a:lnTo>
                      <a:pt x="7519" y="2168"/>
                    </a:lnTo>
                    <a:lnTo>
                      <a:pt x="7524" y="2136"/>
                    </a:lnTo>
                    <a:lnTo>
                      <a:pt x="7524" y="2083"/>
                    </a:lnTo>
                    <a:lnTo>
                      <a:pt x="7509" y="2017"/>
                    </a:lnTo>
                    <a:lnTo>
                      <a:pt x="7480" y="1941"/>
                    </a:lnTo>
                    <a:lnTo>
                      <a:pt x="7465" y="1875"/>
                    </a:lnTo>
                    <a:lnTo>
                      <a:pt x="7467" y="1822"/>
                    </a:lnTo>
                    <a:lnTo>
                      <a:pt x="7471" y="1791"/>
                    </a:lnTo>
                    <a:lnTo>
                      <a:pt x="7504" y="1814"/>
                    </a:lnTo>
                    <a:lnTo>
                      <a:pt x="7543" y="1828"/>
                    </a:lnTo>
                    <a:lnTo>
                      <a:pt x="7564" y="1828"/>
                    </a:lnTo>
                    <a:lnTo>
                      <a:pt x="7589" y="1816"/>
                    </a:lnTo>
                    <a:lnTo>
                      <a:pt x="7612" y="1780"/>
                    </a:lnTo>
                    <a:lnTo>
                      <a:pt x="7632" y="1702"/>
                    </a:lnTo>
                    <a:lnTo>
                      <a:pt x="7643" y="1616"/>
                    </a:lnTo>
                    <a:lnTo>
                      <a:pt x="7653" y="1571"/>
                    </a:lnTo>
                    <a:lnTo>
                      <a:pt x="7660" y="1555"/>
                    </a:lnTo>
                    <a:lnTo>
                      <a:pt x="7676" y="1554"/>
                    </a:lnTo>
                    <a:lnTo>
                      <a:pt x="7700" y="1543"/>
                    </a:lnTo>
                    <a:lnTo>
                      <a:pt x="7720" y="1527"/>
                    </a:lnTo>
                    <a:lnTo>
                      <a:pt x="7741" y="1512"/>
                    </a:lnTo>
                    <a:lnTo>
                      <a:pt x="7755" y="1507"/>
                    </a:lnTo>
                    <a:lnTo>
                      <a:pt x="7788" y="1539"/>
                    </a:lnTo>
                    <a:lnTo>
                      <a:pt x="7847" y="1608"/>
                    </a:lnTo>
                    <a:lnTo>
                      <a:pt x="7900" y="1687"/>
                    </a:lnTo>
                    <a:lnTo>
                      <a:pt x="7945" y="1771"/>
                    </a:lnTo>
                    <a:lnTo>
                      <a:pt x="7984" y="1862"/>
                    </a:lnTo>
                    <a:lnTo>
                      <a:pt x="8018" y="1956"/>
                    </a:lnTo>
                    <a:lnTo>
                      <a:pt x="8061" y="2108"/>
                    </a:lnTo>
                    <a:lnTo>
                      <a:pt x="8084" y="2215"/>
                    </a:lnTo>
                    <a:lnTo>
                      <a:pt x="8118" y="2227"/>
                    </a:lnTo>
                    <a:lnTo>
                      <a:pt x="8177" y="2260"/>
                    </a:lnTo>
                    <a:lnTo>
                      <a:pt x="8226" y="2301"/>
                    </a:lnTo>
                    <a:lnTo>
                      <a:pt x="8268" y="2352"/>
                    </a:lnTo>
                    <a:lnTo>
                      <a:pt x="8301" y="2409"/>
                    </a:lnTo>
                    <a:lnTo>
                      <a:pt x="8329" y="2472"/>
                    </a:lnTo>
                    <a:lnTo>
                      <a:pt x="8362" y="2576"/>
                    </a:lnTo>
                    <a:lnTo>
                      <a:pt x="8409" y="2805"/>
                    </a:lnTo>
                    <a:lnTo>
                      <a:pt x="8462" y="3039"/>
                    </a:lnTo>
                    <a:lnTo>
                      <a:pt x="8502" y="3150"/>
                    </a:lnTo>
                    <a:lnTo>
                      <a:pt x="8535" y="3219"/>
                    </a:lnTo>
                    <a:lnTo>
                      <a:pt x="8555" y="3251"/>
                    </a:lnTo>
                    <a:lnTo>
                      <a:pt x="8559" y="3233"/>
                    </a:lnTo>
                    <a:lnTo>
                      <a:pt x="8578" y="3218"/>
                    </a:lnTo>
                    <a:lnTo>
                      <a:pt x="8618" y="3230"/>
                    </a:lnTo>
                    <a:lnTo>
                      <a:pt x="8650" y="3251"/>
                    </a:lnTo>
                    <a:lnTo>
                      <a:pt x="8653" y="3237"/>
                    </a:lnTo>
                    <a:lnTo>
                      <a:pt x="8650" y="3210"/>
                    </a:lnTo>
                    <a:lnTo>
                      <a:pt x="8639" y="3175"/>
                    </a:lnTo>
                    <a:lnTo>
                      <a:pt x="8623" y="3142"/>
                    </a:lnTo>
                    <a:lnTo>
                      <a:pt x="8625" y="3123"/>
                    </a:lnTo>
                    <a:lnTo>
                      <a:pt x="8638" y="3114"/>
                    </a:lnTo>
                    <a:lnTo>
                      <a:pt x="8650" y="3110"/>
                    </a:lnTo>
                    <a:lnTo>
                      <a:pt x="8721" y="3194"/>
                    </a:lnTo>
                    <a:lnTo>
                      <a:pt x="8874" y="3399"/>
                    </a:lnTo>
                    <a:lnTo>
                      <a:pt x="8998" y="3546"/>
                    </a:lnTo>
                    <a:lnTo>
                      <a:pt x="9083" y="3628"/>
                    </a:lnTo>
                    <a:lnTo>
                      <a:pt x="9150" y="3676"/>
                    </a:lnTo>
                    <a:lnTo>
                      <a:pt x="9195" y="3699"/>
                    </a:lnTo>
                    <a:lnTo>
                      <a:pt x="9240" y="3715"/>
                    </a:lnTo>
                    <a:lnTo>
                      <a:pt x="9285" y="3723"/>
                    </a:lnTo>
                    <a:lnTo>
                      <a:pt x="9309" y="3723"/>
                    </a:lnTo>
                    <a:lnTo>
                      <a:pt x="9356" y="3723"/>
                    </a:lnTo>
                    <a:lnTo>
                      <a:pt x="9404" y="3715"/>
                    </a:lnTo>
                    <a:lnTo>
                      <a:pt x="9491" y="3712"/>
                    </a:lnTo>
                    <a:lnTo>
                      <a:pt x="9565" y="3719"/>
                    </a:lnTo>
                    <a:lnTo>
                      <a:pt x="9632" y="3736"/>
                    </a:lnTo>
                    <a:lnTo>
                      <a:pt x="9718" y="3772"/>
                    </a:lnTo>
                    <a:lnTo>
                      <a:pt x="9822" y="3834"/>
                    </a:lnTo>
                    <a:lnTo>
                      <a:pt x="9874" y="3864"/>
                    </a:lnTo>
                    <a:lnTo>
                      <a:pt x="9904" y="3888"/>
                    </a:lnTo>
                    <a:lnTo>
                      <a:pt x="9965" y="3926"/>
                    </a:lnTo>
                    <a:lnTo>
                      <a:pt x="10030" y="3952"/>
                    </a:lnTo>
                    <a:lnTo>
                      <a:pt x="10100" y="3966"/>
                    </a:lnTo>
                    <a:lnTo>
                      <a:pt x="10171" y="3971"/>
                    </a:lnTo>
                    <a:lnTo>
                      <a:pt x="10245" y="3966"/>
                    </a:lnTo>
                    <a:lnTo>
                      <a:pt x="10358" y="3944"/>
                    </a:lnTo>
                    <a:lnTo>
                      <a:pt x="10509" y="3894"/>
                    </a:lnTo>
                    <a:lnTo>
                      <a:pt x="10654" y="3824"/>
                    </a:lnTo>
                    <a:lnTo>
                      <a:pt x="10788" y="3746"/>
                    </a:lnTo>
                    <a:lnTo>
                      <a:pt x="10908" y="3666"/>
                    </a:lnTo>
                    <a:lnTo>
                      <a:pt x="10959" y="3628"/>
                    </a:lnTo>
                    <a:lnTo>
                      <a:pt x="10975" y="3508"/>
                    </a:lnTo>
                    <a:lnTo>
                      <a:pt x="10996" y="3295"/>
                    </a:lnTo>
                    <a:lnTo>
                      <a:pt x="11017" y="3155"/>
                    </a:lnTo>
                    <a:lnTo>
                      <a:pt x="11049" y="3026"/>
                    </a:lnTo>
                    <a:lnTo>
                      <a:pt x="11087" y="2945"/>
                    </a:lnTo>
                    <a:lnTo>
                      <a:pt x="11116" y="2900"/>
                    </a:lnTo>
                    <a:lnTo>
                      <a:pt x="11152" y="2862"/>
                    </a:lnTo>
                    <a:lnTo>
                      <a:pt x="11195" y="2837"/>
                    </a:lnTo>
                    <a:lnTo>
                      <a:pt x="11245" y="2822"/>
                    </a:lnTo>
                    <a:lnTo>
                      <a:pt x="11303" y="2822"/>
                    </a:lnTo>
                    <a:lnTo>
                      <a:pt x="11335" y="2828"/>
                    </a:lnTo>
                    <a:lnTo>
                      <a:pt x="11347" y="2869"/>
                    </a:lnTo>
                    <a:lnTo>
                      <a:pt x="11385" y="2936"/>
                    </a:lnTo>
                    <a:lnTo>
                      <a:pt x="11465" y="3015"/>
                    </a:lnTo>
                    <a:lnTo>
                      <a:pt x="11524" y="3063"/>
                    </a:lnTo>
                    <a:lnTo>
                      <a:pt x="11501" y="3026"/>
                    </a:lnTo>
                    <a:lnTo>
                      <a:pt x="11472" y="2969"/>
                    </a:lnTo>
                    <a:lnTo>
                      <a:pt x="11461" y="2925"/>
                    </a:lnTo>
                    <a:lnTo>
                      <a:pt x="11466" y="2890"/>
                    </a:lnTo>
                    <a:lnTo>
                      <a:pt x="11497" y="2848"/>
                    </a:lnTo>
                    <a:lnTo>
                      <a:pt x="11572" y="2782"/>
                    </a:lnTo>
                    <a:lnTo>
                      <a:pt x="11618" y="2733"/>
                    </a:lnTo>
                    <a:lnTo>
                      <a:pt x="11665" y="2733"/>
                    </a:lnTo>
                    <a:lnTo>
                      <a:pt x="11942" y="3087"/>
                    </a:lnTo>
                    <a:lnTo>
                      <a:pt x="12283" y="3530"/>
                    </a:lnTo>
                    <a:lnTo>
                      <a:pt x="12542" y="3858"/>
                    </a:lnTo>
                    <a:lnTo>
                      <a:pt x="12702" y="4052"/>
                    </a:lnTo>
                    <a:lnTo>
                      <a:pt x="12754" y="4063"/>
                    </a:lnTo>
                    <a:lnTo>
                      <a:pt x="12845" y="4095"/>
                    </a:lnTo>
                    <a:lnTo>
                      <a:pt x="12927" y="4136"/>
                    </a:lnTo>
                    <a:lnTo>
                      <a:pt x="12999" y="4188"/>
                    </a:lnTo>
                    <a:lnTo>
                      <a:pt x="13063" y="4248"/>
                    </a:lnTo>
                    <a:lnTo>
                      <a:pt x="13120" y="4315"/>
                    </a:lnTo>
                    <a:lnTo>
                      <a:pt x="13199" y="4423"/>
                    </a:lnTo>
                    <a:lnTo>
                      <a:pt x="13294" y="4573"/>
                    </a:lnTo>
                    <a:lnTo>
                      <a:pt x="13393" y="4722"/>
                    </a:lnTo>
                    <a:lnTo>
                      <a:pt x="13478" y="4822"/>
                    </a:lnTo>
                    <a:lnTo>
                      <a:pt x="13541" y="4882"/>
                    </a:lnTo>
                    <a:lnTo>
                      <a:pt x="13613" y="4936"/>
                    </a:lnTo>
                    <a:lnTo>
                      <a:pt x="13693" y="4978"/>
                    </a:lnTo>
                    <a:lnTo>
                      <a:pt x="13738" y="4996"/>
                    </a:lnTo>
                    <a:lnTo>
                      <a:pt x="13738" y="4965"/>
                    </a:lnTo>
                    <a:lnTo>
                      <a:pt x="13749" y="4932"/>
                    </a:lnTo>
                    <a:lnTo>
                      <a:pt x="13762" y="4916"/>
                    </a:lnTo>
                    <a:lnTo>
                      <a:pt x="13791" y="4901"/>
                    </a:lnTo>
                    <a:lnTo>
                      <a:pt x="13846" y="4896"/>
                    </a:lnTo>
                    <a:lnTo>
                      <a:pt x="13879" y="4901"/>
                    </a:lnTo>
                    <a:lnTo>
                      <a:pt x="13879" y="5183"/>
                    </a:lnTo>
                    <a:lnTo>
                      <a:pt x="13292" y="5174"/>
                    </a:lnTo>
                    <a:lnTo>
                      <a:pt x="12135" y="5173"/>
                    </a:lnTo>
                    <a:lnTo>
                      <a:pt x="10443" y="5195"/>
                    </a:lnTo>
                    <a:lnTo>
                      <a:pt x="8814" y="5231"/>
                    </a:lnTo>
                    <a:lnTo>
                      <a:pt x="7761" y="5250"/>
                    </a:lnTo>
                    <a:lnTo>
                      <a:pt x="6735" y="5258"/>
                    </a:lnTo>
                    <a:lnTo>
                      <a:pt x="5988" y="5250"/>
                    </a:lnTo>
                    <a:lnTo>
                      <a:pt x="5498" y="5239"/>
                    </a:lnTo>
                    <a:lnTo>
                      <a:pt x="5256" y="5230"/>
                    </a:lnTo>
                    <a:lnTo>
                      <a:pt x="5252" y="5250"/>
                    </a:lnTo>
                    <a:lnTo>
                      <a:pt x="5254" y="5282"/>
                    </a:lnTo>
                    <a:lnTo>
                      <a:pt x="5263" y="5305"/>
                    </a:lnTo>
                    <a:lnTo>
                      <a:pt x="5280" y="5319"/>
                    </a:lnTo>
                    <a:lnTo>
                      <a:pt x="5318" y="5331"/>
                    </a:lnTo>
                    <a:lnTo>
                      <a:pt x="5383" y="5331"/>
                    </a:lnTo>
                    <a:lnTo>
                      <a:pt x="5492" y="5318"/>
                    </a:lnTo>
                    <a:lnTo>
                      <a:pt x="5574" y="5319"/>
                    </a:lnTo>
                    <a:lnTo>
                      <a:pt x="5599" y="5326"/>
                    </a:lnTo>
                    <a:lnTo>
                      <a:pt x="5619" y="5339"/>
                    </a:lnTo>
                    <a:lnTo>
                      <a:pt x="5631" y="5359"/>
                    </a:lnTo>
                    <a:lnTo>
                      <a:pt x="5634" y="5371"/>
                    </a:lnTo>
                    <a:lnTo>
                      <a:pt x="5483" y="5366"/>
                    </a:lnTo>
                    <a:lnTo>
                      <a:pt x="5221" y="5349"/>
                    </a:lnTo>
                    <a:lnTo>
                      <a:pt x="4891" y="5314"/>
                    </a:lnTo>
                    <a:lnTo>
                      <a:pt x="4506" y="5263"/>
                    </a:lnTo>
                    <a:lnTo>
                      <a:pt x="4188" y="5237"/>
                    </a:lnTo>
                    <a:lnTo>
                      <a:pt x="3939" y="5230"/>
                    </a:lnTo>
                    <a:lnTo>
                      <a:pt x="3796" y="5230"/>
                    </a:lnTo>
                    <a:lnTo>
                      <a:pt x="3655" y="5230"/>
                    </a:lnTo>
                    <a:lnTo>
                      <a:pt x="3201" y="5243"/>
                    </a:lnTo>
                    <a:lnTo>
                      <a:pt x="2553" y="5261"/>
                    </a:lnTo>
                    <a:lnTo>
                      <a:pt x="2139" y="5266"/>
                    </a:lnTo>
                    <a:lnTo>
                      <a:pt x="1739" y="5263"/>
                    </a:lnTo>
                    <a:lnTo>
                      <a:pt x="1354" y="5249"/>
                    </a:lnTo>
                    <a:lnTo>
                      <a:pt x="982" y="5218"/>
                    </a:lnTo>
                    <a:lnTo>
                      <a:pt x="624" y="5170"/>
                    </a:lnTo>
                    <a:lnTo>
                      <a:pt x="451" y="5137"/>
                    </a:lnTo>
                    <a:lnTo>
                      <a:pt x="356" y="5137"/>
                    </a:lnTo>
                    <a:lnTo>
                      <a:pt x="272" y="5150"/>
                    </a:lnTo>
                    <a:lnTo>
                      <a:pt x="172" y="5153"/>
                    </a:lnTo>
                    <a:lnTo>
                      <a:pt x="119" y="5147"/>
                    </a:lnTo>
                    <a:lnTo>
                      <a:pt x="76" y="5135"/>
                    </a:lnTo>
                    <a:lnTo>
                      <a:pt x="44" y="5119"/>
                    </a:lnTo>
                    <a:lnTo>
                      <a:pt x="20" y="5097"/>
                    </a:lnTo>
                    <a:lnTo>
                      <a:pt x="7" y="5072"/>
                    </a:lnTo>
                    <a:lnTo>
                      <a:pt x="0" y="5041"/>
                    </a:lnTo>
                    <a:lnTo>
                      <a:pt x="3" y="5009"/>
                    </a:lnTo>
                    <a:lnTo>
                      <a:pt x="19" y="4956"/>
                    </a:lnTo>
                    <a:lnTo>
                      <a:pt x="63" y="4877"/>
                    </a:lnTo>
                    <a:lnTo>
                      <a:pt x="128" y="4798"/>
                    </a:lnTo>
                    <a:lnTo>
                      <a:pt x="168" y="4760"/>
                    </a:lnTo>
                    <a:lnTo>
                      <a:pt x="210" y="4758"/>
                    </a:lnTo>
                    <a:lnTo>
                      <a:pt x="286" y="4762"/>
                    </a:lnTo>
                    <a:lnTo>
                      <a:pt x="381" y="4774"/>
                    </a:lnTo>
                    <a:lnTo>
                      <a:pt x="457" y="4778"/>
                    </a:lnTo>
                    <a:lnTo>
                      <a:pt x="500" y="4769"/>
                    </a:lnTo>
                    <a:lnTo>
                      <a:pt x="540" y="4744"/>
                    </a:lnTo>
                    <a:lnTo>
                      <a:pt x="575" y="4698"/>
                    </a:lnTo>
                    <a:lnTo>
                      <a:pt x="592" y="4665"/>
                    </a:lnTo>
                    <a:lnTo>
                      <a:pt x="616" y="4672"/>
                    </a:lnTo>
                    <a:lnTo>
                      <a:pt x="653" y="4674"/>
                    </a:lnTo>
                    <a:lnTo>
                      <a:pt x="696" y="4662"/>
                    </a:lnTo>
                    <a:lnTo>
                      <a:pt x="737" y="4634"/>
                    </a:lnTo>
                    <a:lnTo>
                      <a:pt x="775" y="4618"/>
                    </a:lnTo>
                    <a:lnTo>
                      <a:pt x="807" y="4616"/>
                    </a:lnTo>
                    <a:lnTo>
                      <a:pt x="828" y="4618"/>
                    </a:lnTo>
                    <a:lnTo>
                      <a:pt x="828" y="4524"/>
                    </a:lnTo>
                    <a:lnTo>
                      <a:pt x="850" y="4500"/>
                    </a:lnTo>
                    <a:lnTo>
                      <a:pt x="881" y="4440"/>
                    </a:lnTo>
                    <a:lnTo>
                      <a:pt x="906" y="4331"/>
                    </a:lnTo>
                    <a:lnTo>
                      <a:pt x="924" y="4207"/>
                    </a:lnTo>
                    <a:lnTo>
                      <a:pt x="944" y="4127"/>
                    </a:lnTo>
                    <a:lnTo>
                      <a:pt x="976" y="4051"/>
                    </a:lnTo>
                    <a:lnTo>
                      <a:pt x="1013" y="4002"/>
                    </a:lnTo>
                    <a:lnTo>
                      <a:pt x="1045" y="3971"/>
                    </a:lnTo>
                    <a:lnTo>
                      <a:pt x="1064" y="3958"/>
                    </a:lnTo>
                    <a:lnTo>
                      <a:pt x="1065" y="3936"/>
                    </a:lnTo>
                    <a:lnTo>
                      <a:pt x="1078" y="3915"/>
                    </a:lnTo>
                    <a:lnTo>
                      <a:pt x="1096" y="3910"/>
                    </a:lnTo>
                    <a:lnTo>
                      <a:pt x="1110" y="3911"/>
                    </a:lnTo>
                    <a:lnTo>
                      <a:pt x="1136" y="3915"/>
                    </a:lnTo>
                    <a:lnTo>
                      <a:pt x="1173" y="3936"/>
                    </a:lnTo>
                    <a:lnTo>
                      <a:pt x="1210" y="3987"/>
                    </a:lnTo>
                    <a:lnTo>
                      <a:pt x="1241" y="4045"/>
                    </a:lnTo>
                    <a:lnTo>
                      <a:pt x="1266" y="4079"/>
                    </a:lnTo>
                    <a:lnTo>
                      <a:pt x="1303" y="4101"/>
                    </a:lnTo>
                    <a:lnTo>
                      <a:pt x="1357" y="4105"/>
                    </a:lnTo>
                    <a:lnTo>
                      <a:pt x="1393" y="4100"/>
                    </a:lnTo>
                    <a:lnTo>
                      <a:pt x="1474" y="3972"/>
                    </a:lnTo>
                    <a:lnTo>
                      <a:pt x="1647" y="3698"/>
                    </a:lnTo>
                    <a:lnTo>
                      <a:pt x="1766" y="3482"/>
                    </a:lnTo>
                    <a:lnTo>
                      <a:pt x="1832" y="3335"/>
                    </a:lnTo>
                    <a:lnTo>
                      <a:pt x="1880" y="3187"/>
                    </a:lnTo>
                    <a:lnTo>
                      <a:pt x="1903" y="3078"/>
                    </a:lnTo>
                    <a:lnTo>
                      <a:pt x="1910" y="3005"/>
                    </a:lnTo>
                    <a:lnTo>
                      <a:pt x="1911" y="2969"/>
                    </a:lnTo>
                    <a:lnTo>
                      <a:pt x="1946" y="2904"/>
                    </a:lnTo>
                    <a:lnTo>
                      <a:pt x="2024" y="2781"/>
                    </a:lnTo>
                    <a:lnTo>
                      <a:pt x="2103" y="2660"/>
                    </a:lnTo>
                    <a:lnTo>
                      <a:pt x="2153" y="2561"/>
                    </a:lnTo>
                    <a:lnTo>
                      <a:pt x="2183" y="2489"/>
                    </a:lnTo>
                    <a:lnTo>
                      <a:pt x="2193" y="2450"/>
                    </a:lnTo>
                    <a:lnTo>
                      <a:pt x="2217" y="2424"/>
                    </a:lnTo>
                    <a:lnTo>
                      <a:pt x="2277" y="2384"/>
                    </a:lnTo>
                    <a:lnTo>
                      <a:pt x="2348" y="2355"/>
                    </a:lnTo>
                    <a:lnTo>
                      <a:pt x="2427" y="2332"/>
                    </a:lnTo>
                    <a:lnTo>
                      <a:pt x="2548" y="2304"/>
                    </a:lnTo>
                    <a:lnTo>
                      <a:pt x="2664" y="2269"/>
                    </a:lnTo>
                    <a:lnTo>
                      <a:pt x="2730" y="2236"/>
                    </a:lnTo>
                    <a:lnTo>
                      <a:pt x="2760" y="2215"/>
                    </a:lnTo>
                    <a:lnTo>
                      <a:pt x="2796" y="2045"/>
                    </a:lnTo>
                    <a:lnTo>
                      <a:pt x="2861" y="1698"/>
                    </a:lnTo>
                    <a:lnTo>
                      <a:pt x="2913" y="1440"/>
                    </a:lnTo>
                    <a:lnTo>
                      <a:pt x="2953" y="1275"/>
                    </a:lnTo>
                    <a:lnTo>
                      <a:pt x="3001" y="1115"/>
                    </a:lnTo>
                    <a:lnTo>
                      <a:pt x="3057" y="966"/>
                    </a:lnTo>
                    <a:lnTo>
                      <a:pt x="3089" y="895"/>
                    </a:lnTo>
                    <a:lnTo>
                      <a:pt x="3094" y="909"/>
                    </a:lnTo>
                    <a:lnTo>
                      <a:pt x="3109" y="929"/>
                    </a:lnTo>
                    <a:lnTo>
                      <a:pt x="3131" y="941"/>
                    </a:lnTo>
                    <a:lnTo>
                      <a:pt x="3163" y="945"/>
                    </a:lnTo>
                    <a:lnTo>
                      <a:pt x="3183" y="942"/>
                    </a:lnTo>
                    <a:lnTo>
                      <a:pt x="3227" y="981"/>
                    </a:lnTo>
                    <a:lnTo>
                      <a:pt x="3329" y="1045"/>
                    </a:lnTo>
                    <a:lnTo>
                      <a:pt x="3433" y="1106"/>
                    </a:lnTo>
                    <a:lnTo>
                      <a:pt x="3502" y="1159"/>
                    </a:lnTo>
                    <a:lnTo>
                      <a:pt x="3543" y="1201"/>
                    </a:lnTo>
                    <a:lnTo>
                      <a:pt x="3560" y="1225"/>
                    </a:lnTo>
                    <a:lnTo>
                      <a:pt x="3560" y="1202"/>
                    </a:lnTo>
                    <a:lnTo>
                      <a:pt x="3555" y="1167"/>
                    </a:lnTo>
                    <a:lnTo>
                      <a:pt x="3542" y="1133"/>
                    </a:lnTo>
                    <a:lnTo>
                      <a:pt x="3528" y="1110"/>
                    </a:lnTo>
                    <a:lnTo>
                      <a:pt x="3526" y="1095"/>
                    </a:lnTo>
                    <a:lnTo>
                      <a:pt x="3536" y="1067"/>
                    </a:lnTo>
                    <a:lnTo>
                      <a:pt x="3560" y="1037"/>
                    </a:lnTo>
                    <a:lnTo>
                      <a:pt x="3606" y="982"/>
                    </a:lnTo>
                    <a:lnTo>
                      <a:pt x="3684" y="859"/>
                    </a:lnTo>
                    <a:lnTo>
                      <a:pt x="3731" y="756"/>
                    </a:lnTo>
                    <a:lnTo>
                      <a:pt x="3756" y="681"/>
                    </a:lnTo>
                    <a:lnTo>
                      <a:pt x="3776" y="601"/>
                    </a:lnTo>
                    <a:lnTo>
                      <a:pt x="3791" y="516"/>
                    </a:lnTo>
                    <a:lnTo>
                      <a:pt x="3796" y="470"/>
                    </a:lnTo>
                    <a:lnTo>
                      <a:pt x="3828" y="474"/>
                    </a:lnTo>
                    <a:lnTo>
                      <a:pt x="3864" y="490"/>
                    </a:lnTo>
                    <a:lnTo>
                      <a:pt x="3875" y="513"/>
                    </a:lnTo>
                    <a:lnTo>
                      <a:pt x="3871" y="540"/>
                    </a:lnTo>
                    <a:lnTo>
                      <a:pt x="3852" y="585"/>
                    </a:lnTo>
                    <a:lnTo>
                      <a:pt x="3848" y="628"/>
                    </a:lnTo>
                    <a:lnTo>
                      <a:pt x="3868" y="650"/>
                    </a:lnTo>
                    <a:lnTo>
                      <a:pt x="3891" y="660"/>
                    </a:lnTo>
                    <a:lnTo>
                      <a:pt x="3894" y="648"/>
                    </a:lnTo>
                    <a:lnTo>
                      <a:pt x="3904" y="629"/>
                    </a:lnTo>
                    <a:lnTo>
                      <a:pt x="3929" y="610"/>
                    </a:lnTo>
                    <a:lnTo>
                      <a:pt x="3973" y="596"/>
                    </a:lnTo>
                    <a:lnTo>
                      <a:pt x="4016" y="578"/>
                    </a:lnTo>
                    <a:lnTo>
                      <a:pt x="4032" y="565"/>
                    </a:lnTo>
                    <a:lnTo>
                      <a:pt x="4023" y="578"/>
                    </a:lnTo>
                    <a:lnTo>
                      <a:pt x="4012" y="606"/>
                    </a:lnTo>
                    <a:lnTo>
                      <a:pt x="4008" y="645"/>
                    </a:lnTo>
                    <a:lnTo>
                      <a:pt x="4023" y="696"/>
                    </a:lnTo>
                    <a:lnTo>
                      <a:pt x="4057" y="745"/>
                    </a:lnTo>
                    <a:lnTo>
                      <a:pt x="4128" y="814"/>
                    </a:lnTo>
                    <a:lnTo>
                      <a:pt x="4229" y="901"/>
                    </a:lnTo>
                    <a:lnTo>
                      <a:pt x="4268" y="942"/>
                    </a:lnTo>
                    <a:lnTo>
                      <a:pt x="4240" y="947"/>
                    </a:lnTo>
                    <a:lnTo>
                      <a:pt x="4204" y="969"/>
                    </a:lnTo>
                    <a:lnTo>
                      <a:pt x="4189" y="999"/>
                    </a:lnTo>
                    <a:lnTo>
                      <a:pt x="4189" y="1035"/>
                    </a:lnTo>
                    <a:lnTo>
                      <a:pt x="4204" y="1075"/>
                    </a:lnTo>
                    <a:lnTo>
                      <a:pt x="4229" y="1113"/>
                    </a:lnTo>
                    <a:lnTo>
                      <a:pt x="4261" y="1146"/>
                    </a:lnTo>
                    <a:lnTo>
                      <a:pt x="4296" y="1170"/>
                    </a:lnTo>
                    <a:lnTo>
                      <a:pt x="4315" y="1178"/>
                    </a:lnTo>
                    <a:lnTo>
                      <a:pt x="4321" y="1162"/>
                    </a:lnTo>
                    <a:lnTo>
                      <a:pt x="4320" y="1130"/>
                    </a:lnTo>
                    <a:lnTo>
                      <a:pt x="4297" y="1087"/>
                    </a:lnTo>
                    <a:lnTo>
                      <a:pt x="4271" y="1050"/>
                    </a:lnTo>
                    <a:lnTo>
                      <a:pt x="4260" y="1029"/>
                    </a:lnTo>
                    <a:lnTo>
                      <a:pt x="4265" y="1010"/>
                    </a:lnTo>
                    <a:lnTo>
                      <a:pt x="4291" y="995"/>
                    </a:lnTo>
                    <a:lnTo>
                      <a:pt x="4315" y="989"/>
                    </a:lnTo>
                    <a:lnTo>
                      <a:pt x="4356" y="1007"/>
                    </a:lnTo>
                    <a:lnTo>
                      <a:pt x="4410" y="1041"/>
                    </a:lnTo>
                    <a:lnTo>
                      <a:pt x="4442" y="1067"/>
                    </a:lnTo>
                    <a:lnTo>
                      <a:pt x="4456" y="1083"/>
                    </a:lnTo>
                    <a:lnTo>
                      <a:pt x="4446" y="1151"/>
                    </a:lnTo>
                    <a:lnTo>
                      <a:pt x="4440" y="1289"/>
                    </a:lnTo>
                    <a:lnTo>
                      <a:pt x="4453" y="1494"/>
                    </a:lnTo>
                    <a:lnTo>
                      <a:pt x="4489" y="1746"/>
                    </a:lnTo>
                    <a:lnTo>
                      <a:pt x="4508" y="1904"/>
                    </a:lnTo>
                    <a:lnTo>
                      <a:pt x="4509" y="1991"/>
                    </a:lnTo>
                    <a:lnTo>
                      <a:pt x="4502" y="2025"/>
                    </a:lnTo>
                    <a:lnTo>
                      <a:pt x="4504" y="1983"/>
                    </a:lnTo>
                    <a:lnTo>
                      <a:pt x="4496" y="1909"/>
                    </a:lnTo>
                    <a:lnTo>
                      <a:pt x="4472" y="1851"/>
                    </a:lnTo>
                    <a:lnTo>
                      <a:pt x="4433" y="1807"/>
                    </a:lnTo>
                    <a:lnTo>
                      <a:pt x="4409" y="1791"/>
                    </a:lnTo>
                    <a:lnTo>
                      <a:pt x="4405" y="1823"/>
                    </a:lnTo>
                    <a:lnTo>
                      <a:pt x="4393" y="1881"/>
                    </a:lnTo>
                    <a:lnTo>
                      <a:pt x="4370" y="1929"/>
                    </a:lnTo>
                    <a:lnTo>
                      <a:pt x="4337" y="1965"/>
                    </a:lnTo>
                    <a:lnTo>
                      <a:pt x="4315" y="1979"/>
                    </a:lnTo>
                    <a:lnTo>
                      <a:pt x="4312" y="1957"/>
                    </a:lnTo>
                    <a:lnTo>
                      <a:pt x="4300" y="1935"/>
                    </a:lnTo>
                    <a:lnTo>
                      <a:pt x="4281" y="1929"/>
                    </a:lnTo>
                    <a:lnTo>
                      <a:pt x="4268" y="1932"/>
                    </a:lnTo>
                    <a:lnTo>
                      <a:pt x="4296" y="1903"/>
                    </a:lnTo>
                    <a:lnTo>
                      <a:pt x="4343" y="1842"/>
                    </a:lnTo>
                    <a:lnTo>
                      <a:pt x="4376" y="1775"/>
                    </a:lnTo>
                    <a:lnTo>
                      <a:pt x="4396" y="1704"/>
                    </a:lnTo>
                    <a:lnTo>
                      <a:pt x="4402" y="1630"/>
                    </a:lnTo>
                    <a:lnTo>
                      <a:pt x="4396" y="1555"/>
                    </a:lnTo>
                    <a:lnTo>
                      <a:pt x="4374" y="1479"/>
                    </a:lnTo>
                    <a:lnTo>
                      <a:pt x="4339" y="1403"/>
                    </a:lnTo>
                    <a:lnTo>
                      <a:pt x="4315" y="1366"/>
                    </a:lnTo>
                    <a:lnTo>
                      <a:pt x="4311" y="1394"/>
                    </a:lnTo>
                    <a:lnTo>
                      <a:pt x="4301" y="1412"/>
                    </a:lnTo>
                    <a:lnTo>
                      <a:pt x="4293" y="1415"/>
                    </a:lnTo>
                    <a:lnTo>
                      <a:pt x="4279" y="1407"/>
                    </a:lnTo>
                    <a:lnTo>
                      <a:pt x="4256" y="1382"/>
                    </a:lnTo>
                    <a:lnTo>
                      <a:pt x="4232" y="1351"/>
                    </a:lnTo>
                    <a:lnTo>
                      <a:pt x="4209" y="1326"/>
                    </a:lnTo>
                    <a:lnTo>
                      <a:pt x="4195" y="1318"/>
                    </a:lnTo>
                    <a:lnTo>
                      <a:pt x="4187" y="1321"/>
                    </a:lnTo>
                    <a:lnTo>
                      <a:pt x="4176" y="1339"/>
                    </a:lnTo>
                    <a:lnTo>
                      <a:pt x="4173" y="1366"/>
                    </a:lnTo>
                    <a:lnTo>
                      <a:pt x="4203" y="1378"/>
                    </a:lnTo>
                    <a:lnTo>
                      <a:pt x="4227" y="1392"/>
                    </a:lnTo>
                    <a:lnTo>
                      <a:pt x="4211" y="1402"/>
                    </a:lnTo>
                    <a:lnTo>
                      <a:pt x="4135" y="1408"/>
                    </a:lnTo>
                    <a:lnTo>
                      <a:pt x="4085" y="1424"/>
                    </a:lnTo>
                    <a:lnTo>
                      <a:pt x="4075" y="1439"/>
                    </a:lnTo>
                    <a:lnTo>
                      <a:pt x="4075" y="1452"/>
                    </a:lnTo>
                    <a:lnTo>
                      <a:pt x="4079" y="1460"/>
                    </a:lnTo>
                    <a:lnTo>
                      <a:pt x="4108" y="1460"/>
                    </a:lnTo>
                    <a:lnTo>
                      <a:pt x="4141" y="1471"/>
                    </a:lnTo>
                    <a:lnTo>
                      <a:pt x="4157" y="1484"/>
                    </a:lnTo>
                    <a:lnTo>
                      <a:pt x="4173" y="1514"/>
                    </a:lnTo>
                    <a:lnTo>
                      <a:pt x="4177" y="1568"/>
                    </a:lnTo>
                    <a:lnTo>
                      <a:pt x="4173" y="1602"/>
                    </a:lnTo>
                    <a:lnTo>
                      <a:pt x="4147" y="1582"/>
                    </a:lnTo>
                    <a:lnTo>
                      <a:pt x="4115" y="1567"/>
                    </a:lnTo>
                    <a:lnTo>
                      <a:pt x="4101" y="1576"/>
                    </a:lnTo>
                    <a:lnTo>
                      <a:pt x="4097" y="1598"/>
                    </a:lnTo>
                    <a:lnTo>
                      <a:pt x="4095" y="1623"/>
                    </a:lnTo>
                    <a:lnTo>
                      <a:pt x="4087" y="1643"/>
                    </a:lnTo>
                    <a:lnTo>
                      <a:pt x="4064" y="1647"/>
                    </a:lnTo>
                    <a:lnTo>
                      <a:pt x="4019" y="1626"/>
                    </a:lnTo>
                    <a:lnTo>
                      <a:pt x="3984" y="1602"/>
                    </a:lnTo>
                    <a:lnTo>
                      <a:pt x="3987" y="1659"/>
                    </a:lnTo>
                    <a:lnTo>
                      <a:pt x="3997" y="1766"/>
                    </a:lnTo>
                    <a:lnTo>
                      <a:pt x="4019" y="1863"/>
                    </a:lnTo>
                    <a:lnTo>
                      <a:pt x="4055" y="1944"/>
                    </a:lnTo>
                    <a:lnTo>
                      <a:pt x="4079" y="1979"/>
                    </a:lnTo>
                    <a:lnTo>
                      <a:pt x="4108" y="1923"/>
                    </a:lnTo>
                    <a:lnTo>
                      <a:pt x="4161" y="1792"/>
                    </a:lnTo>
                    <a:lnTo>
                      <a:pt x="4208" y="1668"/>
                    </a:lnTo>
                    <a:lnTo>
                      <a:pt x="4239" y="1596"/>
                    </a:lnTo>
                    <a:lnTo>
                      <a:pt x="4259" y="1564"/>
                    </a:lnTo>
                    <a:lnTo>
                      <a:pt x="4268" y="1555"/>
                    </a:lnTo>
                    <a:lnTo>
                      <a:pt x="4287" y="1592"/>
                    </a:lnTo>
                    <a:lnTo>
                      <a:pt x="4296" y="1639"/>
                    </a:lnTo>
                    <a:lnTo>
                      <a:pt x="4292" y="1679"/>
                    </a:lnTo>
                    <a:lnTo>
                      <a:pt x="4299" y="1740"/>
                    </a:lnTo>
                    <a:lnTo>
                      <a:pt x="4315" y="1791"/>
                    </a:lnTo>
                    <a:lnTo>
                      <a:pt x="4297" y="1790"/>
                    </a:lnTo>
                    <a:lnTo>
                      <a:pt x="4273" y="1778"/>
                    </a:lnTo>
                    <a:lnTo>
                      <a:pt x="4255" y="1762"/>
                    </a:lnTo>
                    <a:lnTo>
                      <a:pt x="4233" y="1747"/>
                    </a:lnTo>
                    <a:lnTo>
                      <a:pt x="4220" y="1743"/>
                    </a:lnTo>
                    <a:lnTo>
                      <a:pt x="4213" y="1786"/>
                    </a:lnTo>
                    <a:lnTo>
                      <a:pt x="4211" y="1859"/>
                    </a:lnTo>
                    <a:lnTo>
                      <a:pt x="4217" y="1923"/>
                    </a:lnTo>
                    <a:lnTo>
                      <a:pt x="4232" y="1979"/>
                    </a:lnTo>
                    <a:lnTo>
                      <a:pt x="4260" y="2056"/>
                    </a:lnTo>
                    <a:lnTo>
                      <a:pt x="4301" y="2157"/>
                    </a:lnTo>
                    <a:lnTo>
                      <a:pt x="4315" y="2215"/>
                    </a:lnTo>
                    <a:lnTo>
                      <a:pt x="4297" y="2216"/>
                    </a:lnTo>
                    <a:lnTo>
                      <a:pt x="4273" y="2227"/>
                    </a:lnTo>
                    <a:lnTo>
                      <a:pt x="4255" y="2243"/>
                    </a:lnTo>
                    <a:lnTo>
                      <a:pt x="4233" y="2257"/>
                    </a:lnTo>
                    <a:lnTo>
                      <a:pt x="4220" y="2261"/>
                    </a:lnTo>
                    <a:lnTo>
                      <a:pt x="4179" y="2243"/>
                    </a:lnTo>
                    <a:lnTo>
                      <a:pt x="4116" y="2200"/>
                    </a:lnTo>
                    <a:lnTo>
                      <a:pt x="4075" y="2155"/>
                    </a:lnTo>
                    <a:lnTo>
                      <a:pt x="4045" y="2108"/>
                    </a:lnTo>
                    <a:lnTo>
                      <a:pt x="4012" y="2035"/>
                    </a:lnTo>
                    <a:lnTo>
                      <a:pt x="3968" y="1960"/>
                    </a:lnTo>
                    <a:lnTo>
                      <a:pt x="3921" y="1909"/>
                    </a:lnTo>
                    <a:lnTo>
                      <a:pt x="3891" y="1884"/>
                    </a:lnTo>
                    <a:lnTo>
                      <a:pt x="3876" y="1920"/>
                    </a:lnTo>
                    <a:lnTo>
                      <a:pt x="3858" y="1983"/>
                    </a:lnTo>
                    <a:lnTo>
                      <a:pt x="3850" y="2067"/>
                    </a:lnTo>
                    <a:lnTo>
                      <a:pt x="3855" y="2180"/>
                    </a:lnTo>
                    <a:lnTo>
                      <a:pt x="3858" y="2279"/>
                    </a:lnTo>
                    <a:lnTo>
                      <a:pt x="3851" y="2359"/>
                    </a:lnTo>
                    <a:lnTo>
                      <a:pt x="3843" y="2403"/>
                    </a:lnTo>
                    <a:lnTo>
                      <a:pt x="3868" y="2410"/>
                    </a:lnTo>
                    <a:lnTo>
                      <a:pt x="3909" y="2434"/>
                    </a:lnTo>
                    <a:lnTo>
                      <a:pt x="3940" y="2468"/>
                    </a:lnTo>
                    <a:lnTo>
                      <a:pt x="3964" y="2509"/>
                    </a:lnTo>
                    <a:lnTo>
                      <a:pt x="3995" y="2576"/>
                    </a:lnTo>
                    <a:lnTo>
                      <a:pt x="4029" y="2638"/>
                    </a:lnTo>
                    <a:lnTo>
                      <a:pt x="4060" y="2673"/>
                    </a:lnTo>
                    <a:lnTo>
                      <a:pt x="4079" y="2686"/>
                    </a:lnTo>
                    <a:lnTo>
                      <a:pt x="4059" y="2682"/>
                    </a:lnTo>
                    <a:lnTo>
                      <a:pt x="4028" y="2666"/>
                    </a:lnTo>
                    <a:lnTo>
                      <a:pt x="3993" y="2629"/>
                    </a:lnTo>
                    <a:lnTo>
                      <a:pt x="3964" y="2588"/>
                    </a:lnTo>
                    <a:lnTo>
                      <a:pt x="3941" y="2564"/>
                    </a:lnTo>
                    <a:lnTo>
                      <a:pt x="3911" y="2548"/>
                    </a:lnTo>
                    <a:lnTo>
                      <a:pt x="3870" y="2541"/>
                    </a:lnTo>
                    <a:lnTo>
                      <a:pt x="3843" y="2545"/>
                    </a:lnTo>
                    <a:lnTo>
                      <a:pt x="3830" y="2584"/>
                    </a:lnTo>
                    <a:lnTo>
                      <a:pt x="3800" y="2642"/>
                    </a:lnTo>
                    <a:lnTo>
                      <a:pt x="3770" y="2684"/>
                    </a:lnTo>
                    <a:lnTo>
                      <a:pt x="3738" y="2712"/>
                    </a:lnTo>
                    <a:lnTo>
                      <a:pt x="3684" y="2742"/>
                    </a:lnTo>
                    <a:lnTo>
                      <a:pt x="3626" y="2774"/>
                    </a:lnTo>
                    <a:lnTo>
                      <a:pt x="3583" y="2806"/>
                    </a:lnTo>
                    <a:lnTo>
                      <a:pt x="3560" y="2828"/>
                    </a:lnTo>
                    <a:lnTo>
                      <a:pt x="3619" y="2830"/>
                    </a:lnTo>
                    <a:lnTo>
                      <a:pt x="3690" y="2844"/>
                    </a:lnTo>
                    <a:lnTo>
                      <a:pt x="3735" y="2853"/>
                    </a:lnTo>
                    <a:lnTo>
                      <a:pt x="3794" y="2844"/>
                    </a:lnTo>
                    <a:lnTo>
                      <a:pt x="3843" y="2828"/>
                    </a:lnTo>
                    <a:lnTo>
                      <a:pt x="3843" y="2844"/>
                    </a:lnTo>
                    <a:lnTo>
                      <a:pt x="3848" y="2874"/>
                    </a:lnTo>
                    <a:lnTo>
                      <a:pt x="3866" y="2917"/>
                    </a:lnTo>
                    <a:lnTo>
                      <a:pt x="3921" y="2986"/>
                    </a:lnTo>
                    <a:lnTo>
                      <a:pt x="3980" y="3039"/>
                    </a:lnTo>
                    <a:lnTo>
                      <a:pt x="4004" y="3073"/>
                    </a:lnTo>
                    <a:lnTo>
                      <a:pt x="4005" y="3097"/>
                    </a:lnTo>
                    <a:lnTo>
                      <a:pt x="3999" y="3113"/>
                    </a:lnTo>
                    <a:lnTo>
                      <a:pt x="3971" y="3138"/>
                    </a:lnTo>
                    <a:lnTo>
                      <a:pt x="3937" y="3157"/>
                    </a:lnTo>
                    <a:lnTo>
                      <a:pt x="3991" y="3159"/>
                    </a:lnTo>
                    <a:lnTo>
                      <a:pt x="4085" y="3170"/>
                    </a:lnTo>
                    <a:lnTo>
                      <a:pt x="4165" y="3187"/>
                    </a:lnTo>
                    <a:lnTo>
                      <a:pt x="4233" y="3210"/>
                    </a:lnTo>
                    <a:lnTo>
                      <a:pt x="4288" y="3238"/>
                    </a:lnTo>
                    <a:lnTo>
                      <a:pt x="4335" y="3270"/>
                    </a:lnTo>
                    <a:lnTo>
                      <a:pt x="4370" y="3306"/>
                    </a:lnTo>
                    <a:lnTo>
                      <a:pt x="4401" y="3345"/>
                    </a:lnTo>
                    <a:lnTo>
                      <a:pt x="4438" y="3409"/>
                    </a:lnTo>
                    <a:lnTo>
                      <a:pt x="4476" y="3498"/>
                    </a:lnTo>
                    <a:lnTo>
                      <a:pt x="4513" y="3591"/>
                    </a:lnTo>
                    <a:lnTo>
                      <a:pt x="4562" y="3680"/>
                    </a:lnTo>
                    <a:lnTo>
                      <a:pt x="4597" y="3723"/>
                    </a:lnTo>
                    <a:lnTo>
                      <a:pt x="4517" y="3674"/>
                    </a:lnTo>
                    <a:lnTo>
                      <a:pt x="4396" y="3600"/>
                    </a:lnTo>
                    <a:lnTo>
                      <a:pt x="4348" y="3551"/>
                    </a:lnTo>
                    <a:lnTo>
                      <a:pt x="4323" y="3511"/>
                    </a:lnTo>
                    <a:lnTo>
                      <a:pt x="4315" y="3487"/>
                    </a:lnTo>
                    <a:lnTo>
                      <a:pt x="4316" y="3503"/>
                    </a:lnTo>
                    <a:lnTo>
                      <a:pt x="4313" y="3531"/>
                    </a:lnTo>
                    <a:lnTo>
                      <a:pt x="4300" y="3560"/>
                    </a:lnTo>
                    <a:lnTo>
                      <a:pt x="4267" y="3587"/>
                    </a:lnTo>
                    <a:lnTo>
                      <a:pt x="4233" y="3612"/>
                    </a:lnTo>
                    <a:lnTo>
                      <a:pt x="4220" y="3628"/>
                    </a:lnTo>
                    <a:lnTo>
                      <a:pt x="4237" y="3631"/>
                    </a:lnTo>
                    <a:lnTo>
                      <a:pt x="4265" y="3644"/>
                    </a:lnTo>
                    <a:lnTo>
                      <a:pt x="4296" y="3676"/>
                    </a:lnTo>
                    <a:lnTo>
                      <a:pt x="4321" y="3734"/>
                    </a:lnTo>
                    <a:lnTo>
                      <a:pt x="4345" y="3792"/>
                    </a:lnTo>
                    <a:lnTo>
                      <a:pt x="4361" y="3816"/>
                    </a:lnTo>
                    <a:lnTo>
                      <a:pt x="4398" y="3827"/>
                    </a:lnTo>
                    <a:lnTo>
                      <a:pt x="4462" y="3836"/>
                    </a:lnTo>
                    <a:lnTo>
                      <a:pt x="4540" y="3834"/>
                    </a:lnTo>
                    <a:lnTo>
                      <a:pt x="4612" y="3816"/>
                    </a:lnTo>
                    <a:lnTo>
                      <a:pt x="4653" y="3808"/>
                    </a:lnTo>
                    <a:lnTo>
                      <a:pt x="4678" y="3811"/>
                    </a:lnTo>
                    <a:lnTo>
                      <a:pt x="4692" y="3816"/>
                    </a:lnTo>
                    <a:lnTo>
                      <a:pt x="4640" y="3854"/>
                    </a:lnTo>
                    <a:lnTo>
                      <a:pt x="4552" y="3927"/>
                    </a:lnTo>
                    <a:lnTo>
                      <a:pt x="4497" y="3982"/>
                    </a:lnTo>
                    <a:lnTo>
                      <a:pt x="4454" y="4041"/>
                    </a:lnTo>
                    <a:lnTo>
                      <a:pt x="4436" y="4085"/>
                    </a:lnTo>
                    <a:lnTo>
                      <a:pt x="4430" y="4116"/>
                    </a:lnTo>
                    <a:lnTo>
                      <a:pt x="4432" y="4145"/>
                    </a:lnTo>
                    <a:lnTo>
                      <a:pt x="4441" y="4173"/>
                    </a:lnTo>
                    <a:lnTo>
                      <a:pt x="4458" y="4201"/>
                    </a:lnTo>
                    <a:lnTo>
                      <a:pt x="4485" y="4228"/>
                    </a:lnTo>
                    <a:lnTo>
                      <a:pt x="4502" y="4241"/>
                    </a:lnTo>
                    <a:lnTo>
                      <a:pt x="4510" y="4221"/>
                    </a:lnTo>
                    <a:lnTo>
                      <a:pt x="4534" y="4197"/>
                    </a:lnTo>
                    <a:lnTo>
                      <a:pt x="4568" y="4189"/>
                    </a:lnTo>
                    <a:lnTo>
                      <a:pt x="4606" y="4195"/>
                    </a:lnTo>
                    <a:lnTo>
                      <a:pt x="4646" y="4209"/>
                    </a:lnTo>
                    <a:lnTo>
                      <a:pt x="4684" y="4229"/>
                    </a:lnTo>
                    <a:lnTo>
                      <a:pt x="4714" y="4253"/>
                    </a:lnTo>
                    <a:lnTo>
                      <a:pt x="4734" y="4277"/>
                    </a:lnTo>
                    <a:lnTo>
                      <a:pt x="4738" y="4288"/>
                    </a:lnTo>
                    <a:lnTo>
                      <a:pt x="4722" y="4315"/>
                    </a:lnTo>
                    <a:lnTo>
                      <a:pt x="4708" y="4363"/>
                    </a:lnTo>
                    <a:lnTo>
                      <a:pt x="4710" y="4407"/>
                    </a:lnTo>
                    <a:lnTo>
                      <a:pt x="4728" y="4447"/>
                    </a:lnTo>
                    <a:lnTo>
                      <a:pt x="4756" y="4483"/>
                    </a:lnTo>
                    <a:lnTo>
                      <a:pt x="4794" y="4515"/>
                    </a:lnTo>
                    <a:lnTo>
                      <a:pt x="4862" y="4561"/>
                    </a:lnTo>
                    <a:lnTo>
                      <a:pt x="4958" y="4617"/>
                    </a:lnTo>
                    <a:lnTo>
                      <a:pt x="5019" y="4661"/>
                    </a:lnTo>
                    <a:lnTo>
                      <a:pt x="5053" y="4690"/>
                    </a:lnTo>
                    <a:lnTo>
                      <a:pt x="5074" y="4721"/>
                    </a:lnTo>
                    <a:lnTo>
                      <a:pt x="5082" y="4754"/>
                    </a:lnTo>
                    <a:lnTo>
                      <a:pt x="5073" y="4792"/>
                    </a:lnTo>
                    <a:lnTo>
                      <a:pt x="5045" y="4832"/>
                    </a:lnTo>
                    <a:lnTo>
                      <a:pt x="5021" y="4853"/>
                    </a:lnTo>
                    <a:lnTo>
                      <a:pt x="5045" y="4849"/>
                    </a:lnTo>
                    <a:lnTo>
                      <a:pt x="5079" y="4849"/>
                    </a:lnTo>
                    <a:lnTo>
                      <a:pt x="5103" y="4860"/>
                    </a:lnTo>
                    <a:lnTo>
                      <a:pt x="5121" y="4877"/>
                    </a:lnTo>
                    <a:lnTo>
                      <a:pt x="5142" y="4909"/>
                    </a:lnTo>
                    <a:lnTo>
                      <a:pt x="5169" y="4937"/>
                    </a:lnTo>
                    <a:lnTo>
                      <a:pt x="5193" y="4946"/>
                    </a:lnTo>
                    <a:lnTo>
                      <a:pt x="5210" y="4948"/>
                    </a:lnTo>
                    <a:lnTo>
                      <a:pt x="5210" y="4917"/>
                    </a:lnTo>
                    <a:lnTo>
                      <a:pt x="5219" y="4888"/>
                    </a:lnTo>
                    <a:lnTo>
                      <a:pt x="5229" y="4874"/>
                    </a:lnTo>
                    <a:lnTo>
                      <a:pt x="5240" y="4869"/>
                    </a:lnTo>
                    <a:lnTo>
                      <a:pt x="5255" y="4870"/>
                    </a:lnTo>
                    <a:lnTo>
                      <a:pt x="5283" y="4884"/>
                    </a:lnTo>
                    <a:lnTo>
                      <a:pt x="5304" y="4901"/>
                    </a:lnTo>
                    <a:lnTo>
                      <a:pt x="5304" y="4665"/>
                    </a:lnTo>
                    <a:lnTo>
                      <a:pt x="5280" y="4662"/>
                    </a:lnTo>
                    <a:lnTo>
                      <a:pt x="5226" y="4650"/>
                    </a:lnTo>
                    <a:lnTo>
                      <a:pt x="5170" y="4628"/>
                    </a:lnTo>
                    <a:lnTo>
                      <a:pt x="5117" y="4598"/>
                    </a:lnTo>
                    <a:lnTo>
                      <a:pt x="5073" y="4564"/>
                    </a:lnTo>
                    <a:lnTo>
                      <a:pt x="5042" y="4527"/>
                    </a:lnTo>
                    <a:lnTo>
                      <a:pt x="5034" y="4496"/>
                    </a:lnTo>
                    <a:lnTo>
                      <a:pt x="5034" y="4477"/>
                    </a:lnTo>
                    <a:lnTo>
                      <a:pt x="5042" y="4457"/>
                    </a:lnTo>
                    <a:lnTo>
                      <a:pt x="5058" y="4439"/>
                    </a:lnTo>
                    <a:lnTo>
                      <a:pt x="5069" y="4429"/>
                    </a:lnTo>
                    <a:lnTo>
                      <a:pt x="5067" y="4456"/>
                    </a:lnTo>
                    <a:lnTo>
                      <a:pt x="5081" y="4497"/>
                    </a:lnTo>
                    <a:lnTo>
                      <a:pt x="5105" y="4525"/>
                    </a:lnTo>
                    <a:lnTo>
                      <a:pt x="5138" y="4545"/>
                    </a:lnTo>
                    <a:lnTo>
                      <a:pt x="5197" y="4566"/>
                    </a:lnTo>
                    <a:lnTo>
                      <a:pt x="5256" y="4586"/>
                    </a:lnTo>
                    <a:lnTo>
                      <a:pt x="5290" y="4605"/>
                    </a:lnTo>
                    <a:lnTo>
                      <a:pt x="5304" y="4618"/>
                    </a:lnTo>
                    <a:lnTo>
                      <a:pt x="5326" y="4604"/>
                    </a:lnTo>
                    <a:lnTo>
                      <a:pt x="5344" y="4573"/>
                    </a:lnTo>
                    <a:lnTo>
                      <a:pt x="5339" y="4540"/>
                    </a:lnTo>
                    <a:lnTo>
                      <a:pt x="5320" y="4505"/>
                    </a:lnTo>
                    <a:lnTo>
                      <a:pt x="5284" y="4455"/>
                    </a:lnTo>
                    <a:lnTo>
                      <a:pt x="5270" y="4412"/>
                    </a:lnTo>
                    <a:lnTo>
                      <a:pt x="5284" y="4391"/>
                    </a:lnTo>
                    <a:lnTo>
                      <a:pt x="5304" y="4383"/>
                    </a:lnTo>
                    <a:lnTo>
                      <a:pt x="5308" y="4397"/>
                    </a:lnTo>
                    <a:lnTo>
                      <a:pt x="5318" y="4412"/>
                    </a:lnTo>
                    <a:lnTo>
                      <a:pt x="5327" y="4415"/>
                    </a:lnTo>
                    <a:lnTo>
                      <a:pt x="5338" y="4407"/>
                    </a:lnTo>
                    <a:lnTo>
                      <a:pt x="5355" y="4384"/>
                    </a:lnTo>
                    <a:lnTo>
                      <a:pt x="5382" y="4348"/>
                    </a:lnTo>
                    <a:lnTo>
                      <a:pt x="5398" y="4335"/>
                    </a:lnTo>
                    <a:lnTo>
                      <a:pt x="5410" y="4341"/>
                    </a:lnTo>
                    <a:lnTo>
                      <a:pt x="5424" y="4363"/>
                    </a:lnTo>
                    <a:lnTo>
                      <a:pt x="5434" y="4405"/>
                    </a:lnTo>
                    <a:lnTo>
                      <a:pt x="5440" y="4469"/>
                    </a:lnTo>
                    <a:lnTo>
                      <a:pt x="5456" y="4507"/>
                    </a:lnTo>
                    <a:lnTo>
                      <a:pt x="5478" y="4521"/>
                    </a:lnTo>
                    <a:lnTo>
                      <a:pt x="5492" y="4524"/>
                    </a:lnTo>
                    <a:lnTo>
                      <a:pt x="5504" y="4468"/>
                    </a:lnTo>
                    <a:lnTo>
                      <a:pt x="5510" y="4365"/>
                    </a:lnTo>
                    <a:lnTo>
                      <a:pt x="5496" y="4271"/>
                    </a:lnTo>
                    <a:lnTo>
                      <a:pt x="5468" y="4183"/>
                    </a:lnTo>
                    <a:lnTo>
                      <a:pt x="5426" y="4103"/>
                    </a:lnTo>
                    <a:lnTo>
                      <a:pt x="5374" y="4029"/>
                    </a:lnTo>
                    <a:lnTo>
                      <a:pt x="5279" y="3927"/>
                    </a:lnTo>
                    <a:lnTo>
                      <a:pt x="5210" y="3864"/>
                    </a:lnTo>
                    <a:lnTo>
                      <a:pt x="5213" y="3819"/>
                    </a:lnTo>
                    <a:lnTo>
                      <a:pt x="5219" y="3755"/>
                    </a:lnTo>
                    <a:lnTo>
                      <a:pt x="5233" y="3734"/>
                    </a:lnTo>
                    <a:lnTo>
                      <a:pt x="5247" y="3724"/>
                    </a:lnTo>
                    <a:lnTo>
                      <a:pt x="5256" y="3723"/>
                    </a:lnTo>
                    <a:lnTo>
                      <a:pt x="5274" y="3750"/>
                    </a:lnTo>
                    <a:lnTo>
                      <a:pt x="5304" y="3792"/>
                    </a:lnTo>
                    <a:lnTo>
                      <a:pt x="5332" y="3820"/>
                    </a:lnTo>
                    <a:lnTo>
                      <a:pt x="5360" y="3834"/>
                    </a:lnTo>
                    <a:lnTo>
                      <a:pt x="5388" y="3834"/>
                    </a:lnTo>
                    <a:lnTo>
                      <a:pt x="5416" y="3820"/>
                    </a:lnTo>
                    <a:lnTo>
                      <a:pt x="5444" y="3792"/>
                    </a:lnTo>
                    <a:lnTo>
                      <a:pt x="5476" y="3750"/>
                    </a:lnTo>
                    <a:lnTo>
                      <a:pt x="5492" y="3723"/>
                    </a:lnTo>
                    <a:lnTo>
                      <a:pt x="5502" y="3734"/>
                    </a:lnTo>
                    <a:lnTo>
                      <a:pt x="5514" y="3776"/>
                    </a:lnTo>
                    <a:lnTo>
                      <a:pt x="5527" y="3866"/>
                    </a:lnTo>
                    <a:lnTo>
                      <a:pt x="5542" y="3986"/>
                    </a:lnTo>
                    <a:lnTo>
                      <a:pt x="5555" y="4025"/>
                    </a:lnTo>
                    <a:lnTo>
                      <a:pt x="5562" y="4031"/>
                    </a:lnTo>
                    <a:lnTo>
                      <a:pt x="5575" y="4024"/>
                    </a:lnTo>
                    <a:lnTo>
                      <a:pt x="5587" y="4006"/>
                    </a:lnTo>
                    <a:lnTo>
                      <a:pt x="5590" y="3950"/>
                    </a:lnTo>
                    <a:lnTo>
                      <a:pt x="5586" y="3847"/>
                    </a:lnTo>
                    <a:lnTo>
                      <a:pt x="5568" y="3758"/>
                    </a:lnTo>
                    <a:lnTo>
                      <a:pt x="5539" y="3682"/>
                    </a:lnTo>
                    <a:lnTo>
                      <a:pt x="5498" y="3616"/>
                    </a:lnTo>
                    <a:lnTo>
                      <a:pt x="5444" y="3564"/>
                    </a:lnTo>
                    <a:lnTo>
                      <a:pt x="5378" y="3524"/>
                    </a:lnTo>
                    <a:lnTo>
                      <a:pt x="5300" y="3496"/>
                    </a:lnTo>
                    <a:lnTo>
                      <a:pt x="5256" y="3487"/>
                    </a:lnTo>
                    <a:lnTo>
                      <a:pt x="5259" y="3535"/>
                    </a:lnTo>
                    <a:lnTo>
                      <a:pt x="5258" y="3616"/>
                    </a:lnTo>
                    <a:lnTo>
                      <a:pt x="5246" y="3655"/>
                    </a:lnTo>
                    <a:lnTo>
                      <a:pt x="5231" y="3667"/>
                    </a:lnTo>
                    <a:lnTo>
                      <a:pt x="5210" y="3664"/>
                    </a:lnTo>
                    <a:lnTo>
                      <a:pt x="5181" y="3646"/>
                    </a:lnTo>
                    <a:lnTo>
                      <a:pt x="5162" y="3628"/>
                    </a:lnTo>
                    <a:lnTo>
                      <a:pt x="5162" y="3582"/>
                    </a:lnTo>
                    <a:lnTo>
                      <a:pt x="5162" y="3496"/>
                    </a:lnTo>
                    <a:lnTo>
                      <a:pt x="5151" y="3345"/>
                    </a:lnTo>
                    <a:lnTo>
                      <a:pt x="5130" y="3210"/>
                    </a:lnTo>
                    <a:lnTo>
                      <a:pt x="5101" y="3089"/>
                    </a:lnTo>
                    <a:lnTo>
                      <a:pt x="5045" y="2922"/>
                    </a:lnTo>
                    <a:lnTo>
                      <a:pt x="4965" y="2708"/>
                    </a:lnTo>
                    <a:lnTo>
                      <a:pt x="4927" y="2592"/>
                    </a:lnTo>
                    <a:lnTo>
                      <a:pt x="5021" y="2592"/>
                    </a:lnTo>
                    <a:lnTo>
                      <a:pt x="5006" y="2632"/>
                    </a:lnTo>
                    <a:lnTo>
                      <a:pt x="4991" y="2685"/>
                    </a:lnTo>
                    <a:lnTo>
                      <a:pt x="4995" y="2716"/>
                    </a:lnTo>
                    <a:lnTo>
                      <a:pt x="5014" y="2730"/>
                    </a:lnTo>
                    <a:lnTo>
                      <a:pt x="5065" y="2741"/>
                    </a:lnTo>
                    <a:lnTo>
                      <a:pt x="5134" y="2765"/>
                    </a:lnTo>
                    <a:lnTo>
                      <a:pt x="5185" y="2800"/>
                    </a:lnTo>
                    <a:lnTo>
                      <a:pt x="5210" y="2828"/>
                    </a:lnTo>
                    <a:lnTo>
                      <a:pt x="5217" y="2837"/>
                    </a:lnTo>
                    <a:lnTo>
                      <a:pt x="5226" y="2877"/>
                    </a:lnTo>
                    <a:lnTo>
                      <a:pt x="5239" y="2959"/>
                    </a:lnTo>
                    <a:lnTo>
                      <a:pt x="5262" y="3042"/>
                    </a:lnTo>
                    <a:lnTo>
                      <a:pt x="5286" y="3083"/>
                    </a:lnTo>
                    <a:lnTo>
                      <a:pt x="5310" y="3098"/>
                    </a:lnTo>
                    <a:lnTo>
                      <a:pt x="5331" y="3099"/>
                    </a:lnTo>
                    <a:lnTo>
                      <a:pt x="5355" y="3093"/>
                    </a:lnTo>
                    <a:lnTo>
                      <a:pt x="5383" y="3075"/>
                    </a:lnTo>
                    <a:lnTo>
                      <a:pt x="5398" y="3063"/>
                    </a:lnTo>
                    <a:lnTo>
                      <a:pt x="5354" y="3006"/>
                    </a:lnTo>
                    <a:lnTo>
                      <a:pt x="5278" y="2882"/>
                    </a:lnTo>
                    <a:lnTo>
                      <a:pt x="5211" y="2749"/>
                    </a:lnTo>
                    <a:lnTo>
                      <a:pt x="5154" y="2608"/>
                    </a:lnTo>
                    <a:lnTo>
                      <a:pt x="5082" y="2383"/>
                    </a:lnTo>
                    <a:lnTo>
                      <a:pt x="5003" y="2065"/>
                    </a:lnTo>
                    <a:lnTo>
                      <a:pt x="4929" y="1739"/>
                    </a:lnTo>
                    <a:lnTo>
                      <a:pt x="4867" y="1498"/>
                    </a:lnTo>
                    <a:lnTo>
                      <a:pt x="4821" y="1339"/>
                    </a:lnTo>
                    <a:lnTo>
                      <a:pt x="4768" y="1186"/>
                    </a:lnTo>
                    <a:lnTo>
                      <a:pt x="4706" y="1039"/>
                    </a:lnTo>
                    <a:lnTo>
                      <a:pt x="4634" y="899"/>
                    </a:lnTo>
                    <a:lnTo>
                      <a:pt x="4550" y="768"/>
                    </a:lnTo>
                    <a:lnTo>
                      <a:pt x="4502" y="706"/>
                    </a:lnTo>
                    <a:lnTo>
                      <a:pt x="4476" y="698"/>
                    </a:lnTo>
                    <a:lnTo>
                      <a:pt x="4441" y="698"/>
                    </a:lnTo>
                    <a:lnTo>
                      <a:pt x="4422" y="714"/>
                    </a:lnTo>
                    <a:lnTo>
                      <a:pt x="4412" y="740"/>
                    </a:lnTo>
                    <a:lnTo>
                      <a:pt x="4405" y="768"/>
                    </a:lnTo>
                    <a:lnTo>
                      <a:pt x="4396" y="793"/>
                    </a:lnTo>
                    <a:lnTo>
                      <a:pt x="4376" y="809"/>
                    </a:lnTo>
                    <a:lnTo>
                      <a:pt x="4341" y="810"/>
                    </a:lnTo>
                    <a:lnTo>
                      <a:pt x="4315" y="801"/>
                    </a:lnTo>
                    <a:lnTo>
                      <a:pt x="4329" y="790"/>
                    </a:lnTo>
                    <a:lnTo>
                      <a:pt x="4353" y="761"/>
                    </a:lnTo>
                    <a:lnTo>
                      <a:pt x="4370" y="726"/>
                    </a:lnTo>
                    <a:lnTo>
                      <a:pt x="4381" y="686"/>
                    </a:lnTo>
                    <a:lnTo>
                      <a:pt x="4389" y="620"/>
                    </a:lnTo>
                    <a:lnTo>
                      <a:pt x="4384" y="522"/>
                    </a:lnTo>
                    <a:lnTo>
                      <a:pt x="4362" y="429"/>
                    </a:lnTo>
                    <a:lnTo>
                      <a:pt x="4329" y="349"/>
                    </a:lnTo>
                    <a:lnTo>
                      <a:pt x="4299" y="306"/>
                    </a:lnTo>
                    <a:lnTo>
                      <a:pt x="4277" y="286"/>
                    </a:lnTo>
                    <a:lnTo>
                      <a:pt x="4255" y="277"/>
                    </a:lnTo>
                    <a:lnTo>
                      <a:pt x="4232" y="277"/>
                    </a:lnTo>
                    <a:lnTo>
                      <a:pt x="4220" y="282"/>
                    </a:lnTo>
                    <a:lnTo>
                      <a:pt x="4240" y="297"/>
                    </a:lnTo>
                    <a:lnTo>
                      <a:pt x="4264" y="334"/>
                    </a:lnTo>
                    <a:lnTo>
                      <a:pt x="4273" y="374"/>
                    </a:lnTo>
                    <a:lnTo>
                      <a:pt x="4271" y="412"/>
                    </a:lnTo>
                    <a:lnTo>
                      <a:pt x="4257" y="440"/>
                    </a:lnTo>
                    <a:lnTo>
                      <a:pt x="4237" y="453"/>
                    </a:lnTo>
                    <a:lnTo>
                      <a:pt x="4212" y="444"/>
                    </a:lnTo>
                    <a:lnTo>
                      <a:pt x="4185" y="409"/>
                    </a:lnTo>
                    <a:lnTo>
                      <a:pt x="4173" y="377"/>
                    </a:lnTo>
                    <a:lnTo>
                      <a:pt x="4167" y="406"/>
                    </a:lnTo>
                    <a:lnTo>
                      <a:pt x="4173" y="461"/>
                    </a:lnTo>
                    <a:lnTo>
                      <a:pt x="4211" y="534"/>
                    </a:lnTo>
                    <a:lnTo>
                      <a:pt x="4256" y="601"/>
                    </a:lnTo>
                    <a:lnTo>
                      <a:pt x="4275" y="644"/>
                    </a:lnTo>
                    <a:lnTo>
                      <a:pt x="4276" y="676"/>
                    </a:lnTo>
                    <a:lnTo>
                      <a:pt x="4271" y="697"/>
                    </a:lnTo>
                    <a:lnTo>
                      <a:pt x="4248" y="730"/>
                    </a:lnTo>
                    <a:lnTo>
                      <a:pt x="4220" y="754"/>
                    </a:lnTo>
                    <a:lnTo>
                      <a:pt x="4199" y="712"/>
                    </a:lnTo>
                    <a:lnTo>
                      <a:pt x="4149" y="633"/>
                    </a:lnTo>
                    <a:lnTo>
                      <a:pt x="4075" y="526"/>
                    </a:lnTo>
                    <a:lnTo>
                      <a:pt x="4015" y="424"/>
                    </a:lnTo>
                    <a:lnTo>
                      <a:pt x="3992" y="352"/>
                    </a:lnTo>
                    <a:lnTo>
                      <a:pt x="3988" y="274"/>
                    </a:lnTo>
                    <a:lnTo>
                      <a:pt x="4009" y="189"/>
                    </a:lnTo>
                    <a:lnTo>
                      <a:pt x="4032" y="141"/>
                    </a:lnTo>
                    <a:lnTo>
                      <a:pt x="4051" y="140"/>
                    </a:lnTo>
                    <a:lnTo>
                      <a:pt x="4077" y="148"/>
                    </a:lnTo>
                    <a:lnTo>
                      <a:pt x="4101" y="177"/>
                    </a:lnTo>
                    <a:lnTo>
                      <a:pt x="4117" y="232"/>
                    </a:lnTo>
                    <a:lnTo>
                      <a:pt x="4136" y="266"/>
                    </a:lnTo>
                    <a:lnTo>
                      <a:pt x="4157" y="280"/>
                    </a:lnTo>
                    <a:lnTo>
                      <a:pt x="4173" y="282"/>
                    </a:lnTo>
                    <a:lnTo>
                      <a:pt x="4164" y="246"/>
                    </a:lnTo>
                    <a:lnTo>
                      <a:pt x="4167" y="209"/>
                    </a:lnTo>
                    <a:lnTo>
                      <a:pt x="4175" y="192"/>
                    </a:lnTo>
                    <a:lnTo>
                      <a:pt x="4196" y="173"/>
                    </a:lnTo>
                    <a:lnTo>
                      <a:pt x="4236" y="159"/>
                    </a:lnTo>
                    <a:lnTo>
                      <a:pt x="4280" y="151"/>
                    </a:lnTo>
                    <a:lnTo>
                      <a:pt x="4321" y="140"/>
                    </a:lnTo>
                    <a:lnTo>
                      <a:pt x="4347" y="124"/>
                    </a:lnTo>
                    <a:lnTo>
                      <a:pt x="4357" y="109"/>
                    </a:lnTo>
                    <a:lnTo>
                      <a:pt x="4364" y="89"/>
                    </a:lnTo>
                    <a:lnTo>
                      <a:pt x="4364" y="63"/>
                    </a:lnTo>
                    <a:lnTo>
                      <a:pt x="4361" y="47"/>
                    </a:lnTo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6">
                <a:extLst>
                  <a:ext uri="{FF2B5EF4-FFF2-40B4-BE49-F238E27FC236}">
                    <a16:creationId xmlns:a16="http://schemas.microsoft.com/office/drawing/2014/main" id="{E3A943CB-B307-4C07-8E7D-8C6F9CC93C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35787" y="-233619"/>
                <a:ext cx="69351" cy="106694"/>
              </a:xfrm>
              <a:custGeom>
                <a:avLst/>
                <a:gdLst>
                  <a:gd name="T0" fmla="*/ 333 w 428"/>
                  <a:gd name="T1" fmla="*/ 141 h 659"/>
                  <a:gd name="T2" fmla="*/ 356 w 428"/>
                  <a:gd name="T3" fmla="*/ 154 h 659"/>
                  <a:gd name="T4" fmla="*/ 389 w 428"/>
                  <a:gd name="T5" fmla="*/ 191 h 659"/>
                  <a:gd name="T6" fmla="*/ 412 w 428"/>
                  <a:gd name="T7" fmla="*/ 239 h 659"/>
                  <a:gd name="T8" fmla="*/ 424 w 428"/>
                  <a:gd name="T9" fmla="*/ 298 h 659"/>
                  <a:gd name="T10" fmla="*/ 428 w 428"/>
                  <a:gd name="T11" fmla="*/ 330 h 659"/>
                  <a:gd name="T12" fmla="*/ 404 w 428"/>
                  <a:gd name="T13" fmla="*/ 329 h 659"/>
                  <a:gd name="T14" fmla="*/ 364 w 428"/>
                  <a:gd name="T15" fmla="*/ 333 h 659"/>
                  <a:gd name="T16" fmla="*/ 336 w 428"/>
                  <a:gd name="T17" fmla="*/ 342 h 659"/>
                  <a:gd name="T18" fmla="*/ 315 w 428"/>
                  <a:gd name="T19" fmla="*/ 357 h 659"/>
                  <a:gd name="T20" fmla="*/ 303 w 428"/>
                  <a:gd name="T21" fmla="*/ 374 h 659"/>
                  <a:gd name="T22" fmla="*/ 296 w 428"/>
                  <a:gd name="T23" fmla="*/ 395 h 659"/>
                  <a:gd name="T24" fmla="*/ 295 w 428"/>
                  <a:gd name="T25" fmla="*/ 431 h 659"/>
                  <a:gd name="T26" fmla="*/ 311 w 428"/>
                  <a:gd name="T27" fmla="*/ 515 h 659"/>
                  <a:gd name="T28" fmla="*/ 320 w 428"/>
                  <a:gd name="T29" fmla="*/ 597 h 659"/>
                  <a:gd name="T30" fmla="*/ 311 w 428"/>
                  <a:gd name="T31" fmla="*/ 631 h 659"/>
                  <a:gd name="T32" fmla="*/ 296 w 428"/>
                  <a:gd name="T33" fmla="*/ 651 h 659"/>
                  <a:gd name="T34" fmla="*/ 287 w 428"/>
                  <a:gd name="T35" fmla="*/ 659 h 659"/>
                  <a:gd name="T36" fmla="*/ 264 w 428"/>
                  <a:gd name="T37" fmla="*/ 654 h 659"/>
                  <a:gd name="T38" fmla="*/ 224 w 428"/>
                  <a:gd name="T39" fmla="*/ 634 h 659"/>
                  <a:gd name="T40" fmla="*/ 188 w 428"/>
                  <a:gd name="T41" fmla="*/ 607 h 659"/>
                  <a:gd name="T42" fmla="*/ 155 w 428"/>
                  <a:gd name="T43" fmla="*/ 574 h 659"/>
                  <a:gd name="T44" fmla="*/ 112 w 428"/>
                  <a:gd name="T45" fmla="*/ 514 h 659"/>
                  <a:gd name="T46" fmla="*/ 66 w 428"/>
                  <a:gd name="T47" fmla="*/ 419 h 659"/>
                  <a:gd name="T48" fmla="*/ 32 w 428"/>
                  <a:gd name="T49" fmla="*/ 317 h 659"/>
                  <a:gd name="T50" fmla="*/ 11 w 428"/>
                  <a:gd name="T51" fmla="*/ 214 h 659"/>
                  <a:gd name="T52" fmla="*/ 0 w 428"/>
                  <a:gd name="T53" fmla="*/ 115 h 659"/>
                  <a:gd name="T54" fmla="*/ 0 w 428"/>
                  <a:gd name="T55" fmla="*/ 33 h 659"/>
                  <a:gd name="T56" fmla="*/ 3 w 428"/>
                  <a:gd name="T57" fmla="*/ 0 h 659"/>
                  <a:gd name="T58" fmla="*/ 20 w 428"/>
                  <a:gd name="T59" fmla="*/ 5 h 659"/>
                  <a:gd name="T60" fmla="*/ 50 w 428"/>
                  <a:gd name="T61" fmla="*/ 18 h 659"/>
                  <a:gd name="T62" fmla="*/ 84 w 428"/>
                  <a:gd name="T63" fmla="*/ 45 h 659"/>
                  <a:gd name="T64" fmla="*/ 111 w 428"/>
                  <a:gd name="T65" fmla="*/ 94 h 659"/>
                  <a:gd name="T66" fmla="*/ 122 w 428"/>
                  <a:gd name="T67" fmla="*/ 153 h 659"/>
                  <a:gd name="T68" fmla="*/ 119 w 428"/>
                  <a:gd name="T69" fmla="*/ 249 h 659"/>
                  <a:gd name="T70" fmla="*/ 100 w 428"/>
                  <a:gd name="T71" fmla="*/ 374 h 659"/>
                  <a:gd name="T72" fmla="*/ 98 w 428"/>
                  <a:gd name="T73" fmla="*/ 425 h 659"/>
                  <a:gd name="T74" fmla="*/ 118 w 428"/>
                  <a:gd name="T75" fmla="*/ 411 h 659"/>
                  <a:gd name="T76" fmla="*/ 162 w 428"/>
                  <a:gd name="T77" fmla="*/ 390 h 659"/>
                  <a:gd name="T78" fmla="*/ 231 w 428"/>
                  <a:gd name="T79" fmla="*/ 363 h 659"/>
                  <a:gd name="T80" fmla="*/ 294 w 428"/>
                  <a:gd name="T81" fmla="*/ 329 h 659"/>
                  <a:gd name="T82" fmla="*/ 324 w 428"/>
                  <a:gd name="T83" fmla="*/ 294 h 659"/>
                  <a:gd name="T84" fmla="*/ 341 w 428"/>
                  <a:gd name="T85" fmla="*/ 247 h 659"/>
                  <a:gd name="T86" fmla="*/ 341 w 428"/>
                  <a:gd name="T87" fmla="*/ 182 h 659"/>
                  <a:gd name="T88" fmla="*/ 333 w 428"/>
                  <a:gd name="T89" fmla="*/ 141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28" h="659">
                    <a:moveTo>
                      <a:pt x="333" y="141"/>
                    </a:moveTo>
                    <a:lnTo>
                      <a:pt x="356" y="154"/>
                    </a:lnTo>
                    <a:lnTo>
                      <a:pt x="389" y="191"/>
                    </a:lnTo>
                    <a:lnTo>
                      <a:pt x="412" y="239"/>
                    </a:lnTo>
                    <a:lnTo>
                      <a:pt x="424" y="298"/>
                    </a:lnTo>
                    <a:lnTo>
                      <a:pt x="428" y="330"/>
                    </a:lnTo>
                    <a:lnTo>
                      <a:pt x="404" y="329"/>
                    </a:lnTo>
                    <a:lnTo>
                      <a:pt x="364" y="333"/>
                    </a:lnTo>
                    <a:lnTo>
                      <a:pt x="336" y="342"/>
                    </a:lnTo>
                    <a:lnTo>
                      <a:pt x="315" y="357"/>
                    </a:lnTo>
                    <a:lnTo>
                      <a:pt x="303" y="374"/>
                    </a:lnTo>
                    <a:lnTo>
                      <a:pt x="296" y="395"/>
                    </a:lnTo>
                    <a:lnTo>
                      <a:pt x="295" y="431"/>
                    </a:lnTo>
                    <a:lnTo>
                      <a:pt x="311" y="515"/>
                    </a:lnTo>
                    <a:lnTo>
                      <a:pt x="320" y="597"/>
                    </a:lnTo>
                    <a:lnTo>
                      <a:pt x="311" y="631"/>
                    </a:lnTo>
                    <a:lnTo>
                      <a:pt x="296" y="651"/>
                    </a:lnTo>
                    <a:lnTo>
                      <a:pt x="287" y="659"/>
                    </a:lnTo>
                    <a:lnTo>
                      <a:pt x="264" y="654"/>
                    </a:lnTo>
                    <a:lnTo>
                      <a:pt x="224" y="634"/>
                    </a:lnTo>
                    <a:lnTo>
                      <a:pt x="188" y="607"/>
                    </a:lnTo>
                    <a:lnTo>
                      <a:pt x="155" y="574"/>
                    </a:lnTo>
                    <a:lnTo>
                      <a:pt x="112" y="514"/>
                    </a:lnTo>
                    <a:lnTo>
                      <a:pt x="66" y="419"/>
                    </a:lnTo>
                    <a:lnTo>
                      <a:pt x="32" y="317"/>
                    </a:lnTo>
                    <a:lnTo>
                      <a:pt x="11" y="214"/>
                    </a:lnTo>
                    <a:lnTo>
                      <a:pt x="0" y="115"/>
                    </a:lnTo>
                    <a:lnTo>
                      <a:pt x="0" y="33"/>
                    </a:lnTo>
                    <a:lnTo>
                      <a:pt x="3" y="0"/>
                    </a:lnTo>
                    <a:lnTo>
                      <a:pt x="20" y="5"/>
                    </a:lnTo>
                    <a:lnTo>
                      <a:pt x="50" y="18"/>
                    </a:lnTo>
                    <a:lnTo>
                      <a:pt x="84" y="45"/>
                    </a:lnTo>
                    <a:lnTo>
                      <a:pt x="111" y="94"/>
                    </a:lnTo>
                    <a:lnTo>
                      <a:pt x="122" y="153"/>
                    </a:lnTo>
                    <a:lnTo>
                      <a:pt x="119" y="249"/>
                    </a:lnTo>
                    <a:lnTo>
                      <a:pt x="100" y="374"/>
                    </a:lnTo>
                    <a:lnTo>
                      <a:pt x="98" y="425"/>
                    </a:lnTo>
                    <a:lnTo>
                      <a:pt x="118" y="411"/>
                    </a:lnTo>
                    <a:lnTo>
                      <a:pt x="162" y="390"/>
                    </a:lnTo>
                    <a:lnTo>
                      <a:pt x="231" y="363"/>
                    </a:lnTo>
                    <a:lnTo>
                      <a:pt x="294" y="329"/>
                    </a:lnTo>
                    <a:lnTo>
                      <a:pt x="324" y="294"/>
                    </a:lnTo>
                    <a:lnTo>
                      <a:pt x="341" y="247"/>
                    </a:lnTo>
                    <a:lnTo>
                      <a:pt x="341" y="182"/>
                    </a:lnTo>
                    <a:lnTo>
                      <a:pt x="333" y="14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7">
                <a:extLst>
                  <a:ext uri="{FF2B5EF4-FFF2-40B4-BE49-F238E27FC236}">
                    <a16:creationId xmlns:a16="http://schemas.microsoft.com/office/drawing/2014/main" id="{C0AE4066-85B6-469F-A585-1B556DED182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32872" y="-80368"/>
                <a:ext cx="53832" cy="38798"/>
              </a:xfrm>
              <a:custGeom>
                <a:avLst/>
                <a:gdLst>
                  <a:gd name="T0" fmla="*/ 0 w 331"/>
                  <a:gd name="T1" fmla="*/ 90 h 241"/>
                  <a:gd name="T2" fmla="*/ 7 w 331"/>
                  <a:gd name="T3" fmla="*/ 64 h 241"/>
                  <a:gd name="T4" fmla="*/ 27 w 331"/>
                  <a:gd name="T5" fmla="*/ 26 h 241"/>
                  <a:gd name="T6" fmla="*/ 58 w 331"/>
                  <a:gd name="T7" fmla="*/ 6 h 241"/>
                  <a:gd name="T8" fmla="*/ 94 w 331"/>
                  <a:gd name="T9" fmla="*/ 0 h 241"/>
                  <a:gd name="T10" fmla="*/ 155 w 331"/>
                  <a:gd name="T11" fmla="*/ 8 h 241"/>
                  <a:gd name="T12" fmla="*/ 243 w 331"/>
                  <a:gd name="T13" fmla="*/ 34 h 241"/>
                  <a:gd name="T14" fmla="*/ 283 w 331"/>
                  <a:gd name="T15" fmla="*/ 44 h 241"/>
                  <a:gd name="T16" fmla="*/ 285 w 331"/>
                  <a:gd name="T17" fmla="*/ 64 h 241"/>
                  <a:gd name="T18" fmla="*/ 281 w 331"/>
                  <a:gd name="T19" fmla="*/ 96 h 241"/>
                  <a:gd name="T20" fmla="*/ 269 w 331"/>
                  <a:gd name="T21" fmla="*/ 118 h 241"/>
                  <a:gd name="T22" fmla="*/ 249 w 331"/>
                  <a:gd name="T23" fmla="*/ 133 h 241"/>
                  <a:gd name="T24" fmla="*/ 236 w 331"/>
                  <a:gd name="T25" fmla="*/ 138 h 241"/>
                  <a:gd name="T26" fmla="*/ 252 w 331"/>
                  <a:gd name="T27" fmla="*/ 169 h 241"/>
                  <a:gd name="T28" fmla="*/ 283 w 331"/>
                  <a:gd name="T29" fmla="*/ 209 h 241"/>
                  <a:gd name="T30" fmla="*/ 312 w 331"/>
                  <a:gd name="T31" fmla="*/ 228 h 241"/>
                  <a:gd name="T32" fmla="*/ 331 w 331"/>
                  <a:gd name="T33" fmla="*/ 232 h 241"/>
                  <a:gd name="T34" fmla="*/ 293 w 331"/>
                  <a:gd name="T35" fmla="*/ 241 h 241"/>
                  <a:gd name="T36" fmla="*/ 243 w 331"/>
                  <a:gd name="T37" fmla="*/ 238 h 241"/>
                  <a:gd name="T38" fmla="*/ 209 w 331"/>
                  <a:gd name="T39" fmla="*/ 217 h 241"/>
                  <a:gd name="T40" fmla="*/ 188 w 331"/>
                  <a:gd name="T41" fmla="*/ 184 h 241"/>
                  <a:gd name="T42" fmla="*/ 170 w 331"/>
                  <a:gd name="T43" fmla="*/ 146 h 241"/>
                  <a:gd name="T44" fmla="*/ 144 w 331"/>
                  <a:gd name="T45" fmla="*/ 112 h 241"/>
                  <a:gd name="T46" fmla="*/ 106 w 331"/>
                  <a:gd name="T47" fmla="*/ 88 h 241"/>
                  <a:gd name="T48" fmla="*/ 44 w 331"/>
                  <a:gd name="T49" fmla="*/ 82 h 241"/>
                  <a:gd name="T50" fmla="*/ 0 w 331"/>
                  <a:gd name="T51" fmla="*/ 9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1" h="241">
                    <a:moveTo>
                      <a:pt x="0" y="90"/>
                    </a:moveTo>
                    <a:lnTo>
                      <a:pt x="7" y="64"/>
                    </a:lnTo>
                    <a:lnTo>
                      <a:pt x="27" y="26"/>
                    </a:lnTo>
                    <a:lnTo>
                      <a:pt x="58" y="6"/>
                    </a:lnTo>
                    <a:lnTo>
                      <a:pt x="94" y="0"/>
                    </a:lnTo>
                    <a:lnTo>
                      <a:pt x="155" y="8"/>
                    </a:lnTo>
                    <a:lnTo>
                      <a:pt x="243" y="34"/>
                    </a:lnTo>
                    <a:lnTo>
                      <a:pt x="283" y="44"/>
                    </a:lnTo>
                    <a:lnTo>
                      <a:pt x="285" y="64"/>
                    </a:lnTo>
                    <a:lnTo>
                      <a:pt x="281" y="96"/>
                    </a:lnTo>
                    <a:lnTo>
                      <a:pt x="269" y="118"/>
                    </a:lnTo>
                    <a:lnTo>
                      <a:pt x="249" y="133"/>
                    </a:lnTo>
                    <a:lnTo>
                      <a:pt x="236" y="138"/>
                    </a:lnTo>
                    <a:lnTo>
                      <a:pt x="252" y="169"/>
                    </a:lnTo>
                    <a:lnTo>
                      <a:pt x="283" y="209"/>
                    </a:lnTo>
                    <a:lnTo>
                      <a:pt x="312" y="228"/>
                    </a:lnTo>
                    <a:lnTo>
                      <a:pt x="331" y="232"/>
                    </a:lnTo>
                    <a:lnTo>
                      <a:pt x="293" y="241"/>
                    </a:lnTo>
                    <a:lnTo>
                      <a:pt x="243" y="238"/>
                    </a:lnTo>
                    <a:lnTo>
                      <a:pt x="209" y="217"/>
                    </a:lnTo>
                    <a:lnTo>
                      <a:pt x="188" y="184"/>
                    </a:lnTo>
                    <a:lnTo>
                      <a:pt x="170" y="146"/>
                    </a:lnTo>
                    <a:lnTo>
                      <a:pt x="144" y="112"/>
                    </a:lnTo>
                    <a:lnTo>
                      <a:pt x="106" y="88"/>
                    </a:lnTo>
                    <a:lnTo>
                      <a:pt x="44" y="82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8">
                <a:extLst>
                  <a:ext uri="{FF2B5EF4-FFF2-40B4-BE49-F238E27FC236}">
                    <a16:creationId xmlns:a16="http://schemas.microsoft.com/office/drawing/2014/main" id="{CD333B2B-BA7B-443D-90F8-0EF83AF0561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65557" y="-58060"/>
                <a:ext cx="53347" cy="52862"/>
              </a:xfrm>
              <a:custGeom>
                <a:avLst/>
                <a:gdLst>
                  <a:gd name="T0" fmla="*/ 0 w 330"/>
                  <a:gd name="T1" fmla="*/ 0 h 329"/>
                  <a:gd name="T2" fmla="*/ 41 w 330"/>
                  <a:gd name="T3" fmla="*/ 43 h 329"/>
                  <a:gd name="T4" fmla="*/ 86 w 330"/>
                  <a:gd name="T5" fmla="*/ 76 h 329"/>
                  <a:gd name="T6" fmla="*/ 110 w 330"/>
                  <a:gd name="T7" fmla="*/ 86 h 329"/>
                  <a:gd name="T8" fmla="*/ 130 w 330"/>
                  <a:gd name="T9" fmla="*/ 86 h 329"/>
                  <a:gd name="T10" fmla="*/ 146 w 330"/>
                  <a:gd name="T11" fmla="*/ 80 h 329"/>
                  <a:gd name="T12" fmla="*/ 166 w 330"/>
                  <a:gd name="T13" fmla="*/ 63 h 329"/>
                  <a:gd name="T14" fmla="*/ 188 w 330"/>
                  <a:gd name="T15" fmla="*/ 36 h 329"/>
                  <a:gd name="T16" fmla="*/ 205 w 330"/>
                  <a:gd name="T17" fmla="*/ 23 h 329"/>
                  <a:gd name="T18" fmla="*/ 220 w 330"/>
                  <a:gd name="T19" fmla="*/ 22 h 329"/>
                  <a:gd name="T20" fmla="*/ 245 w 330"/>
                  <a:gd name="T21" fmla="*/ 32 h 329"/>
                  <a:gd name="T22" fmla="*/ 296 w 330"/>
                  <a:gd name="T23" fmla="*/ 88 h 329"/>
                  <a:gd name="T24" fmla="*/ 330 w 330"/>
                  <a:gd name="T25" fmla="*/ 141 h 329"/>
                  <a:gd name="T26" fmla="*/ 309 w 330"/>
                  <a:gd name="T27" fmla="*/ 172 h 329"/>
                  <a:gd name="T28" fmla="*/ 297 w 330"/>
                  <a:gd name="T29" fmla="*/ 212 h 329"/>
                  <a:gd name="T30" fmla="*/ 312 w 330"/>
                  <a:gd name="T31" fmla="*/ 231 h 329"/>
                  <a:gd name="T32" fmla="*/ 330 w 330"/>
                  <a:gd name="T33" fmla="*/ 236 h 329"/>
                  <a:gd name="T34" fmla="*/ 322 w 330"/>
                  <a:gd name="T35" fmla="*/ 248 h 329"/>
                  <a:gd name="T36" fmla="*/ 301 w 330"/>
                  <a:gd name="T37" fmla="*/ 268 h 329"/>
                  <a:gd name="T38" fmla="*/ 261 w 330"/>
                  <a:gd name="T39" fmla="*/ 289 h 329"/>
                  <a:gd name="T40" fmla="*/ 161 w 330"/>
                  <a:gd name="T41" fmla="*/ 313 h 329"/>
                  <a:gd name="T42" fmla="*/ 94 w 330"/>
                  <a:gd name="T43" fmla="*/ 329 h 329"/>
                  <a:gd name="T44" fmla="*/ 102 w 330"/>
                  <a:gd name="T45" fmla="*/ 295 h 329"/>
                  <a:gd name="T46" fmla="*/ 106 w 330"/>
                  <a:gd name="T47" fmla="*/ 239 h 329"/>
                  <a:gd name="T48" fmla="*/ 96 w 330"/>
                  <a:gd name="T49" fmla="*/ 196 h 329"/>
                  <a:gd name="T50" fmla="*/ 77 w 330"/>
                  <a:gd name="T51" fmla="*/ 161 h 329"/>
                  <a:gd name="T52" fmla="*/ 43 w 330"/>
                  <a:gd name="T53" fmla="*/ 117 h 329"/>
                  <a:gd name="T54" fmla="*/ 12 w 330"/>
                  <a:gd name="T55" fmla="*/ 68 h 329"/>
                  <a:gd name="T56" fmla="*/ 1 w 330"/>
                  <a:gd name="T57" fmla="*/ 26 h 329"/>
                  <a:gd name="T58" fmla="*/ 0 w 330"/>
                  <a:gd name="T59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30" h="329">
                    <a:moveTo>
                      <a:pt x="0" y="0"/>
                    </a:moveTo>
                    <a:lnTo>
                      <a:pt x="41" y="43"/>
                    </a:lnTo>
                    <a:lnTo>
                      <a:pt x="86" y="76"/>
                    </a:lnTo>
                    <a:lnTo>
                      <a:pt x="110" y="86"/>
                    </a:lnTo>
                    <a:lnTo>
                      <a:pt x="130" y="86"/>
                    </a:lnTo>
                    <a:lnTo>
                      <a:pt x="146" y="80"/>
                    </a:lnTo>
                    <a:lnTo>
                      <a:pt x="166" y="63"/>
                    </a:lnTo>
                    <a:lnTo>
                      <a:pt x="188" y="36"/>
                    </a:lnTo>
                    <a:lnTo>
                      <a:pt x="205" y="23"/>
                    </a:lnTo>
                    <a:lnTo>
                      <a:pt x="220" y="22"/>
                    </a:lnTo>
                    <a:lnTo>
                      <a:pt x="245" y="32"/>
                    </a:lnTo>
                    <a:lnTo>
                      <a:pt x="296" y="88"/>
                    </a:lnTo>
                    <a:lnTo>
                      <a:pt x="330" y="141"/>
                    </a:lnTo>
                    <a:lnTo>
                      <a:pt x="309" y="172"/>
                    </a:lnTo>
                    <a:lnTo>
                      <a:pt x="297" y="212"/>
                    </a:lnTo>
                    <a:lnTo>
                      <a:pt x="312" y="231"/>
                    </a:lnTo>
                    <a:lnTo>
                      <a:pt x="330" y="236"/>
                    </a:lnTo>
                    <a:lnTo>
                      <a:pt x="322" y="248"/>
                    </a:lnTo>
                    <a:lnTo>
                      <a:pt x="301" y="268"/>
                    </a:lnTo>
                    <a:lnTo>
                      <a:pt x="261" y="289"/>
                    </a:lnTo>
                    <a:lnTo>
                      <a:pt x="161" y="313"/>
                    </a:lnTo>
                    <a:lnTo>
                      <a:pt x="94" y="329"/>
                    </a:lnTo>
                    <a:lnTo>
                      <a:pt x="102" y="295"/>
                    </a:lnTo>
                    <a:lnTo>
                      <a:pt x="106" y="239"/>
                    </a:lnTo>
                    <a:lnTo>
                      <a:pt x="96" y="196"/>
                    </a:lnTo>
                    <a:lnTo>
                      <a:pt x="77" y="161"/>
                    </a:lnTo>
                    <a:lnTo>
                      <a:pt x="43" y="117"/>
                    </a:lnTo>
                    <a:lnTo>
                      <a:pt x="12" y="68"/>
                    </a:lnTo>
                    <a:lnTo>
                      <a:pt x="1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9">
                <a:extLst>
                  <a:ext uri="{FF2B5EF4-FFF2-40B4-BE49-F238E27FC236}">
                    <a16:creationId xmlns:a16="http://schemas.microsoft.com/office/drawing/2014/main" id="{91623759-8F82-4B5E-8857-44D51A9D0F6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04845" y="-50785"/>
                <a:ext cx="62561" cy="129487"/>
              </a:xfrm>
              <a:custGeom>
                <a:avLst/>
                <a:gdLst>
                  <a:gd name="T0" fmla="*/ 0 w 386"/>
                  <a:gd name="T1" fmla="*/ 0 h 801"/>
                  <a:gd name="T2" fmla="*/ 22 w 386"/>
                  <a:gd name="T3" fmla="*/ 7 h 801"/>
                  <a:gd name="T4" fmla="*/ 64 w 386"/>
                  <a:gd name="T5" fmla="*/ 24 h 801"/>
                  <a:gd name="T6" fmla="*/ 118 w 386"/>
                  <a:gd name="T7" fmla="*/ 58 h 801"/>
                  <a:gd name="T8" fmla="*/ 181 w 386"/>
                  <a:gd name="T9" fmla="*/ 113 h 801"/>
                  <a:gd name="T10" fmla="*/ 245 w 386"/>
                  <a:gd name="T11" fmla="*/ 166 h 801"/>
                  <a:gd name="T12" fmla="*/ 282 w 386"/>
                  <a:gd name="T13" fmla="*/ 189 h 801"/>
                  <a:gd name="T14" fmla="*/ 274 w 386"/>
                  <a:gd name="T15" fmla="*/ 216 h 801"/>
                  <a:gd name="T16" fmla="*/ 257 w 386"/>
                  <a:gd name="T17" fmla="*/ 249 h 801"/>
                  <a:gd name="T18" fmla="*/ 237 w 386"/>
                  <a:gd name="T19" fmla="*/ 264 h 801"/>
                  <a:gd name="T20" fmla="*/ 216 w 386"/>
                  <a:gd name="T21" fmla="*/ 264 h 801"/>
                  <a:gd name="T22" fmla="*/ 180 w 386"/>
                  <a:gd name="T23" fmla="*/ 256 h 801"/>
                  <a:gd name="T24" fmla="*/ 138 w 386"/>
                  <a:gd name="T25" fmla="*/ 254 h 801"/>
                  <a:gd name="T26" fmla="*/ 109 w 386"/>
                  <a:gd name="T27" fmla="*/ 268 h 801"/>
                  <a:gd name="T28" fmla="*/ 94 w 386"/>
                  <a:gd name="T29" fmla="*/ 282 h 801"/>
                  <a:gd name="T30" fmla="*/ 137 w 386"/>
                  <a:gd name="T31" fmla="*/ 362 h 801"/>
                  <a:gd name="T32" fmla="*/ 165 w 386"/>
                  <a:gd name="T33" fmla="*/ 432 h 801"/>
                  <a:gd name="T34" fmla="*/ 168 w 386"/>
                  <a:gd name="T35" fmla="*/ 462 h 801"/>
                  <a:gd name="T36" fmla="*/ 160 w 386"/>
                  <a:gd name="T37" fmla="*/ 517 h 801"/>
                  <a:gd name="T38" fmla="*/ 141 w 386"/>
                  <a:gd name="T39" fmla="*/ 565 h 801"/>
                  <a:gd name="T40" fmla="*/ 157 w 386"/>
                  <a:gd name="T41" fmla="*/ 553 h 801"/>
                  <a:gd name="T42" fmla="*/ 182 w 386"/>
                  <a:gd name="T43" fmla="*/ 518 h 801"/>
                  <a:gd name="T44" fmla="*/ 209 w 386"/>
                  <a:gd name="T45" fmla="*/ 486 h 801"/>
                  <a:gd name="T46" fmla="*/ 238 w 386"/>
                  <a:gd name="T47" fmla="*/ 472 h 801"/>
                  <a:gd name="T48" fmla="*/ 266 w 386"/>
                  <a:gd name="T49" fmla="*/ 469 h 801"/>
                  <a:gd name="T50" fmla="*/ 282 w 386"/>
                  <a:gd name="T51" fmla="*/ 472 h 801"/>
                  <a:gd name="T52" fmla="*/ 273 w 386"/>
                  <a:gd name="T53" fmla="*/ 489 h 801"/>
                  <a:gd name="T54" fmla="*/ 261 w 386"/>
                  <a:gd name="T55" fmla="*/ 528 h 801"/>
                  <a:gd name="T56" fmla="*/ 256 w 386"/>
                  <a:gd name="T57" fmla="*/ 565 h 801"/>
                  <a:gd name="T58" fmla="*/ 257 w 386"/>
                  <a:gd name="T59" fmla="*/ 599 h 801"/>
                  <a:gd name="T60" fmla="*/ 265 w 386"/>
                  <a:gd name="T61" fmla="*/ 626 h 801"/>
                  <a:gd name="T62" fmla="*/ 277 w 386"/>
                  <a:gd name="T63" fmla="*/ 643 h 801"/>
                  <a:gd name="T64" fmla="*/ 294 w 386"/>
                  <a:gd name="T65" fmla="*/ 645 h 801"/>
                  <a:gd name="T66" fmla="*/ 317 w 386"/>
                  <a:gd name="T67" fmla="*/ 629 h 801"/>
                  <a:gd name="T68" fmla="*/ 330 w 386"/>
                  <a:gd name="T69" fmla="*/ 613 h 801"/>
                  <a:gd name="T70" fmla="*/ 357 w 386"/>
                  <a:gd name="T71" fmla="*/ 614 h 801"/>
                  <a:gd name="T72" fmla="*/ 379 w 386"/>
                  <a:gd name="T73" fmla="*/ 625 h 801"/>
                  <a:gd name="T74" fmla="*/ 386 w 386"/>
                  <a:gd name="T75" fmla="*/ 634 h 801"/>
                  <a:gd name="T76" fmla="*/ 385 w 386"/>
                  <a:gd name="T77" fmla="*/ 650 h 801"/>
                  <a:gd name="T78" fmla="*/ 370 w 386"/>
                  <a:gd name="T79" fmla="*/ 677 h 801"/>
                  <a:gd name="T80" fmla="*/ 339 w 386"/>
                  <a:gd name="T81" fmla="*/ 718 h 801"/>
                  <a:gd name="T82" fmla="*/ 330 w 386"/>
                  <a:gd name="T83" fmla="*/ 743 h 801"/>
                  <a:gd name="T84" fmla="*/ 334 w 386"/>
                  <a:gd name="T85" fmla="*/ 750 h 801"/>
                  <a:gd name="T86" fmla="*/ 353 w 386"/>
                  <a:gd name="T87" fmla="*/ 755 h 801"/>
                  <a:gd name="T88" fmla="*/ 377 w 386"/>
                  <a:gd name="T89" fmla="*/ 754 h 801"/>
                  <a:gd name="T90" fmla="*/ 359 w 386"/>
                  <a:gd name="T91" fmla="*/ 779 h 801"/>
                  <a:gd name="T92" fmla="*/ 334 w 386"/>
                  <a:gd name="T93" fmla="*/ 798 h 801"/>
                  <a:gd name="T94" fmla="*/ 317 w 386"/>
                  <a:gd name="T95" fmla="*/ 801 h 801"/>
                  <a:gd name="T96" fmla="*/ 293 w 386"/>
                  <a:gd name="T97" fmla="*/ 797 h 801"/>
                  <a:gd name="T98" fmla="*/ 261 w 386"/>
                  <a:gd name="T99" fmla="*/ 773 h 801"/>
                  <a:gd name="T100" fmla="*/ 210 w 386"/>
                  <a:gd name="T101" fmla="*/ 721 h 801"/>
                  <a:gd name="T102" fmla="*/ 156 w 386"/>
                  <a:gd name="T103" fmla="*/ 673 h 801"/>
                  <a:gd name="T104" fmla="*/ 116 w 386"/>
                  <a:gd name="T105" fmla="*/ 658 h 801"/>
                  <a:gd name="T106" fmla="*/ 94 w 386"/>
                  <a:gd name="T107" fmla="*/ 659 h 801"/>
                  <a:gd name="T108" fmla="*/ 90 w 386"/>
                  <a:gd name="T109" fmla="*/ 514 h 801"/>
                  <a:gd name="T110" fmla="*/ 92 w 386"/>
                  <a:gd name="T111" fmla="*/ 336 h 801"/>
                  <a:gd name="T112" fmla="*/ 88 w 386"/>
                  <a:gd name="T113" fmla="*/ 250 h 801"/>
                  <a:gd name="T114" fmla="*/ 77 w 386"/>
                  <a:gd name="T115" fmla="*/ 196 h 801"/>
                  <a:gd name="T116" fmla="*/ 42 w 386"/>
                  <a:gd name="T117" fmla="*/ 98 h 801"/>
                  <a:gd name="T118" fmla="*/ 0 w 386"/>
                  <a:gd name="T119" fmla="*/ 0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6" h="801">
                    <a:moveTo>
                      <a:pt x="0" y="0"/>
                    </a:moveTo>
                    <a:lnTo>
                      <a:pt x="22" y="7"/>
                    </a:lnTo>
                    <a:lnTo>
                      <a:pt x="64" y="24"/>
                    </a:lnTo>
                    <a:lnTo>
                      <a:pt x="118" y="58"/>
                    </a:lnTo>
                    <a:lnTo>
                      <a:pt x="181" y="113"/>
                    </a:lnTo>
                    <a:lnTo>
                      <a:pt x="245" y="166"/>
                    </a:lnTo>
                    <a:lnTo>
                      <a:pt x="282" y="189"/>
                    </a:lnTo>
                    <a:lnTo>
                      <a:pt x="274" y="216"/>
                    </a:lnTo>
                    <a:lnTo>
                      <a:pt x="257" y="249"/>
                    </a:lnTo>
                    <a:lnTo>
                      <a:pt x="237" y="264"/>
                    </a:lnTo>
                    <a:lnTo>
                      <a:pt x="216" y="264"/>
                    </a:lnTo>
                    <a:lnTo>
                      <a:pt x="180" y="256"/>
                    </a:lnTo>
                    <a:lnTo>
                      <a:pt x="138" y="254"/>
                    </a:lnTo>
                    <a:lnTo>
                      <a:pt x="109" y="268"/>
                    </a:lnTo>
                    <a:lnTo>
                      <a:pt x="94" y="282"/>
                    </a:lnTo>
                    <a:lnTo>
                      <a:pt x="137" y="362"/>
                    </a:lnTo>
                    <a:lnTo>
                      <a:pt x="165" y="432"/>
                    </a:lnTo>
                    <a:lnTo>
                      <a:pt x="168" y="462"/>
                    </a:lnTo>
                    <a:lnTo>
                      <a:pt x="160" y="517"/>
                    </a:lnTo>
                    <a:lnTo>
                      <a:pt x="141" y="565"/>
                    </a:lnTo>
                    <a:lnTo>
                      <a:pt x="157" y="553"/>
                    </a:lnTo>
                    <a:lnTo>
                      <a:pt x="182" y="518"/>
                    </a:lnTo>
                    <a:lnTo>
                      <a:pt x="209" y="486"/>
                    </a:lnTo>
                    <a:lnTo>
                      <a:pt x="238" y="472"/>
                    </a:lnTo>
                    <a:lnTo>
                      <a:pt x="266" y="469"/>
                    </a:lnTo>
                    <a:lnTo>
                      <a:pt x="282" y="472"/>
                    </a:lnTo>
                    <a:lnTo>
                      <a:pt x="273" y="489"/>
                    </a:lnTo>
                    <a:lnTo>
                      <a:pt x="261" y="528"/>
                    </a:lnTo>
                    <a:lnTo>
                      <a:pt x="256" y="565"/>
                    </a:lnTo>
                    <a:lnTo>
                      <a:pt x="257" y="599"/>
                    </a:lnTo>
                    <a:lnTo>
                      <a:pt x="265" y="626"/>
                    </a:lnTo>
                    <a:lnTo>
                      <a:pt x="277" y="643"/>
                    </a:lnTo>
                    <a:lnTo>
                      <a:pt x="294" y="645"/>
                    </a:lnTo>
                    <a:lnTo>
                      <a:pt x="317" y="629"/>
                    </a:lnTo>
                    <a:lnTo>
                      <a:pt x="330" y="613"/>
                    </a:lnTo>
                    <a:lnTo>
                      <a:pt x="357" y="614"/>
                    </a:lnTo>
                    <a:lnTo>
                      <a:pt x="379" y="625"/>
                    </a:lnTo>
                    <a:lnTo>
                      <a:pt x="386" y="634"/>
                    </a:lnTo>
                    <a:lnTo>
                      <a:pt x="385" y="650"/>
                    </a:lnTo>
                    <a:lnTo>
                      <a:pt x="370" y="677"/>
                    </a:lnTo>
                    <a:lnTo>
                      <a:pt x="339" y="718"/>
                    </a:lnTo>
                    <a:lnTo>
                      <a:pt x="330" y="743"/>
                    </a:lnTo>
                    <a:lnTo>
                      <a:pt x="334" y="750"/>
                    </a:lnTo>
                    <a:lnTo>
                      <a:pt x="353" y="755"/>
                    </a:lnTo>
                    <a:lnTo>
                      <a:pt x="377" y="754"/>
                    </a:lnTo>
                    <a:lnTo>
                      <a:pt x="359" y="779"/>
                    </a:lnTo>
                    <a:lnTo>
                      <a:pt x="334" y="798"/>
                    </a:lnTo>
                    <a:lnTo>
                      <a:pt x="317" y="801"/>
                    </a:lnTo>
                    <a:lnTo>
                      <a:pt x="293" y="797"/>
                    </a:lnTo>
                    <a:lnTo>
                      <a:pt x="261" y="773"/>
                    </a:lnTo>
                    <a:lnTo>
                      <a:pt x="210" y="721"/>
                    </a:lnTo>
                    <a:lnTo>
                      <a:pt x="156" y="673"/>
                    </a:lnTo>
                    <a:lnTo>
                      <a:pt x="116" y="658"/>
                    </a:lnTo>
                    <a:lnTo>
                      <a:pt x="94" y="659"/>
                    </a:lnTo>
                    <a:lnTo>
                      <a:pt x="90" y="514"/>
                    </a:lnTo>
                    <a:lnTo>
                      <a:pt x="92" y="336"/>
                    </a:lnTo>
                    <a:lnTo>
                      <a:pt x="88" y="250"/>
                    </a:lnTo>
                    <a:lnTo>
                      <a:pt x="77" y="196"/>
                    </a:lnTo>
                    <a:lnTo>
                      <a:pt x="42" y="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50">
                <a:extLst>
                  <a:ext uri="{FF2B5EF4-FFF2-40B4-BE49-F238E27FC236}">
                    <a16:creationId xmlns:a16="http://schemas.microsoft.com/office/drawing/2014/main" id="{2DAE50AF-10D6-4633-93D4-3051B6AD24D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69554" y="261536"/>
                <a:ext cx="24734" cy="53347"/>
              </a:xfrm>
              <a:custGeom>
                <a:avLst/>
                <a:gdLst>
                  <a:gd name="T0" fmla="*/ 58 w 153"/>
                  <a:gd name="T1" fmla="*/ 330 h 330"/>
                  <a:gd name="T2" fmla="*/ 74 w 153"/>
                  <a:gd name="T3" fmla="*/ 329 h 330"/>
                  <a:gd name="T4" fmla="*/ 98 w 153"/>
                  <a:gd name="T5" fmla="*/ 317 h 330"/>
                  <a:gd name="T6" fmla="*/ 118 w 153"/>
                  <a:gd name="T7" fmla="*/ 301 h 330"/>
                  <a:gd name="T8" fmla="*/ 137 w 153"/>
                  <a:gd name="T9" fmla="*/ 286 h 330"/>
                  <a:gd name="T10" fmla="*/ 151 w 153"/>
                  <a:gd name="T11" fmla="*/ 282 h 330"/>
                  <a:gd name="T12" fmla="*/ 153 w 153"/>
                  <a:gd name="T13" fmla="*/ 255 h 330"/>
                  <a:gd name="T14" fmla="*/ 151 w 153"/>
                  <a:gd name="T15" fmla="*/ 204 h 330"/>
                  <a:gd name="T16" fmla="*/ 139 w 153"/>
                  <a:gd name="T17" fmla="*/ 163 h 330"/>
                  <a:gd name="T18" fmla="*/ 120 w 153"/>
                  <a:gd name="T19" fmla="*/ 128 h 330"/>
                  <a:gd name="T20" fmla="*/ 86 w 153"/>
                  <a:gd name="T21" fmla="*/ 83 h 330"/>
                  <a:gd name="T22" fmla="*/ 34 w 153"/>
                  <a:gd name="T23" fmla="*/ 29 h 330"/>
                  <a:gd name="T24" fmla="*/ 10 w 153"/>
                  <a:gd name="T25" fmla="*/ 0 h 330"/>
                  <a:gd name="T26" fmla="*/ 4 w 153"/>
                  <a:gd name="T27" fmla="*/ 29 h 330"/>
                  <a:gd name="T28" fmla="*/ 0 w 153"/>
                  <a:gd name="T29" fmla="*/ 80 h 330"/>
                  <a:gd name="T30" fmla="*/ 7 w 153"/>
                  <a:gd name="T31" fmla="*/ 121 h 330"/>
                  <a:gd name="T32" fmla="*/ 19 w 153"/>
                  <a:gd name="T33" fmla="*/ 156 h 330"/>
                  <a:gd name="T34" fmla="*/ 46 w 153"/>
                  <a:gd name="T35" fmla="*/ 200 h 330"/>
                  <a:gd name="T36" fmla="*/ 87 w 153"/>
                  <a:gd name="T37" fmla="*/ 253 h 330"/>
                  <a:gd name="T38" fmla="*/ 104 w 153"/>
                  <a:gd name="T39" fmla="*/ 282 h 330"/>
                  <a:gd name="T40" fmla="*/ 84 w 153"/>
                  <a:gd name="T41" fmla="*/ 282 h 330"/>
                  <a:gd name="T42" fmla="*/ 47 w 153"/>
                  <a:gd name="T43" fmla="*/ 290 h 330"/>
                  <a:gd name="T44" fmla="*/ 30 w 153"/>
                  <a:gd name="T45" fmla="*/ 300 h 330"/>
                  <a:gd name="T46" fmla="*/ 26 w 153"/>
                  <a:gd name="T47" fmla="*/ 308 h 330"/>
                  <a:gd name="T48" fmla="*/ 34 w 153"/>
                  <a:gd name="T49" fmla="*/ 321 h 330"/>
                  <a:gd name="T50" fmla="*/ 58 w 153"/>
                  <a:gd name="T51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58" y="330"/>
                    </a:moveTo>
                    <a:lnTo>
                      <a:pt x="74" y="329"/>
                    </a:lnTo>
                    <a:lnTo>
                      <a:pt x="98" y="317"/>
                    </a:lnTo>
                    <a:lnTo>
                      <a:pt x="118" y="301"/>
                    </a:lnTo>
                    <a:lnTo>
                      <a:pt x="137" y="286"/>
                    </a:lnTo>
                    <a:lnTo>
                      <a:pt x="151" y="282"/>
                    </a:lnTo>
                    <a:lnTo>
                      <a:pt x="153" y="255"/>
                    </a:lnTo>
                    <a:lnTo>
                      <a:pt x="151" y="204"/>
                    </a:lnTo>
                    <a:lnTo>
                      <a:pt x="139" y="163"/>
                    </a:lnTo>
                    <a:lnTo>
                      <a:pt x="120" y="128"/>
                    </a:lnTo>
                    <a:lnTo>
                      <a:pt x="86" y="83"/>
                    </a:lnTo>
                    <a:lnTo>
                      <a:pt x="34" y="29"/>
                    </a:lnTo>
                    <a:lnTo>
                      <a:pt x="10" y="0"/>
                    </a:lnTo>
                    <a:lnTo>
                      <a:pt x="4" y="29"/>
                    </a:lnTo>
                    <a:lnTo>
                      <a:pt x="0" y="80"/>
                    </a:lnTo>
                    <a:lnTo>
                      <a:pt x="7" y="121"/>
                    </a:lnTo>
                    <a:lnTo>
                      <a:pt x="19" y="156"/>
                    </a:lnTo>
                    <a:lnTo>
                      <a:pt x="46" y="200"/>
                    </a:lnTo>
                    <a:lnTo>
                      <a:pt x="87" y="253"/>
                    </a:lnTo>
                    <a:lnTo>
                      <a:pt x="104" y="282"/>
                    </a:lnTo>
                    <a:lnTo>
                      <a:pt x="84" y="282"/>
                    </a:lnTo>
                    <a:lnTo>
                      <a:pt x="47" y="290"/>
                    </a:lnTo>
                    <a:lnTo>
                      <a:pt x="30" y="300"/>
                    </a:lnTo>
                    <a:lnTo>
                      <a:pt x="26" y="308"/>
                    </a:lnTo>
                    <a:lnTo>
                      <a:pt x="34" y="321"/>
                    </a:lnTo>
                    <a:lnTo>
                      <a:pt x="58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51">
                <a:extLst>
                  <a:ext uri="{FF2B5EF4-FFF2-40B4-BE49-F238E27FC236}">
                    <a16:creationId xmlns:a16="http://schemas.microsoft.com/office/drawing/2014/main" id="{F2A5F8B9-99F9-4D4D-AFA4-79FF8B3E062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01173" y="238743"/>
                <a:ext cx="44617" cy="99419"/>
              </a:xfrm>
              <a:custGeom>
                <a:avLst/>
                <a:gdLst>
                  <a:gd name="T0" fmla="*/ 40 w 276"/>
                  <a:gd name="T1" fmla="*/ 96 h 615"/>
                  <a:gd name="T2" fmla="*/ 33 w 276"/>
                  <a:gd name="T3" fmla="*/ 180 h 615"/>
                  <a:gd name="T4" fmla="*/ 12 w 276"/>
                  <a:gd name="T5" fmla="*/ 334 h 615"/>
                  <a:gd name="T6" fmla="*/ 0 w 276"/>
                  <a:gd name="T7" fmla="*/ 433 h 615"/>
                  <a:gd name="T8" fmla="*/ 0 w 276"/>
                  <a:gd name="T9" fmla="*/ 492 h 615"/>
                  <a:gd name="T10" fmla="*/ 7 w 276"/>
                  <a:gd name="T11" fmla="*/ 547 h 615"/>
                  <a:gd name="T12" fmla="*/ 25 w 276"/>
                  <a:gd name="T13" fmla="*/ 593 h 615"/>
                  <a:gd name="T14" fmla="*/ 40 w 276"/>
                  <a:gd name="T15" fmla="*/ 615 h 615"/>
                  <a:gd name="T16" fmla="*/ 59 w 276"/>
                  <a:gd name="T17" fmla="*/ 569 h 615"/>
                  <a:gd name="T18" fmla="*/ 104 w 276"/>
                  <a:gd name="T19" fmla="*/ 463 h 615"/>
                  <a:gd name="T20" fmla="*/ 128 w 276"/>
                  <a:gd name="T21" fmla="*/ 378 h 615"/>
                  <a:gd name="T22" fmla="*/ 133 w 276"/>
                  <a:gd name="T23" fmla="*/ 320 h 615"/>
                  <a:gd name="T24" fmla="*/ 127 w 276"/>
                  <a:gd name="T25" fmla="*/ 266 h 615"/>
                  <a:gd name="T26" fmla="*/ 105 w 276"/>
                  <a:gd name="T27" fmla="*/ 214 h 615"/>
                  <a:gd name="T28" fmla="*/ 87 w 276"/>
                  <a:gd name="T29" fmla="*/ 190 h 615"/>
                  <a:gd name="T30" fmla="*/ 109 w 276"/>
                  <a:gd name="T31" fmla="*/ 188 h 615"/>
                  <a:gd name="T32" fmla="*/ 148 w 276"/>
                  <a:gd name="T33" fmla="*/ 182 h 615"/>
                  <a:gd name="T34" fmla="*/ 183 w 276"/>
                  <a:gd name="T35" fmla="*/ 168 h 615"/>
                  <a:gd name="T36" fmla="*/ 212 w 276"/>
                  <a:gd name="T37" fmla="*/ 150 h 615"/>
                  <a:gd name="T38" fmla="*/ 235 w 276"/>
                  <a:gd name="T39" fmla="*/ 127 h 615"/>
                  <a:gd name="T40" fmla="*/ 253 w 276"/>
                  <a:gd name="T41" fmla="*/ 98 h 615"/>
                  <a:gd name="T42" fmla="*/ 267 w 276"/>
                  <a:gd name="T43" fmla="*/ 63 h 615"/>
                  <a:gd name="T44" fmla="*/ 273 w 276"/>
                  <a:gd name="T45" fmla="*/ 24 h 615"/>
                  <a:gd name="T46" fmla="*/ 276 w 276"/>
                  <a:gd name="T47" fmla="*/ 2 h 615"/>
                  <a:gd name="T48" fmla="*/ 255 w 276"/>
                  <a:gd name="T49" fmla="*/ 0 h 615"/>
                  <a:gd name="T50" fmla="*/ 217 w 276"/>
                  <a:gd name="T51" fmla="*/ 6 h 615"/>
                  <a:gd name="T52" fmla="*/ 172 w 276"/>
                  <a:gd name="T53" fmla="*/ 23 h 615"/>
                  <a:gd name="T54" fmla="*/ 123 w 276"/>
                  <a:gd name="T55" fmla="*/ 55 h 615"/>
                  <a:gd name="T56" fmla="*/ 72 w 276"/>
                  <a:gd name="T57" fmla="*/ 87 h 615"/>
                  <a:gd name="T58" fmla="*/ 40 w 276"/>
                  <a:gd name="T59" fmla="*/ 9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40" y="96"/>
                    </a:moveTo>
                    <a:lnTo>
                      <a:pt x="33" y="180"/>
                    </a:lnTo>
                    <a:lnTo>
                      <a:pt x="12" y="334"/>
                    </a:lnTo>
                    <a:lnTo>
                      <a:pt x="0" y="433"/>
                    </a:lnTo>
                    <a:lnTo>
                      <a:pt x="0" y="492"/>
                    </a:lnTo>
                    <a:lnTo>
                      <a:pt x="7" y="547"/>
                    </a:lnTo>
                    <a:lnTo>
                      <a:pt x="25" y="593"/>
                    </a:lnTo>
                    <a:lnTo>
                      <a:pt x="40" y="615"/>
                    </a:lnTo>
                    <a:lnTo>
                      <a:pt x="59" y="569"/>
                    </a:lnTo>
                    <a:lnTo>
                      <a:pt x="104" y="463"/>
                    </a:lnTo>
                    <a:lnTo>
                      <a:pt x="128" y="378"/>
                    </a:lnTo>
                    <a:lnTo>
                      <a:pt x="133" y="320"/>
                    </a:lnTo>
                    <a:lnTo>
                      <a:pt x="127" y="266"/>
                    </a:lnTo>
                    <a:lnTo>
                      <a:pt x="105" y="214"/>
                    </a:lnTo>
                    <a:lnTo>
                      <a:pt x="87" y="190"/>
                    </a:lnTo>
                    <a:lnTo>
                      <a:pt x="109" y="188"/>
                    </a:lnTo>
                    <a:lnTo>
                      <a:pt x="148" y="182"/>
                    </a:lnTo>
                    <a:lnTo>
                      <a:pt x="183" y="168"/>
                    </a:lnTo>
                    <a:lnTo>
                      <a:pt x="212" y="150"/>
                    </a:lnTo>
                    <a:lnTo>
                      <a:pt x="235" y="127"/>
                    </a:lnTo>
                    <a:lnTo>
                      <a:pt x="253" y="98"/>
                    </a:lnTo>
                    <a:lnTo>
                      <a:pt x="267" y="63"/>
                    </a:lnTo>
                    <a:lnTo>
                      <a:pt x="273" y="24"/>
                    </a:lnTo>
                    <a:lnTo>
                      <a:pt x="276" y="2"/>
                    </a:lnTo>
                    <a:lnTo>
                      <a:pt x="255" y="0"/>
                    </a:lnTo>
                    <a:lnTo>
                      <a:pt x="217" y="6"/>
                    </a:lnTo>
                    <a:lnTo>
                      <a:pt x="172" y="23"/>
                    </a:lnTo>
                    <a:lnTo>
                      <a:pt x="123" y="55"/>
                    </a:lnTo>
                    <a:lnTo>
                      <a:pt x="72" y="87"/>
                    </a:lnTo>
                    <a:lnTo>
                      <a:pt x="40" y="9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52">
                <a:extLst>
                  <a:ext uri="{FF2B5EF4-FFF2-40B4-BE49-F238E27FC236}">
                    <a16:creationId xmlns:a16="http://schemas.microsoft.com/office/drawing/2014/main" id="{A35F598F-E1F4-4E0B-9A15-229D7C9B0B9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38420" y="235833"/>
                <a:ext cx="61106" cy="37828"/>
              </a:xfrm>
              <a:custGeom>
                <a:avLst/>
                <a:gdLst>
                  <a:gd name="T0" fmla="*/ 141 w 377"/>
                  <a:gd name="T1" fmla="*/ 66 h 236"/>
                  <a:gd name="T2" fmla="*/ 97 w 377"/>
                  <a:gd name="T3" fmla="*/ 69 h 236"/>
                  <a:gd name="T4" fmla="*/ 33 w 377"/>
                  <a:gd name="T5" fmla="*/ 76 h 236"/>
                  <a:gd name="T6" fmla="*/ 11 w 377"/>
                  <a:gd name="T7" fmla="*/ 89 h 236"/>
                  <a:gd name="T8" fmla="*/ 3 w 377"/>
                  <a:gd name="T9" fmla="*/ 104 h 236"/>
                  <a:gd name="T10" fmla="*/ 0 w 377"/>
                  <a:gd name="T11" fmla="*/ 114 h 236"/>
                  <a:gd name="T12" fmla="*/ 25 w 377"/>
                  <a:gd name="T13" fmla="*/ 116 h 236"/>
                  <a:gd name="T14" fmla="*/ 77 w 377"/>
                  <a:gd name="T15" fmla="*/ 130 h 236"/>
                  <a:gd name="T16" fmla="*/ 159 w 377"/>
                  <a:gd name="T17" fmla="*/ 168 h 236"/>
                  <a:gd name="T18" fmla="*/ 237 w 377"/>
                  <a:gd name="T19" fmla="*/ 209 h 236"/>
                  <a:gd name="T20" fmla="*/ 285 w 377"/>
                  <a:gd name="T21" fmla="*/ 229 h 236"/>
                  <a:gd name="T22" fmla="*/ 328 w 377"/>
                  <a:gd name="T23" fmla="*/ 236 h 236"/>
                  <a:gd name="T24" fmla="*/ 364 w 377"/>
                  <a:gd name="T25" fmla="*/ 224 h 236"/>
                  <a:gd name="T26" fmla="*/ 377 w 377"/>
                  <a:gd name="T27" fmla="*/ 208 h 236"/>
                  <a:gd name="T28" fmla="*/ 362 w 377"/>
                  <a:gd name="T29" fmla="*/ 210 h 236"/>
                  <a:gd name="T30" fmla="*/ 336 w 377"/>
                  <a:gd name="T31" fmla="*/ 206 h 236"/>
                  <a:gd name="T32" fmla="*/ 300 w 377"/>
                  <a:gd name="T33" fmla="*/ 192 h 236"/>
                  <a:gd name="T34" fmla="*/ 259 w 377"/>
                  <a:gd name="T35" fmla="*/ 154 h 236"/>
                  <a:gd name="T36" fmla="*/ 223 w 377"/>
                  <a:gd name="T37" fmla="*/ 108 h 236"/>
                  <a:gd name="T38" fmla="*/ 176 w 377"/>
                  <a:gd name="T39" fmla="*/ 38 h 236"/>
                  <a:gd name="T40" fmla="*/ 136 w 377"/>
                  <a:gd name="T41" fmla="*/ 0 h 236"/>
                  <a:gd name="T42" fmla="*/ 115 w 377"/>
                  <a:gd name="T43" fmla="*/ 1 h 236"/>
                  <a:gd name="T44" fmla="*/ 101 w 377"/>
                  <a:gd name="T45" fmla="*/ 10 h 236"/>
                  <a:gd name="T46" fmla="*/ 95 w 377"/>
                  <a:gd name="T47" fmla="*/ 20 h 236"/>
                  <a:gd name="T48" fmla="*/ 116 w 377"/>
                  <a:gd name="T49" fmla="*/ 22 h 236"/>
                  <a:gd name="T50" fmla="*/ 139 w 377"/>
                  <a:gd name="T51" fmla="*/ 34 h 236"/>
                  <a:gd name="T52" fmla="*/ 144 w 377"/>
                  <a:gd name="T53" fmla="*/ 53 h 236"/>
                  <a:gd name="T54" fmla="*/ 141 w 377"/>
                  <a:gd name="T55" fmla="*/ 6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141" y="66"/>
                    </a:moveTo>
                    <a:lnTo>
                      <a:pt x="97" y="69"/>
                    </a:lnTo>
                    <a:lnTo>
                      <a:pt x="33" y="76"/>
                    </a:lnTo>
                    <a:lnTo>
                      <a:pt x="11" y="89"/>
                    </a:lnTo>
                    <a:lnTo>
                      <a:pt x="3" y="104"/>
                    </a:lnTo>
                    <a:lnTo>
                      <a:pt x="0" y="114"/>
                    </a:lnTo>
                    <a:lnTo>
                      <a:pt x="25" y="116"/>
                    </a:lnTo>
                    <a:lnTo>
                      <a:pt x="77" y="130"/>
                    </a:lnTo>
                    <a:lnTo>
                      <a:pt x="159" y="168"/>
                    </a:lnTo>
                    <a:lnTo>
                      <a:pt x="237" y="209"/>
                    </a:lnTo>
                    <a:lnTo>
                      <a:pt x="285" y="229"/>
                    </a:lnTo>
                    <a:lnTo>
                      <a:pt x="328" y="236"/>
                    </a:lnTo>
                    <a:lnTo>
                      <a:pt x="364" y="224"/>
                    </a:lnTo>
                    <a:lnTo>
                      <a:pt x="377" y="208"/>
                    </a:lnTo>
                    <a:lnTo>
                      <a:pt x="362" y="210"/>
                    </a:lnTo>
                    <a:lnTo>
                      <a:pt x="336" y="206"/>
                    </a:lnTo>
                    <a:lnTo>
                      <a:pt x="300" y="192"/>
                    </a:lnTo>
                    <a:lnTo>
                      <a:pt x="259" y="154"/>
                    </a:lnTo>
                    <a:lnTo>
                      <a:pt x="223" y="108"/>
                    </a:lnTo>
                    <a:lnTo>
                      <a:pt x="176" y="38"/>
                    </a:lnTo>
                    <a:lnTo>
                      <a:pt x="136" y="0"/>
                    </a:lnTo>
                    <a:lnTo>
                      <a:pt x="115" y="1"/>
                    </a:lnTo>
                    <a:lnTo>
                      <a:pt x="101" y="10"/>
                    </a:lnTo>
                    <a:lnTo>
                      <a:pt x="95" y="20"/>
                    </a:lnTo>
                    <a:lnTo>
                      <a:pt x="116" y="22"/>
                    </a:lnTo>
                    <a:lnTo>
                      <a:pt x="139" y="34"/>
                    </a:lnTo>
                    <a:lnTo>
                      <a:pt x="144" y="53"/>
                    </a:lnTo>
                    <a:lnTo>
                      <a:pt x="141" y="6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53">
                <a:extLst>
                  <a:ext uri="{FF2B5EF4-FFF2-40B4-BE49-F238E27FC236}">
                    <a16:creationId xmlns:a16="http://schemas.microsoft.com/office/drawing/2014/main" id="{8F610F6E-DCA0-44D2-B146-7F99A2DF951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14561" y="229528"/>
                <a:ext cx="68866" cy="47527"/>
              </a:xfrm>
              <a:custGeom>
                <a:avLst/>
                <a:gdLst>
                  <a:gd name="T0" fmla="*/ 2 w 427"/>
                  <a:gd name="T1" fmla="*/ 199 h 294"/>
                  <a:gd name="T2" fmla="*/ 32 w 427"/>
                  <a:gd name="T3" fmla="*/ 184 h 294"/>
                  <a:gd name="T4" fmla="*/ 78 w 427"/>
                  <a:gd name="T5" fmla="*/ 170 h 294"/>
                  <a:gd name="T6" fmla="*/ 112 w 427"/>
                  <a:gd name="T7" fmla="*/ 174 h 294"/>
                  <a:gd name="T8" fmla="*/ 138 w 427"/>
                  <a:gd name="T9" fmla="*/ 188 h 294"/>
                  <a:gd name="T10" fmla="*/ 171 w 427"/>
                  <a:gd name="T11" fmla="*/ 226 h 294"/>
                  <a:gd name="T12" fmla="*/ 215 w 427"/>
                  <a:gd name="T13" fmla="*/ 266 h 294"/>
                  <a:gd name="T14" fmla="*/ 258 w 427"/>
                  <a:gd name="T15" fmla="*/ 287 h 294"/>
                  <a:gd name="T16" fmla="*/ 284 w 427"/>
                  <a:gd name="T17" fmla="*/ 294 h 294"/>
                  <a:gd name="T18" fmla="*/ 294 w 427"/>
                  <a:gd name="T19" fmla="*/ 278 h 294"/>
                  <a:gd name="T20" fmla="*/ 304 w 427"/>
                  <a:gd name="T21" fmla="*/ 243 h 294"/>
                  <a:gd name="T22" fmla="*/ 310 w 427"/>
                  <a:gd name="T23" fmla="*/ 187 h 294"/>
                  <a:gd name="T24" fmla="*/ 318 w 427"/>
                  <a:gd name="T25" fmla="*/ 142 h 294"/>
                  <a:gd name="T26" fmla="*/ 331 w 427"/>
                  <a:gd name="T27" fmla="*/ 124 h 294"/>
                  <a:gd name="T28" fmla="*/ 356 w 427"/>
                  <a:gd name="T29" fmla="*/ 120 h 294"/>
                  <a:gd name="T30" fmla="*/ 398 w 427"/>
                  <a:gd name="T31" fmla="*/ 135 h 294"/>
                  <a:gd name="T32" fmla="*/ 425 w 427"/>
                  <a:gd name="T33" fmla="*/ 152 h 294"/>
                  <a:gd name="T34" fmla="*/ 427 w 427"/>
                  <a:gd name="T35" fmla="*/ 126 h 294"/>
                  <a:gd name="T36" fmla="*/ 421 w 427"/>
                  <a:gd name="T37" fmla="*/ 83 h 294"/>
                  <a:gd name="T38" fmla="*/ 406 w 427"/>
                  <a:gd name="T39" fmla="*/ 50 h 294"/>
                  <a:gd name="T40" fmla="*/ 382 w 427"/>
                  <a:gd name="T41" fmla="*/ 24 h 294"/>
                  <a:gd name="T42" fmla="*/ 351 w 427"/>
                  <a:gd name="T43" fmla="*/ 8 h 294"/>
                  <a:gd name="T44" fmla="*/ 315 w 427"/>
                  <a:gd name="T45" fmla="*/ 0 h 294"/>
                  <a:gd name="T46" fmla="*/ 255 w 427"/>
                  <a:gd name="T47" fmla="*/ 0 h 294"/>
                  <a:gd name="T48" fmla="*/ 171 w 427"/>
                  <a:gd name="T49" fmla="*/ 20 h 294"/>
                  <a:gd name="T50" fmla="*/ 92 w 427"/>
                  <a:gd name="T51" fmla="*/ 60 h 294"/>
                  <a:gd name="T52" fmla="*/ 46 w 427"/>
                  <a:gd name="T53" fmla="*/ 98 h 294"/>
                  <a:gd name="T54" fmla="*/ 22 w 427"/>
                  <a:gd name="T55" fmla="*/ 126 h 294"/>
                  <a:gd name="T56" fmla="*/ 6 w 427"/>
                  <a:gd name="T57" fmla="*/ 155 h 294"/>
                  <a:gd name="T58" fmla="*/ 0 w 427"/>
                  <a:gd name="T59" fmla="*/ 184 h 294"/>
                  <a:gd name="T60" fmla="*/ 2 w 427"/>
                  <a:gd name="T61" fmla="*/ 199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2" y="199"/>
                    </a:moveTo>
                    <a:lnTo>
                      <a:pt x="32" y="184"/>
                    </a:lnTo>
                    <a:lnTo>
                      <a:pt x="78" y="170"/>
                    </a:lnTo>
                    <a:lnTo>
                      <a:pt x="112" y="174"/>
                    </a:lnTo>
                    <a:lnTo>
                      <a:pt x="138" y="188"/>
                    </a:lnTo>
                    <a:lnTo>
                      <a:pt x="171" y="226"/>
                    </a:lnTo>
                    <a:lnTo>
                      <a:pt x="215" y="266"/>
                    </a:lnTo>
                    <a:lnTo>
                      <a:pt x="258" y="287"/>
                    </a:lnTo>
                    <a:lnTo>
                      <a:pt x="284" y="294"/>
                    </a:lnTo>
                    <a:lnTo>
                      <a:pt x="294" y="278"/>
                    </a:lnTo>
                    <a:lnTo>
                      <a:pt x="304" y="243"/>
                    </a:lnTo>
                    <a:lnTo>
                      <a:pt x="310" y="187"/>
                    </a:lnTo>
                    <a:lnTo>
                      <a:pt x="318" y="142"/>
                    </a:lnTo>
                    <a:lnTo>
                      <a:pt x="331" y="124"/>
                    </a:lnTo>
                    <a:lnTo>
                      <a:pt x="356" y="120"/>
                    </a:lnTo>
                    <a:lnTo>
                      <a:pt x="398" y="135"/>
                    </a:lnTo>
                    <a:lnTo>
                      <a:pt x="425" y="152"/>
                    </a:lnTo>
                    <a:lnTo>
                      <a:pt x="427" y="126"/>
                    </a:lnTo>
                    <a:lnTo>
                      <a:pt x="421" y="83"/>
                    </a:lnTo>
                    <a:lnTo>
                      <a:pt x="406" y="50"/>
                    </a:lnTo>
                    <a:lnTo>
                      <a:pt x="382" y="24"/>
                    </a:lnTo>
                    <a:lnTo>
                      <a:pt x="351" y="8"/>
                    </a:lnTo>
                    <a:lnTo>
                      <a:pt x="315" y="0"/>
                    </a:lnTo>
                    <a:lnTo>
                      <a:pt x="255" y="0"/>
                    </a:lnTo>
                    <a:lnTo>
                      <a:pt x="171" y="20"/>
                    </a:lnTo>
                    <a:lnTo>
                      <a:pt x="92" y="60"/>
                    </a:lnTo>
                    <a:lnTo>
                      <a:pt x="46" y="98"/>
                    </a:lnTo>
                    <a:lnTo>
                      <a:pt x="22" y="126"/>
                    </a:lnTo>
                    <a:lnTo>
                      <a:pt x="6" y="155"/>
                    </a:lnTo>
                    <a:lnTo>
                      <a:pt x="0" y="184"/>
                    </a:lnTo>
                    <a:lnTo>
                      <a:pt x="2" y="19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4">
                <a:extLst>
                  <a:ext uri="{FF2B5EF4-FFF2-40B4-BE49-F238E27FC236}">
                    <a16:creationId xmlns:a16="http://schemas.microsoft.com/office/drawing/2014/main" id="{C5CDDB80-CC42-4BA7-9BF9-19B238401EA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77314" y="162602"/>
                <a:ext cx="31038" cy="61106"/>
              </a:xfrm>
              <a:custGeom>
                <a:avLst/>
                <a:gdLst>
                  <a:gd name="T0" fmla="*/ 192 w 192"/>
                  <a:gd name="T1" fmla="*/ 377 h 377"/>
                  <a:gd name="T2" fmla="*/ 170 w 192"/>
                  <a:gd name="T3" fmla="*/ 300 h 377"/>
                  <a:gd name="T4" fmla="*/ 146 w 192"/>
                  <a:gd name="T5" fmla="*/ 188 h 377"/>
                  <a:gd name="T6" fmla="*/ 127 w 192"/>
                  <a:gd name="T7" fmla="*/ 127 h 377"/>
                  <a:gd name="T8" fmla="*/ 107 w 192"/>
                  <a:gd name="T9" fmla="*/ 92 h 377"/>
                  <a:gd name="T10" fmla="*/ 78 w 192"/>
                  <a:gd name="T11" fmla="*/ 57 h 377"/>
                  <a:gd name="T12" fmla="*/ 34 w 192"/>
                  <a:gd name="T13" fmla="*/ 20 h 377"/>
                  <a:gd name="T14" fmla="*/ 3 w 192"/>
                  <a:gd name="T15" fmla="*/ 0 h 377"/>
                  <a:gd name="T16" fmla="*/ 0 w 192"/>
                  <a:gd name="T17" fmla="*/ 21 h 377"/>
                  <a:gd name="T18" fmla="*/ 4 w 192"/>
                  <a:gd name="T19" fmla="*/ 53 h 377"/>
                  <a:gd name="T20" fmla="*/ 20 w 192"/>
                  <a:gd name="T21" fmla="*/ 91 h 377"/>
                  <a:gd name="T22" fmla="*/ 48 w 192"/>
                  <a:gd name="T23" fmla="*/ 132 h 377"/>
                  <a:gd name="T24" fmla="*/ 59 w 192"/>
                  <a:gd name="T25" fmla="*/ 175 h 377"/>
                  <a:gd name="T26" fmla="*/ 56 w 192"/>
                  <a:gd name="T27" fmla="*/ 212 h 377"/>
                  <a:gd name="T28" fmla="*/ 51 w 192"/>
                  <a:gd name="T29" fmla="*/ 236 h 377"/>
                  <a:gd name="T30" fmla="*/ 40 w 192"/>
                  <a:gd name="T31" fmla="*/ 237 h 377"/>
                  <a:gd name="T32" fmla="*/ 24 w 192"/>
                  <a:gd name="T33" fmla="*/ 248 h 377"/>
                  <a:gd name="T34" fmla="*/ 19 w 192"/>
                  <a:gd name="T35" fmla="*/ 264 h 377"/>
                  <a:gd name="T36" fmla="*/ 34 w 192"/>
                  <a:gd name="T37" fmla="*/ 279 h 377"/>
                  <a:gd name="T38" fmla="*/ 51 w 192"/>
                  <a:gd name="T39" fmla="*/ 283 h 377"/>
                  <a:gd name="T40" fmla="*/ 55 w 192"/>
                  <a:gd name="T41" fmla="*/ 271 h 377"/>
                  <a:gd name="T42" fmla="*/ 71 w 192"/>
                  <a:gd name="T43" fmla="*/ 249 h 377"/>
                  <a:gd name="T44" fmla="*/ 94 w 192"/>
                  <a:gd name="T45" fmla="*/ 237 h 377"/>
                  <a:gd name="T46" fmla="*/ 126 w 192"/>
                  <a:gd name="T47" fmla="*/ 235 h 377"/>
                  <a:gd name="T48" fmla="*/ 146 w 192"/>
                  <a:gd name="T49" fmla="*/ 236 h 377"/>
                  <a:gd name="T50" fmla="*/ 148 w 192"/>
                  <a:gd name="T51" fmla="*/ 280 h 377"/>
                  <a:gd name="T52" fmla="*/ 155 w 192"/>
                  <a:gd name="T53" fmla="*/ 345 h 377"/>
                  <a:gd name="T54" fmla="*/ 168 w 192"/>
                  <a:gd name="T55" fmla="*/ 366 h 377"/>
                  <a:gd name="T56" fmla="*/ 183 w 192"/>
                  <a:gd name="T57" fmla="*/ 376 h 377"/>
                  <a:gd name="T58" fmla="*/ 192 w 192"/>
                  <a:gd name="T59" fmla="*/ 377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92" y="377"/>
                    </a:moveTo>
                    <a:lnTo>
                      <a:pt x="170" y="300"/>
                    </a:lnTo>
                    <a:lnTo>
                      <a:pt x="146" y="188"/>
                    </a:lnTo>
                    <a:lnTo>
                      <a:pt x="127" y="127"/>
                    </a:lnTo>
                    <a:lnTo>
                      <a:pt x="107" y="92"/>
                    </a:lnTo>
                    <a:lnTo>
                      <a:pt x="78" y="57"/>
                    </a:lnTo>
                    <a:lnTo>
                      <a:pt x="34" y="20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53"/>
                    </a:lnTo>
                    <a:lnTo>
                      <a:pt x="20" y="91"/>
                    </a:lnTo>
                    <a:lnTo>
                      <a:pt x="48" y="132"/>
                    </a:lnTo>
                    <a:lnTo>
                      <a:pt x="59" y="175"/>
                    </a:lnTo>
                    <a:lnTo>
                      <a:pt x="56" y="212"/>
                    </a:lnTo>
                    <a:lnTo>
                      <a:pt x="51" y="236"/>
                    </a:lnTo>
                    <a:lnTo>
                      <a:pt x="40" y="237"/>
                    </a:lnTo>
                    <a:lnTo>
                      <a:pt x="24" y="248"/>
                    </a:lnTo>
                    <a:lnTo>
                      <a:pt x="19" y="264"/>
                    </a:lnTo>
                    <a:lnTo>
                      <a:pt x="34" y="279"/>
                    </a:lnTo>
                    <a:lnTo>
                      <a:pt x="51" y="283"/>
                    </a:lnTo>
                    <a:lnTo>
                      <a:pt x="55" y="271"/>
                    </a:lnTo>
                    <a:lnTo>
                      <a:pt x="71" y="249"/>
                    </a:lnTo>
                    <a:lnTo>
                      <a:pt x="94" y="237"/>
                    </a:lnTo>
                    <a:lnTo>
                      <a:pt x="126" y="235"/>
                    </a:lnTo>
                    <a:lnTo>
                      <a:pt x="146" y="236"/>
                    </a:lnTo>
                    <a:lnTo>
                      <a:pt x="148" y="280"/>
                    </a:lnTo>
                    <a:lnTo>
                      <a:pt x="155" y="345"/>
                    </a:lnTo>
                    <a:lnTo>
                      <a:pt x="168" y="366"/>
                    </a:lnTo>
                    <a:lnTo>
                      <a:pt x="183" y="376"/>
                    </a:lnTo>
                    <a:lnTo>
                      <a:pt x="192" y="37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5">
                <a:extLst>
                  <a:ext uri="{FF2B5EF4-FFF2-40B4-BE49-F238E27FC236}">
                    <a16:creationId xmlns:a16="http://schemas.microsoft.com/office/drawing/2014/main" id="{D8AFD676-B00A-4D1C-8D6E-5A6CD1D5EB1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20188" y="160662"/>
                <a:ext cx="45587" cy="40253"/>
              </a:xfrm>
              <a:custGeom>
                <a:avLst/>
                <a:gdLst>
                  <a:gd name="T0" fmla="*/ 94 w 282"/>
                  <a:gd name="T1" fmla="*/ 60 h 248"/>
                  <a:gd name="T2" fmla="*/ 89 w 282"/>
                  <a:gd name="T3" fmla="*/ 101 h 248"/>
                  <a:gd name="T4" fmla="*/ 70 w 282"/>
                  <a:gd name="T5" fmla="*/ 161 h 248"/>
                  <a:gd name="T6" fmla="*/ 64 w 282"/>
                  <a:gd name="T7" fmla="*/ 193 h 248"/>
                  <a:gd name="T8" fmla="*/ 68 w 282"/>
                  <a:gd name="T9" fmla="*/ 211 h 248"/>
                  <a:gd name="T10" fmla="*/ 85 w 282"/>
                  <a:gd name="T11" fmla="*/ 225 h 248"/>
                  <a:gd name="T12" fmla="*/ 117 w 282"/>
                  <a:gd name="T13" fmla="*/ 240 h 248"/>
                  <a:gd name="T14" fmla="*/ 141 w 282"/>
                  <a:gd name="T15" fmla="*/ 248 h 248"/>
                  <a:gd name="T16" fmla="*/ 140 w 282"/>
                  <a:gd name="T17" fmla="*/ 217 h 248"/>
                  <a:gd name="T18" fmla="*/ 142 w 282"/>
                  <a:gd name="T19" fmla="*/ 179 h 248"/>
                  <a:gd name="T20" fmla="*/ 149 w 282"/>
                  <a:gd name="T21" fmla="*/ 163 h 248"/>
                  <a:gd name="T22" fmla="*/ 162 w 282"/>
                  <a:gd name="T23" fmla="*/ 163 h 248"/>
                  <a:gd name="T24" fmla="*/ 190 w 282"/>
                  <a:gd name="T25" fmla="*/ 181 h 248"/>
                  <a:gd name="T26" fmla="*/ 230 w 282"/>
                  <a:gd name="T27" fmla="*/ 201 h 248"/>
                  <a:gd name="T28" fmla="*/ 263 w 282"/>
                  <a:gd name="T29" fmla="*/ 205 h 248"/>
                  <a:gd name="T30" fmla="*/ 282 w 282"/>
                  <a:gd name="T31" fmla="*/ 201 h 248"/>
                  <a:gd name="T32" fmla="*/ 281 w 282"/>
                  <a:gd name="T33" fmla="*/ 144 h 248"/>
                  <a:gd name="T34" fmla="*/ 277 w 282"/>
                  <a:gd name="T35" fmla="*/ 59 h 248"/>
                  <a:gd name="T36" fmla="*/ 263 w 282"/>
                  <a:gd name="T37" fmla="*/ 29 h 248"/>
                  <a:gd name="T38" fmla="*/ 247 w 282"/>
                  <a:gd name="T39" fmla="*/ 16 h 248"/>
                  <a:gd name="T40" fmla="*/ 235 w 282"/>
                  <a:gd name="T41" fmla="*/ 12 h 248"/>
                  <a:gd name="T42" fmla="*/ 238 w 282"/>
                  <a:gd name="T43" fmla="*/ 32 h 248"/>
                  <a:gd name="T44" fmla="*/ 225 w 282"/>
                  <a:gd name="T45" fmla="*/ 48 h 248"/>
                  <a:gd name="T46" fmla="*/ 177 w 282"/>
                  <a:gd name="T47" fmla="*/ 39 h 248"/>
                  <a:gd name="T48" fmla="*/ 112 w 282"/>
                  <a:gd name="T49" fmla="*/ 12 h 248"/>
                  <a:gd name="T50" fmla="*/ 68 w 282"/>
                  <a:gd name="T51" fmla="*/ 0 h 248"/>
                  <a:gd name="T52" fmla="*/ 40 w 282"/>
                  <a:gd name="T53" fmla="*/ 3 h 248"/>
                  <a:gd name="T54" fmla="*/ 24 w 282"/>
                  <a:gd name="T55" fmla="*/ 9 h 248"/>
                  <a:gd name="T56" fmla="*/ 10 w 282"/>
                  <a:gd name="T57" fmla="*/ 24 h 248"/>
                  <a:gd name="T58" fmla="*/ 2 w 282"/>
                  <a:gd name="T59" fmla="*/ 45 h 248"/>
                  <a:gd name="T60" fmla="*/ 0 w 282"/>
                  <a:gd name="T61" fmla="*/ 60 h 248"/>
                  <a:gd name="T62" fmla="*/ 94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94" y="60"/>
                    </a:moveTo>
                    <a:lnTo>
                      <a:pt x="89" y="101"/>
                    </a:lnTo>
                    <a:lnTo>
                      <a:pt x="70" y="161"/>
                    </a:lnTo>
                    <a:lnTo>
                      <a:pt x="64" y="193"/>
                    </a:lnTo>
                    <a:lnTo>
                      <a:pt x="68" y="211"/>
                    </a:lnTo>
                    <a:lnTo>
                      <a:pt x="85" y="225"/>
                    </a:lnTo>
                    <a:lnTo>
                      <a:pt x="117" y="240"/>
                    </a:lnTo>
                    <a:lnTo>
                      <a:pt x="141" y="248"/>
                    </a:lnTo>
                    <a:lnTo>
                      <a:pt x="140" y="217"/>
                    </a:lnTo>
                    <a:lnTo>
                      <a:pt x="142" y="179"/>
                    </a:lnTo>
                    <a:lnTo>
                      <a:pt x="149" y="163"/>
                    </a:lnTo>
                    <a:lnTo>
                      <a:pt x="162" y="163"/>
                    </a:lnTo>
                    <a:lnTo>
                      <a:pt x="190" y="181"/>
                    </a:lnTo>
                    <a:lnTo>
                      <a:pt x="230" y="201"/>
                    </a:lnTo>
                    <a:lnTo>
                      <a:pt x="263" y="205"/>
                    </a:lnTo>
                    <a:lnTo>
                      <a:pt x="282" y="201"/>
                    </a:lnTo>
                    <a:lnTo>
                      <a:pt x="281" y="144"/>
                    </a:lnTo>
                    <a:lnTo>
                      <a:pt x="277" y="59"/>
                    </a:lnTo>
                    <a:lnTo>
                      <a:pt x="263" y="29"/>
                    </a:lnTo>
                    <a:lnTo>
                      <a:pt x="247" y="16"/>
                    </a:lnTo>
                    <a:lnTo>
                      <a:pt x="235" y="12"/>
                    </a:lnTo>
                    <a:lnTo>
                      <a:pt x="238" y="32"/>
                    </a:lnTo>
                    <a:lnTo>
                      <a:pt x="225" y="48"/>
                    </a:lnTo>
                    <a:lnTo>
                      <a:pt x="177" y="39"/>
                    </a:lnTo>
                    <a:lnTo>
                      <a:pt x="112" y="12"/>
                    </a:lnTo>
                    <a:lnTo>
                      <a:pt x="68" y="0"/>
                    </a:lnTo>
                    <a:lnTo>
                      <a:pt x="40" y="3"/>
                    </a:lnTo>
                    <a:lnTo>
                      <a:pt x="24" y="9"/>
                    </a:lnTo>
                    <a:lnTo>
                      <a:pt x="10" y="24"/>
                    </a:lnTo>
                    <a:lnTo>
                      <a:pt x="2" y="45"/>
                    </a:lnTo>
                    <a:lnTo>
                      <a:pt x="0" y="60"/>
                    </a:lnTo>
                    <a:lnTo>
                      <a:pt x="94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6">
                <a:extLst>
                  <a:ext uri="{FF2B5EF4-FFF2-40B4-BE49-F238E27FC236}">
                    <a16:creationId xmlns:a16="http://schemas.microsoft.com/office/drawing/2014/main" id="{CE111BC8-941A-4F52-8B11-E41469E42C2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73535" y="135444"/>
                <a:ext cx="38313" cy="46072"/>
              </a:xfrm>
              <a:custGeom>
                <a:avLst/>
                <a:gdLst>
                  <a:gd name="T0" fmla="*/ 47 w 236"/>
                  <a:gd name="T1" fmla="*/ 122 h 285"/>
                  <a:gd name="T2" fmla="*/ 47 w 236"/>
                  <a:gd name="T3" fmla="*/ 113 h 285"/>
                  <a:gd name="T4" fmla="*/ 35 w 236"/>
                  <a:gd name="T5" fmla="*/ 96 h 285"/>
                  <a:gd name="T6" fmla="*/ 19 w 236"/>
                  <a:gd name="T7" fmla="*/ 92 h 285"/>
                  <a:gd name="T8" fmla="*/ 4 w 236"/>
                  <a:gd name="T9" fmla="*/ 105 h 285"/>
                  <a:gd name="T10" fmla="*/ 0 w 236"/>
                  <a:gd name="T11" fmla="*/ 122 h 285"/>
                  <a:gd name="T12" fmla="*/ 18 w 236"/>
                  <a:gd name="T13" fmla="*/ 125 h 285"/>
                  <a:gd name="T14" fmla="*/ 55 w 236"/>
                  <a:gd name="T15" fmla="*/ 144 h 285"/>
                  <a:gd name="T16" fmla="*/ 108 w 236"/>
                  <a:gd name="T17" fmla="*/ 192 h 285"/>
                  <a:gd name="T18" fmla="*/ 173 w 236"/>
                  <a:gd name="T19" fmla="*/ 261 h 285"/>
                  <a:gd name="T20" fmla="*/ 211 w 236"/>
                  <a:gd name="T21" fmla="*/ 285 h 285"/>
                  <a:gd name="T22" fmla="*/ 229 w 236"/>
                  <a:gd name="T23" fmla="*/ 278 h 285"/>
                  <a:gd name="T24" fmla="*/ 236 w 236"/>
                  <a:gd name="T25" fmla="*/ 264 h 285"/>
                  <a:gd name="T26" fmla="*/ 224 w 236"/>
                  <a:gd name="T27" fmla="*/ 258 h 285"/>
                  <a:gd name="T28" fmla="*/ 208 w 236"/>
                  <a:gd name="T29" fmla="*/ 244 h 285"/>
                  <a:gd name="T30" fmla="*/ 193 w 236"/>
                  <a:gd name="T31" fmla="*/ 214 h 285"/>
                  <a:gd name="T32" fmla="*/ 192 w 236"/>
                  <a:gd name="T33" fmla="*/ 164 h 285"/>
                  <a:gd name="T34" fmla="*/ 201 w 236"/>
                  <a:gd name="T35" fmla="*/ 109 h 285"/>
                  <a:gd name="T36" fmla="*/ 221 w 236"/>
                  <a:gd name="T37" fmla="*/ 34 h 285"/>
                  <a:gd name="T38" fmla="*/ 227 w 236"/>
                  <a:gd name="T39" fmla="*/ 4 h 285"/>
                  <a:gd name="T40" fmla="*/ 223 w 236"/>
                  <a:gd name="T41" fmla="*/ 0 h 285"/>
                  <a:gd name="T42" fmla="*/ 208 w 236"/>
                  <a:gd name="T43" fmla="*/ 9 h 285"/>
                  <a:gd name="T44" fmla="*/ 188 w 236"/>
                  <a:gd name="T45" fmla="*/ 28 h 285"/>
                  <a:gd name="T46" fmla="*/ 181 w 236"/>
                  <a:gd name="T47" fmla="*/ 49 h 285"/>
                  <a:gd name="T48" fmla="*/ 157 w 236"/>
                  <a:gd name="T49" fmla="*/ 85 h 285"/>
                  <a:gd name="T50" fmla="*/ 123 w 236"/>
                  <a:gd name="T51" fmla="*/ 109 h 285"/>
                  <a:gd name="T52" fmla="*/ 76 w 236"/>
                  <a:gd name="T53" fmla="*/ 122 h 285"/>
                  <a:gd name="T54" fmla="*/ 47 w 236"/>
                  <a:gd name="T55" fmla="*/ 122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47" y="122"/>
                    </a:moveTo>
                    <a:lnTo>
                      <a:pt x="47" y="113"/>
                    </a:lnTo>
                    <a:lnTo>
                      <a:pt x="35" y="96"/>
                    </a:lnTo>
                    <a:lnTo>
                      <a:pt x="19" y="92"/>
                    </a:lnTo>
                    <a:lnTo>
                      <a:pt x="4" y="105"/>
                    </a:lnTo>
                    <a:lnTo>
                      <a:pt x="0" y="122"/>
                    </a:lnTo>
                    <a:lnTo>
                      <a:pt x="18" y="125"/>
                    </a:lnTo>
                    <a:lnTo>
                      <a:pt x="55" y="144"/>
                    </a:lnTo>
                    <a:lnTo>
                      <a:pt x="108" y="192"/>
                    </a:lnTo>
                    <a:lnTo>
                      <a:pt x="173" y="261"/>
                    </a:lnTo>
                    <a:lnTo>
                      <a:pt x="211" y="285"/>
                    </a:lnTo>
                    <a:lnTo>
                      <a:pt x="229" y="278"/>
                    </a:lnTo>
                    <a:lnTo>
                      <a:pt x="236" y="264"/>
                    </a:lnTo>
                    <a:lnTo>
                      <a:pt x="224" y="258"/>
                    </a:lnTo>
                    <a:lnTo>
                      <a:pt x="208" y="244"/>
                    </a:lnTo>
                    <a:lnTo>
                      <a:pt x="193" y="214"/>
                    </a:lnTo>
                    <a:lnTo>
                      <a:pt x="192" y="164"/>
                    </a:lnTo>
                    <a:lnTo>
                      <a:pt x="201" y="109"/>
                    </a:lnTo>
                    <a:lnTo>
                      <a:pt x="221" y="34"/>
                    </a:lnTo>
                    <a:lnTo>
                      <a:pt x="227" y="4"/>
                    </a:lnTo>
                    <a:lnTo>
                      <a:pt x="223" y="0"/>
                    </a:lnTo>
                    <a:lnTo>
                      <a:pt x="208" y="9"/>
                    </a:lnTo>
                    <a:lnTo>
                      <a:pt x="188" y="28"/>
                    </a:lnTo>
                    <a:lnTo>
                      <a:pt x="181" y="49"/>
                    </a:lnTo>
                    <a:lnTo>
                      <a:pt x="157" y="85"/>
                    </a:lnTo>
                    <a:lnTo>
                      <a:pt x="123" y="109"/>
                    </a:lnTo>
                    <a:lnTo>
                      <a:pt x="76" y="122"/>
                    </a:lnTo>
                    <a:lnTo>
                      <a:pt x="47" y="12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7">
                <a:extLst>
                  <a:ext uri="{FF2B5EF4-FFF2-40B4-BE49-F238E27FC236}">
                    <a16:creationId xmlns:a16="http://schemas.microsoft.com/office/drawing/2014/main" id="{7013D810-0549-4FC4-B558-4E32BA12D1B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26882" y="132049"/>
                <a:ext cx="68381" cy="76140"/>
              </a:xfrm>
              <a:custGeom>
                <a:avLst/>
                <a:gdLst>
                  <a:gd name="T0" fmla="*/ 330 w 424"/>
                  <a:gd name="T1" fmla="*/ 0 h 471"/>
                  <a:gd name="T2" fmla="*/ 288 w 424"/>
                  <a:gd name="T3" fmla="*/ 13 h 471"/>
                  <a:gd name="T4" fmla="*/ 246 w 424"/>
                  <a:gd name="T5" fmla="*/ 36 h 471"/>
                  <a:gd name="T6" fmla="*/ 228 w 424"/>
                  <a:gd name="T7" fmla="*/ 53 h 471"/>
                  <a:gd name="T8" fmla="*/ 213 w 424"/>
                  <a:gd name="T9" fmla="*/ 83 h 471"/>
                  <a:gd name="T10" fmla="*/ 214 w 424"/>
                  <a:gd name="T11" fmla="*/ 124 h 471"/>
                  <a:gd name="T12" fmla="*/ 240 w 424"/>
                  <a:gd name="T13" fmla="*/ 193 h 471"/>
                  <a:gd name="T14" fmla="*/ 272 w 424"/>
                  <a:gd name="T15" fmla="*/ 263 h 471"/>
                  <a:gd name="T16" fmla="*/ 284 w 424"/>
                  <a:gd name="T17" fmla="*/ 308 h 471"/>
                  <a:gd name="T18" fmla="*/ 282 w 424"/>
                  <a:gd name="T19" fmla="*/ 329 h 471"/>
                  <a:gd name="T20" fmla="*/ 216 w 424"/>
                  <a:gd name="T21" fmla="*/ 315 h 471"/>
                  <a:gd name="T22" fmla="*/ 100 w 424"/>
                  <a:gd name="T23" fmla="*/ 297 h 471"/>
                  <a:gd name="T24" fmla="*/ 45 w 424"/>
                  <a:gd name="T25" fmla="*/ 305 h 471"/>
                  <a:gd name="T26" fmla="*/ 13 w 424"/>
                  <a:gd name="T27" fmla="*/ 319 h 471"/>
                  <a:gd name="T28" fmla="*/ 0 w 424"/>
                  <a:gd name="T29" fmla="*/ 329 h 471"/>
                  <a:gd name="T30" fmla="*/ 11 w 424"/>
                  <a:gd name="T31" fmla="*/ 331 h 471"/>
                  <a:gd name="T32" fmla="*/ 28 w 424"/>
                  <a:gd name="T33" fmla="*/ 337 h 471"/>
                  <a:gd name="T34" fmla="*/ 44 w 424"/>
                  <a:gd name="T35" fmla="*/ 356 h 471"/>
                  <a:gd name="T36" fmla="*/ 59 w 424"/>
                  <a:gd name="T37" fmla="*/ 389 h 471"/>
                  <a:gd name="T38" fmla="*/ 72 w 424"/>
                  <a:gd name="T39" fmla="*/ 412 h 471"/>
                  <a:gd name="T40" fmla="*/ 85 w 424"/>
                  <a:gd name="T41" fmla="*/ 421 h 471"/>
                  <a:gd name="T42" fmla="*/ 95 w 424"/>
                  <a:gd name="T43" fmla="*/ 424 h 471"/>
                  <a:gd name="T44" fmla="*/ 104 w 424"/>
                  <a:gd name="T45" fmla="*/ 400 h 471"/>
                  <a:gd name="T46" fmla="*/ 127 w 424"/>
                  <a:gd name="T47" fmla="*/ 372 h 471"/>
                  <a:gd name="T48" fmla="*/ 152 w 424"/>
                  <a:gd name="T49" fmla="*/ 365 h 471"/>
                  <a:gd name="T50" fmla="*/ 180 w 424"/>
                  <a:gd name="T51" fmla="*/ 375 h 471"/>
                  <a:gd name="T52" fmla="*/ 222 w 424"/>
                  <a:gd name="T53" fmla="*/ 407 h 471"/>
                  <a:gd name="T54" fmla="*/ 269 w 424"/>
                  <a:gd name="T55" fmla="*/ 457 h 471"/>
                  <a:gd name="T56" fmla="*/ 282 w 424"/>
                  <a:gd name="T57" fmla="*/ 471 h 471"/>
                  <a:gd name="T58" fmla="*/ 298 w 424"/>
                  <a:gd name="T59" fmla="*/ 459 h 471"/>
                  <a:gd name="T60" fmla="*/ 325 w 424"/>
                  <a:gd name="T61" fmla="*/ 425 h 471"/>
                  <a:gd name="T62" fmla="*/ 353 w 424"/>
                  <a:gd name="T63" fmla="*/ 365 h 471"/>
                  <a:gd name="T64" fmla="*/ 378 w 424"/>
                  <a:gd name="T65" fmla="*/ 272 h 471"/>
                  <a:gd name="T66" fmla="*/ 405 w 424"/>
                  <a:gd name="T67" fmla="*/ 181 h 471"/>
                  <a:gd name="T68" fmla="*/ 424 w 424"/>
                  <a:gd name="T69" fmla="*/ 141 h 471"/>
                  <a:gd name="T70" fmla="*/ 412 w 424"/>
                  <a:gd name="T71" fmla="*/ 121 h 471"/>
                  <a:gd name="T72" fmla="*/ 385 w 424"/>
                  <a:gd name="T73" fmla="*/ 101 h 471"/>
                  <a:gd name="T74" fmla="*/ 356 w 424"/>
                  <a:gd name="T75" fmla="*/ 99 h 471"/>
                  <a:gd name="T76" fmla="*/ 325 w 424"/>
                  <a:gd name="T77" fmla="*/ 105 h 471"/>
                  <a:gd name="T78" fmla="*/ 284 w 424"/>
                  <a:gd name="T79" fmla="*/ 123 h 471"/>
                  <a:gd name="T80" fmla="*/ 252 w 424"/>
                  <a:gd name="T81" fmla="*/ 125 h 471"/>
                  <a:gd name="T82" fmla="*/ 238 w 424"/>
                  <a:gd name="T83" fmla="*/ 111 h 471"/>
                  <a:gd name="T84" fmla="*/ 236 w 424"/>
                  <a:gd name="T85" fmla="*/ 95 h 471"/>
                  <a:gd name="T86" fmla="*/ 254 w 424"/>
                  <a:gd name="T87" fmla="*/ 89 h 471"/>
                  <a:gd name="T88" fmla="*/ 284 w 424"/>
                  <a:gd name="T89" fmla="*/ 71 h 471"/>
                  <a:gd name="T90" fmla="*/ 314 w 424"/>
                  <a:gd name="T91" fmla="*/ 31 h 471"/>
                  <a:gd name="T92" fmla="*/ 330 w 424"/>
                  <a:gd name="T93" fmla="*/ 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330" y="0"/>
                    </a:moveTo>
                    <a:lnTo>
                      <a:pt x="288" y="13"/>
                    </a:lnTo>
                    <a:lnTo>
                      <a:pt x="246" y="36"/>
                    </a:lnTo>
                    <a:lnTo>
                      <a:pt x="228" y="53"/>
                    </a:lnTo>
                    <a:lnTo>
                      <a:pt x="213" y="83"/>
                    </a:lnTo>
                    <a:lnTo>
                      <a:pt x="214" y="124"/>
                    </a:lnTo>
                    <a:lnTo>
                      <a:pt x="240" y="193"/>
                    </a:lnTo>
                    <a:lnTo>
                      <a:pt x="272" y="263"/>
                    </a:lnTo>
                    <a:lnTo>
                      <a:pt x="284" y="308"/>
                    </a:lnTo>
                    <a:lnTo>
                      <a:pt x="282" y="329"/>
                    </a:lnTo>
                    <a:lnTo>
                      <a:pt x="216" y="315"/>
                    </a:lnTo>
                    <a:lnTo>
                      <a:pt x="100" y="297"/>
                    </a:lnTo>
                    <a:lnTo>
                      <a:pt x="45" y="305"/>
                    </a:lnTo>
                    <a:lnTo>
                      <a:pt x="13" y="319"/>
                    </a:lnTo>
                    <a:lnTo>
                      <a:pt x="0" y="329"/>
                    </a:lnTo>
                    <a:lnTo>
                      <a:pt x="11" y="331"/>
                    </a:lnTo>
                    <a:lnTo>
                      <a:pt x="28" y="337"/>
                    </a:lnTo>
                    <a:lnTo>
                      <a:pt x="44" y="356"/>
                    </a:lnTo>
                    <a:lnTo>
                      <a:pt x="59" y="389"/>
                    </a:lnTo>
                    <a:lnTo>
                      <a:pt x="72" y="412"/>
                    </a:lnTo>
                    <a:lnTo>
                      <a:pt x="85" y="421"/>
                    </a:lnTo>
                    <a:lnTo>
                      <a:pt x="95" y="424"/>
                    </a:lnTo>
                    <a:lnTo>
                      <a:pt x="104" y="400"/>
                    </a:lnTo>
                    <a:lnTo>
                      <a:pt x="127" y="372"/>
                    </a:lnTo>
                    <a:lnTo>
                      <a:pt x="152" y="365"/>
                    </a:lnTo>
                    <a:lnTo>
                      <a:pt x="180" y="375"/>
                    </a:lnTo>
                    <a:lnTo>
                      <a:pt x="222" y="407"/>
                    </a:lnTo>
                    <a:lnTo>
                      <a:pt x="269" y="457"/>
                    </a:lnTo>
                    <a:lnTo>
                      <a:pt x="282" y="471"/>
                    </a:lnTo>
                    <a:lnTo>
                      <a:pt x="298" y="459"/>
                    </a:lnTo>
                    <a:lnTo>
                      <a:pt x="325" y="425"/>
                    </a:lnTo>
                    <a:lnTo>
                      <a:pt x="353" y="365"/>
                    </a:lnTo>
                    <a:lnTo>
                      <a:pt x="378" y="272"/>
                    </a:lnTo>
                    <a:lnTo>
                      <a:pt x="405" y="181"/>
                    </a:lnTo>
                    <a:lnTo>
                      <a:pt x="424" y="141"/>
                    </a:lnTo>
                    <a:lnTo>
                      <a:pt x="412" y="121"/>
                    </a:lnTo>
                    <a:lnTo>
                      <a:pt x="385" y="101"/>
                    </a:lnTo>
                    <a:lnTo>
                      <a:pt x="356" y="99"/>
                    </a:lnTo>
                    <a:lnTo>
                      <a:pt x="325" y="105"/>
                    </a:lnTo>
                    <a:lnTo>
                      <a:pt x="284" y="123"/>
                    </a:lnTo>
                    <a:lnTo>
                      <a:pt x="252" y="125"/>
                    </a:lnTo>
                    <a:lnTo>
                      <a:pt x="238" y="111"/>
                    </a:lnTo>
                    <a:lnTo>
                      <a:pt x="236" y="95"/>
                    </a:lnTo>
                    <a:lnTo>
                      <a:pt x="254" y="89"/>
                    </a:lnTo>
                    <a:lnTo>
                      <a:pt x="284" y="71"/>
                    </a:lnTo>
                    <a:lnTo>
                      <a:pt x="314" y="31"/>
                    </a:lnTo>
                    <a:lnTo>
                      <a:pt x="33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8">
                <a:extLst>
                  <a:ext uri="{FF2B5EF4-FFF2-40B4-BE49-F238E27FC236}">
                    <a16:creationId xmlns:a16="http://schemas.microsoft.com/office/drawing/2014/main" id="{019186B3-62E0-41B8-9B94-ECE5F01BCC2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66058" y="18566"/>
                <a:ext cx="1302633" cy="388462"/>
              </a:xfrm>
              <a:custGeom>
                <a:avLst/>
                <a:gdLst>
                  <a:gd name="T0" fmla="*/ 3323 w 8058"/>
                  <a:gd name="T1" fmla="*/ 179 h 2402"/>
                  <a:gd name="T2" fmla="*/ 3890 w 8058"/>
                  <a:gd name="T3" fmla="*/ 42 h 2402"/>
                  <a:gd name="T4" fmla="*/ 4025 w 8058"/>
                  <a:gd name="T5" fmla="*/ 250 h 2402"/>
                  <a:gd name="T6" fmla="*/ 4132 w 8058"/>
                  <a:gd name="T7" fmla="*/ 489 h 2402"/>
                  <a:gd name="T8" fmla="*/ 4046 w 8058"/>
                  <a:gd name="T9" fmla="*/ 750 h 2402"/>
                  <a:gd name="T10" fmla="*/ 3940 w 8058"/>
                  <a:gd name="T11" fmla="*/ 518 h 2402"/>
                  <a:gd name="T12" fmla="*/ 3878 w 8058"/>
                  <a:gd name="T13" fmla="*/ 726 h 2402"/>
                  <a:gd name="T14" fmla="*/ 3849 w 8058"/>
                  <a:gd name="T15" fmla="*/ 630 h 2402"/>
                  <a:gd name="T16" fmla="*/ 3790 w 8058"/>
                  <a:gd name="T17" fmla="*/ 867 h 2402"/>
                  <a:gd name="T18" fmla="*/ 3992 w 8058"/>
                  <a:gd name="T19" fmla="*/ 999 h 2402"/>
                  <a:gd name="T20" fmla="*/ 3857 w 8058"/>
                  <a:gd name="T21" fmla="*/ 864 h 2402"/>
                  <a:gd name="T22" fmla="*/ 3924 w 8058"/>
                  <a:gd name="T23" fmla="*/ 916 h 2402"/>
                  <a:gd name="T24" fmla="*/ 4145 w 8058"/>
                  <a:gd name="T25" fmla="*/ 819 h 2402"/>
                  <a:gd name="T26" fmla="*/ 4022 w 8058"/>
                  <a:gd name="T27" fmla="*/ 1353 h 2402"/>
                  <a:gd name="T28" fmla="*/ 4100 w 8058"/>
                  <a:gd name="T29" fmla="*/ 1468 h 2402"/>
                  <a:gd name="T30" fmla="*/ 4218 w 8058"/>
                  <a:gd name="T31" fmla="*/ 1331 h 2402"/>
                  <a:gd name="T32" fmla="*/ 4686 w 8058"/>
                  <a:gd name="T33" fmla="*/ 1178 h 2402"/>
                  <a:gd name="T34" fmla="*/ 4731 w 8058"/>
                  <a:gd name="T35" fmla="*/ 832 h 2402"/>
                  <a:gd name="T36" fmla="*/ 4803 w 8058"/>
                  <a:gd name="T37" fmla="*/ 859 h 2402"/>
                  <a:gd name="T38" fmla="*/ 4871 w 8058"/>
                  <a:gd name="T39" fmla="*/ 836 h 2402"/>
                  <a:gd name="T40" fmla="*/ 4806 w 8058"/>
                  <a:gd name="T41" fmla="*/ 655 h 2402"/>
                  <a:gd name="T42" fmla="*/ 4947 w 8058"/>
                  <a:gd name="T43" fmla="*/ 373 h 2402"/>
                  <a:gd name="T44" fmla="*/ 5010 w 8058"/>
                  <a:gd name="T45" fmla="*/ 450 h 2402"/>
                  <a:gd name="T46" fmla="*/ 4926 w 8058"/>
                  <a:gd name="T47" fmla="*/ 754 h 2402"/>
                  <a:gd name="T48" fmla="*/ 5060 w 8058"/>
                  <a:gd name="T49" fmla="*/ 571 h 2402"/>
                  <a:gd name="T50" fmla="*/ 5321 w 8058"/>
                  <a:gd name="T51" fmla="*/ 550 h 2402"/>
                  <a:gd name="T52" fmla="*/ 5239 w 8058"/>
                  <a:gd name="T53" fmla="*/ 730 h 2402"/>
                  <a:gd name="T54" fmla="*/ 5309 w 8058"/>
                  <a:gd name="T55" fmla="*/ 617 h 2402"/>
                  <a:gd name="T56" fmla="*/ 5528 w 8058"/>
                  <a:gd name="T57" fmla="*/ 517 h 2402"/>
                  <a:gd name="T58" fmla="*/ 5620 w 8058"/>
                  <a:gd name="T59" fmla="*/ 703 h 2402"/>
                  <a:gd name="T60" fmla="*/ 5681 w 8058"/>
                  <a:gd name="T61" fmla="*/ 459 h 2402"/>
                  <a:gd name="T62" fmla="*/ 5991 w 8058"/>
                  <a:gd name="T63" fmla="*/ 1055 h 2402"/>
                  <a:gd name="T64" fmla="*/ 6279 w 8058"/>
                  <a:gd name="T65" fmla="*/ 1732 h 2402"/>
                  <a:gd name="T66" fmla="*/ 6093 w 8058"/>
                  <a:gd name="T67" fmla="*/ 1112 h 2402"/>
                  <a:gd name="T68" fmla="*/ 6299 w 8058"/>
                  <a:gd name="T69" fmla="*/ 1363 h 2402"/>
                  <a:gd name="T70" fmla="*/ 6455 w 8058"/>
                  <a:gd name="T71" fmla="*/ 1316 h 2402"/>
                  <a:gd name="T72" fmla="*/ 6210 w 8058"/>
                  <a:gd name="T73" fmla="*/ 1031 h 2402"/>
                  <a:gd name="T74" fmla="*/ 6315 w 8058"/>
                  <a:gd name="T75" fmla="*/ 822 h 2402"/>
                  <a:gd name="T76" fmla="*/ 6462 w 8058"/>
                  <a:gd name="T77" fmla="*/ 1148 h 2402"/>
                  <a:gd name="T78" fmla="*/ 6550 w 8058"/>
                  <a:gd name="T79" fmla="*/ 1063 h 2402"/>
                  <a:gd name="T80" fmla="*/ 6654 w 8058"/>
                  <a:gd name="T81" fmla="*/ 1002 h 2402"/>
                  <a:gd name="T82" fmla="*/ 7108 w 8058"/>
                  <a:gd name="T83" fmla="*/ 1102 h 2402"/>
                  <a:gd name="T84" fmla="*/ 7593 w 8058"/>
                  <a:gd name="T85" fmla="*/ 1720 h 2402"/>
                  <a:gd name="T86" fmla="*/ 7987 w 8058"/>
                  <a:gd name="T87" fmla="*/ 2138 h 2402"/>
                  <a:gd name="T88" fmla="*/ 7975 w 8058"/>
                  <a:gd name="T89" fmla="*/ 2346 h 2402"/>
                  <a:gd name="T90" fmla="*/ 7536 w 8058"/>
                  <a:gd name="T91" fmla="*/ 2402 h 2402"/>
                  <a:gd name="T92" fmla="*/ 7220 w 8058"/>
                  <a:gd name="T93" fmla="*/ 2256 h 2402"/>
                  <a:gd name="T94" fmla="*/ 7068 w 8058"/>
                  <a:gd name="T95" fmla="*/ 2212 h 2402"/>
                  <a:gd name="T96" fmla="*/ 7128 w 8058"/>
                  <a:gd name="T97" fmla="*/ 2402 h 2402"/>
                  <a:gd name="T98" fmla="*/ 24 w 8058"/>
                  <a:gd name="T99" fmla="*/ 2335 h 2402"/>
                  <a:gd name="T100" fmla="*/ 518 w 8058"/>
                  <a:gd name="T101" fmla="*/ 2017 h 2402"/>
                  <a:gd name="T102" fmla="*/ 637 w 8058"/>
                  <a:gd name="T103" fmla="*/ 1699 h 2402"/>
                  <a:gd name="T104" fmla="*/ 747 w 8058"/>
                  <a:gd name="T105" fmla="*/ 1607 h 2402"/>
                  <a:gd name="T106" fmla="*/ 1150 w 8058"/>
                  <a:gd name="T107" fmla="*/ 1471 h 2402"/>
                  <a:gd name="T108" fmla="*/ 1555 w 8058"/>
                  <a:gd name="T109" fmla="*/ 986 h 2402"/>
                  <a:gd name="T110" fmla="*/ 2044 w 8058"/>
                  <a:gd name="T111" fmla="*/ 591 h 2402"/>
                  <a:gd name="T112" fmla="*/ 2485 w 8058"/>
                  <a:gd name="T113" fmla="*/ 438 h 2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058" h="2402">
                    <a:moveTo>
                      <a:pt x="2545" y="421"/>
                    </a:moveTo>
                    <a:lnTo>
                      <a:pt x="2589" y="429"/>
                    </a:lnTo>
                    <a:lnTo>
                      <a:pt x="2686" y="427"/>
                    </a:lnTo>
                    <a:lnTo>
                      <a:pt x="2793" y="407"/>
                    </a:lnTo>
                    <a:lnTo>
                      <a:pt x="2906" y="371"/>
                    </a:lnTo>
                    <a:lnTo>
                      <a:pt x="3083" y="297"/>
                    </a:lnTo>
                    <a:lnTo>
                      <a:pt x="3323" y="179"/>
                    </a:lnTo>
                    <a:lnTo>
                      <a:pt x="3544" y="72"/>
                    </a:lnTo>
                    <a:lnTo>
                      <a:pt x="3688" y="17"/>
                    </a:lnTo>
                    <a:lnTo>
                      <a:pt x="3768" y="0"/>
                    </a:lnTo>
                    <a:lnTo>
                      <a:pt x="3818" y="1"/>
                    </a:lnTo>
                    <a:lnTo>
                      <a:pt x="3848" y="9"/>
                    </a:lnTo>
                    <a:lnTo>
                      <a:pt x="3872" y="22"/>
                    </a:lnTo>
                    <a:lnTo>
                      <a:pt x="3890" y="42"/>
                    </a:lnTo>
                    <a:lnTo>
                      <a:pt x="3905" y="70"/>
                    </a:lnTo>
                    <a:lnTo>
                      <a:pt x="3914" y="105"/>
                    </a:lnTo>
                    <a:lnTo>
                      <a:pt x="3918" y="173"/>
                    </a:lnTo>
                    <a:lnTo>
                      <a:pt x="3910" y="231"/>
                    </a:lnTo>
                    <a:lnTo>
                      <a:pt x="3940" y="230"/>
                    </a:lnTo>
                    <a:lnTo>
                      <a:pt x="3986" y="235"/>
                    </a:lnTo>
                    <a:lnTo>
                      <a:pt x="4025" y="250"/>
                    </a:lnTo>
                    <a:lnTo>
                      <a:pt x="4057" y="271"/>
                    </a:lnTo>
                    <a:lnTo>
                      <a:pt x="4100" y="309"/>
                    </a:lnTo>
                    <a:lnTo>
                      <a:pt x="4142" y="345"/>
                    </a:lnTo>
                    <a:lnTo>
                      <a:pt x="4174" y="366"/>
                    </a:lnTo>
                    <a:lnTo>
                      <a:pt x="4194" y="373"/>
                    </a:lnTo>
                    <a:lnTo>
                      <a:pt x="4165" y="421"/>
                    </a:lnTo>
                    <a:lnTo>
                      <a:pt x="4132" y="489"/>
                    </a:lnTo>
                    <a:lnTo>
                      <a:pt x="4125" y="553"/>
                    </a:lnTo>
                    <a:lnTo>
                      <a:pt x="4136" y="639"/>
                    </a:lnTo>
                    <a:lnTo>
                      <a:pt x="4146" y="703"/>
                    </a:lnTo>
                    <a:lnTo>
                      <a:pt x="4130" y="700"/>
                    </a:lnTo>
                    <a:lnTo>
                      <a:pt x="4104" y="703"/>
                    </a:lnTo>
                    <a:lnTo>
                      <a:pt x="4073" y="718"/>
                    </a:lnTo>
                    <a:lnTo>
                      <a:pt x="4046" y="750"/>
                    </a:lnTo>
                    <a:lnTo>
                      <a:pt x="4022" y="784"/>
                    </a:lnTo>
                    <a:lnTo>
                      <a:pt x="4005" y="798"/>
                    </a:lnTo>
                    <a:lnTo>
                      <a:pt x="4006" y="743"/>
                    </a:lnTo>
                    <a:lnTo>
                      <a:pt x="4006" y="637"/>
                    </a:lnTo>
                    <a:lnTo>
                      <a:pt x="3993" y="571"/>
                    </a:lnTo>
                    <a:lnTo>
                      <a:pt x="3972" y="538"/>
                    </a:lnTo>
                    <a:lnTo>
                      <a:pt x="3940" y="518"/>
                    </a:lnTo>
                    <a:lnTo>
                      <a:pt x="3894" y="511"/>
                    </a:lnTo>
                    <a:lnTo>
                      <a:pt x="3864" y="514"/>
                    </a:lnTo>
                    <a:lnTo>
                      <a:pt x="3872" y="555"/>
                    </a:lnTo>
                    <a:lnTo>
                      <a:pt x="3894" y="630"/>
                    </a:lnTo>
                    <a:lnTo>
                      <a:pt x="3902" y="677"/>
                    </a:lnTo>
                    <a:lnTo>
                      <a:pt x="3897" y="703"/>
                    </a:lnTo>
                    <a:lnTo>
                      <a:pt x="3878" y="726"/>
                    </a:lnTo>
                    <a:lnTo>
                      <a:pt x="3842" y="743"/>
                    </a:lnTo>
                    <a:lnTo>
                      <a:pt x="3817" y="750"/>
                    </a:lnTo>
                    <a:lnTo>
                      <a:pt x="3821" y="730"/>
                    </a:lnTo>
                    <a:lnTo>
                      <a:pt x="3842" y="690"/>
                    </a:lnTo>
                    <a:lnTo>
                      <a:pt x="3854" y="662"/>
                    </a:lnTo>
                    <a:lnTo>
                      <a:pt x="3856" y="646"/>
                    </a:lnTo>
                    <a:lnTo>
                      <a:pt x="3849" y="630"/>
                    </a:lnTo>
                    <a:lnTo>
                      <a:pt x="3832" y="615"/>
                    </a:lnTo>
                    <a:lnTo>
                      <a:pt x="3817" y="609"/>
                    </a:lnTo>
                    <a:lnTo>
                      <a:pt x="3805" y="622"/>
                    </a:lnTo>
                    <a:lnTo>
                      <a:pt x="3786" y="651"/>
                    </a:lnTo>
                    <a:lnTo>
                      <a:pt x="3770" y="704"/>
                    </a:lnTo>
                    <a:lnTo>
                      <a:pt x="3770" y="786"/>
                    </a:lnTo>
                    <a:lnTo>
                      <a:pt x="3790" y="867"/>
                    </a:lnTo>
                    <a:lnTo>
                      <a:pt x="3824" y="940"/>
                    </a:lnTo>
                    <a:lnTo>
                      <a:pt x="3857" y="983"/>
                    </a:lnTo>
                    <a:lnTo>
                      <a:pt x="3882" y="1003"/>
                    </a:lnTo>
                    <a:lnTo>
                      <a:pt x="3909" y="1018"/>
                    </a:lnTo>
                    <a:lnTo>
                      <a:pt x="3936" y="1022"/>
                    </a:lnTo>
                    <a:lnTo>
                      <a:pt x="3964" y="1016"/>
                    </a:lnTo>
                    <a:lnTo>
                      <a:pt x="3992" y="999"/>
                    </a:lnTo>
                    <a:lnTo>
                      <a:pt x="4005" y="986"/>
                    </a:lnTo>
                    <a:lnTo>
                      <a:pt x="3984" y="994"/>
                    </a:lnTo>
                    <a:lnTo>
                      <a:pt x="3942" y="990"/>
                    </a:lnTo>
                    <a:lnTo>
                      <a:pt x="3908" y="971"/>
                    </a:lnTo>
                    <a:lnTo>
                      <a:pt x="3880" y="939"/>
                    </a:lnTo>
                    <a:lnTo>
                      <a:pt x="3862" y="902"/>
                    </a:lnTo>
                    <a:lnTo>
                      <a:pt x="3857" y="864"/>
                    </a:lnTo>
                    <a:lnTo>
                      <a:pt x="3866" y="830"/>
                    </a:lnTo>
                    <a:lnTo>
                      <a:pt x="3892" y="804"/>
                    </a:lnTo>
                    <a:lnTo>
                      <a:pt x="3910" y="798"/>
                    </a:lnTo>
                    <a:lnTo>
                      <a:pt x="3908" y="822"/>
                    </a:lnTo>
                    <a:lnTo>
                      <a:pt x="3906" y="862"/>
                    </a:lnTo>
                    <a:lnTo>
                      <a:pt x="3912" y="892"/>
                    </a:lnTo>
                    <a:lnTo>
                      <a:pt x="3924" y="916"/>
                    </a:lnTo>
                    <a:lnTo>
                      <a:pt x="3938" y="932"/>
                    </a:lnTo>
                    <a:lnTo>
                      <a:pt x="3957" y="940"/>
                    </a:lnTo>
                    <a:lnTo>
                      <a:pt x="3990" y="944"/>
                    </a:lnTo>
                    <a:lnTo>
                      <a:pt x="4040" y="930"/>
                    </a:lnTo>
                    <a:lnTo>
                      <a:pt x="4086" y="900"/>
                    </a:lnTo>
                    <a:lnTo>
                      <a:pt x="4124" y="862"/>
                    </a:lnTo>
                    <a:lnTo>
                      <a:pt x="4145" y="819"/>
                    </a:lnTo>
                    <a:lnTo>
                      <a:pt x="4146" y="798"/>
                    </a:lnTo>
                    <a:lnTo>
                      <a:pt x="4148" y="842"/>
                    </a:lnTo>
                    <a:lnTo>
                      <a:pt x="4136" y="931"/>
                    </a:lnTo>
                    <a:lnTo>
                      <a:pt x="4096" y="1066"/>
                    </a:lnTo>
                    <a:lnTo>
                      <a:pt x="4052" y="1195"/>
                    </a:lnTo>
                    <a:lnTo>
                      <a:pt x="4030" y="1276"/>
                    </a:lnTo>
                    <a:lnTo>
                      <a:pt x="4022" y="1353"/>
                    </a:lnTo>
                    <a:lnTo>
                      <a:pt x="4030" y="1407"/>
                    </a:lnTo>
                    <a:lnTo>
                      <a:pt x="4044" y="1441"/>
                    </a:lnTo>
                    <a:lnTo>
                      <a:pt x="4053" y="1457"/>
                    </a:lnTo>
                    <a:lnTo>
                      <a:pt x="4061" y="1431"/>
                    </a:lnTo>
                    <a:lnTo>
                      <a:pt x="4073" y="1408"/>
                    </a:lnTo>
                    <a:lnTo>
                      <a:pt x="4086" y="1421"/>
                    </a:lnTo>
                    <a:lnTo>
                      <a:pt x="4100" y="1468"/>
                    </a:lnTo>
                    <a:lnTo>
                      <a:pt x="4114" y="1499"/>
                    </a:lnTo>
                    <a:lnTo>
                      <a:pt x="4137" y="1519"/>
                    </a:lnTo>
                    <a:lnTo>
                      <a:pt x="4172" y="1517"/>
                    </a:lnTo>
                    <a:lnTo>
                      <a:pt x="4194" y="1504"/>
                    </a:lnTo>
                    <a:lnTo>
                      <a:pt x="4197" y="1445"/>
                    </a:lnTo>
                    <a:lnTo>
                      <a:pt x="4210" y="1375"/>
                    </a:lnTo>
                    <a:lnTo>
                      <a:pt x="4218" y="1331"/>
                    </a:lnTo>
                    <a:lnTo>
                      <a:pt x="4210" y="1271"/>
                    </a:lnTo>
                    <a:lnTo>
                      <a:pt x="4194" y="1222"/>
                    </a:lnTo>
                    <a:lnTo>
                      <a:pt x="4241" y="1227"/>
                    </a:lnTo>
                    <a:lnTo>
                      <a:pt x="4326" y="1230"/>
                    </a:lnTo>
                    <a:lnTo>
                      <a:pt x="4439" y="1220"/>
                    </a:lnTo>
                    <a:lnTo>
                      <a:pt x="4578" y="1194"/>
                    </a:lnTo>
                    <a:lnTo>
                      <a:pt x="4686" y="1178"/>
                    </a:lnTo>
                    <a:lnTo>
                      <a:pt x="4764" y="1174"/>
                    </a:lnTo>
                    <a:lnTo>
                      <a:pt x="4806" y="1174"/>
                    </a:lnTo>
                    <a:lnTo>
                      <a:pt x="4804" y="1147"/>
                    </a:lnTo>
                    <a:lnTo>
                      <a:pt x="4791" y="1084"/>
                    </a:lnTo>
                    <a:lnTo>
                      <a:pt x="4760" y="984"/>
                    </a:lnTo>
                    <a:lnTo>
                      <a:pt x="4735" y="888"/>
                    </a:lnTo>
                    <a:lnTo>
                      <a:pt x="4731" y="832"/>
                    </a:lnTo>
                    <a:lnTo>
                      <a:pt x="4739" y="798"/>
                    </a:lnTo>
                    <a:lnTo>
                      <a:pt x="4750" y="779"/>
                    </a:lnTo>
                    <a:lnTo>
                      <a:pt x="4767" y="764"/>
                    </a:lnTo>
                    <a:lnTo>
                      <a:pt x="4791" y="754"/>
                    </a:lnTo>
                    <a:lnTo>
                      <a:pt x="4806" y="750"/>
                    </a:lnTo>
                    <a:lnTo>
                      <a:pt x="4808" y="783"/>
                    </a:lnTo>
                    <a:lnTo>
                      <a:pt x="4803" y="859"/>
                    </a:lnTo>
                    <a:lnTo>
                      <a:pt x="4807" y="908"/>
                    </a:lnTo>
                    <a:lnTo>
                      <a:pt x="4818" y="934"/>
                    </a:lnTo>
                    <a:lnTo>
                      <a:pt x="4839" y="947"/>
                    </a:lnTo>
                    <a:lnTo>
                      <a:pt x="4875" y="946"/>
                    </a:lnTo>
                    <a:lnTo>
                      <a:pt x="4900" y="939"/>
                    </a:lnTo>
                    <a:lnTo>
                      <a:pt x="4886" y="908"/>
                    </a:lnTo>
                    <a:lnTo>
                      <a:pt x="4871" y="836"/>
                    </a:lnTo>
                    <a:lnTo>
                      <a:pt x="4872" y="724"/>
                    </a:lnTo>
                    <a:lnTo>
                      <a:pt x="4882" y="633"/>
                    </a:lnTo>
                    <a:lnTo>
                      <a:pt x="4882" y="597"/>
                    </a:lnTo>
                    <a:lnTo>
                      <a:pt x="4872" y="590"/>
                    </a:lnTo>
                    <a:lnTo>
                      <a:pt x="4860" y="595"/>
                    </a:lnTo>
                    <a:lnTo>
                      <a:pt x="4834" y="621"/>
                    </a:lnTo>
                    <a:lnTo>
                      <a:pt x="4806" y="655"/>
                    </a:lnTo>
                    <a:lnTo>
                      <a:pt x="4807" y="603"/>
                    </a:lnTo>
                    <a:lnTo>
                      <a:pt x="4812" y="503"/>
                    </a:lnTo>
                    <a:lnTo>
                      <a:pt x="4830" y="441"/>
                    </a:lnTo>
                    <a:lnTo>
                      <a:pt x="4850" y="409"/>
                    </a:lnTo>
                    <a:lnTo>
                      <a:pt x="4880" y="385"/>
                    </a:lnTo>
                    <a:lnTo>
                      <a:pt x="4922" y="374"/>
                    </a:lnTo>
                    <a:lnTo>
                      <a:pt x="4947" y="373"/>
                    </a:lnTo>
                    <a:lnTo>
                      <a:pt x="4926" y="413"/>
                    </a:lnTo>
                    <a:lnTo>
                      <a:pt x="4906" y="462"/>
                    </a:lnTo>
                    <a:lnTo>
                      <a:pt x="4904" y="479"/>
                    </a:lnTo>
                    <a:lnTo>
                      <a:pt x="4908" y="483"/>
                    </a:lnTo>
                    <a:lnTo>
                      <a:pt x="4922" y="483"/>
                    </a:lnTo>
                    <a:lnTo>
                      <a:pt x="4963" y="465"/>
                    </a:lnTo>
                    <a:lnTo>
                      <a:pt x="5010" y="450"/>
                    </a:lnTo>
                    <a:lnTo>
                      <a:pt x="5035" y="455"/>
                    </a:lnTo>
                    <a:lnTo>
                      <a:pt x="5042" y="467"/>
                    </a:lnTo>
                    <a:lnTo>
                      <a:pt x="5022" y="506"/>
                    </a:lnTo>
                    <a:lnTo>
                      <a:pt x="4962" y="605"/>
                    </a:lnTo>
                    <a:lnTo>
                      <a:pt x="4927" y="679"/>
                    </a:lnTo>
                    <a:lnTo>
                      <a:pt x="4919" y="724"/>
                    </a:lnTo>
                    <a:lnTo>
                      <a:pt x="4926" y="754"/>
                    </a:lnTo>
                    <a:lnTo>
                      <a:pt x="4936" y="770"/>
                    </a:lnTo>
                    <a:lnTo>
                      <a:pt x="4964" y="790"/>
                    </a:lnTo>
                    <a:lnTo>
                      <a:pt x="4995" y="798"/>
                    </a:lnTo>
                    <a:lnTo>
                      <a:pt x="5007" y="756"/>
                    </a:lnTo>
                    <a:lnTo>
                      <a:pt x="5026" y="669"/>
                    </a:lnTo>
                    <a:lnTo>
                      <a:pt x="5043" y="607"/>
                    </a:lnTo>
                    <a:lnTo>
                      <a:pt x="5060" y="571"/>
                    </a:lnTo>
                    <a:lnTo>
                      <a:pt x="5083" y="542"/>
                    </a:lnTo>
                    <a:lnTo>
                      <a:pt x="5116" y="521"/>
                    </a:lnTo>
                    <a:lnTo>
                      <a:pt x="5136" y="514"/>
                    </a:lnTo>
                    <a:lnTo>
                      <a:pt x="5193" y="517"/>
                    </a:lnTo>
                    <a:lnTo>
                      <a:pt x="5277" y="521"/>
                    </a:lnTo>
                    <a:lnTo>
                      <a:pt x="5308" y="534"/>
                    </a:lnTo>
                    <a:lnTo>
                      <a:pt x="5321" y="550"/>
                    </a:lnTo>
                    <a:lnTo>
                      <a:pt x="5324" y="562"/>
                    </a:lnTo>
                    <a:lnTo>
                      <a:pt x="5309" y="562"/>
                    </a:lnTo>
                    <a:lnTo>
                      <a:pt x="5283" y="581"/>
                    </a:lnTo>
                    <a:lnTo>
                      <a:pt x="5263" y="617"/>
                    </a:lnTo>
                    <a:lnTo>
                      <a:pt x="5247" y="659"/>
                    </a:lnTo>
                    <a:lnTo>
                      <a:pt x="5239" y="700"/>
                    </a:lnTo>
                    <a:lnTo>
                      <a:pt x="5239" y="730"/>
                    </a:lnTo>
                    <a:lnTo>
                      <a:pt x="5244" y="740"/>
                    </a:lnTo>
                    <a:lnTo>
                      <a:pt x="5251" y="740"/>
                    </a:lnTo>
                    <a:lnTo>
                      <a:pt x="5264" y="726"/>
                    </a:lnTo>
                    <a:lnTo>
                      <a:pt x="5277" y="703"/>
                    </a:lnTo>
                    <a:lnTo>
                      <a:pt x="5279" y="681"/>
                    </a:lnTo>
                    <a:lnTo>
                      <a:pt x="5289" y="645"/>
                    </a:lnTo>
                    <a:lnTo>
                      <a:pt x="5309" y="617"/>
                    </a:lnTo>
                    <a:lnTo>
                      <a:pt x="5336" y="597"/>
                    </a:lnTo>
                    <a:lnTo>
                      <a:pt x="5381" y="571"/>
                    </a:lnTo>
                    <a:lnTo>
                      <a:pt x="5428" y="546"/>
                    </a:lnTo>
                    <a:lnTo>
                      <a:pt x="5455" y="527"/>
                    </a:lnTo>
                    <a:lnTo>
                      <a:pt x="5467" y="514"/>
                    </a:lnTo>
                    <a:lnTo>
                      <a:pt x="5513" y="514"/>
                    </a:lnTo>
                    <a:lnTo>
                      <a:pt x="5528" y="517"/>
                    </a:lnTo>
                    <a:lnTo>
                      <a:pt x="5549" y="531"/>
                    </a:lnTo>
                    <a:lnTo>
                      <a:pt x="5565" y="569"/>
                    </a:lnTo>
                    <a:lnTo>
                      <a:pt x="5572" y="633"/>
                    </a:lnTo>
                    <a:lnTo>
                      <a:pt x="5581" y="675"/>
                    </a:lnTo>
                    <a:lnTo>
                      <a:pt x="5596" y="697"/>
                    </a:lnTo>
                    <a:lnTo>
                      <a:pt x="5608" y="703"/>
                    </a:lnTo>
                    <a:lnTo>
                      <a:pt x="5620" y="703"/>
                    </a:lnTo>
                    <a:lnTo>
                      <a:pt x="5637" y="698"/>
                    </a:lnTo>
                    <a:lnTo>
                      <a:pt x="5654" y="679"/>
                    </a:lnTo>
                    <a:lnTo>
                      <a:pt x="5660" y="614"/>
                    </a:lnTo>
                    <a:lnTo>
                      <a:pt x="5652" y="535"/>
                    </a:lnTo>
                    <a:lnTo>
                      <a:pt x="5654" y="491"/>
                    </a:lnTo>
                    <a:lnTo>
                      <a:pt x="5666" y="467"/>
                    </a:lnTo>
                    <a:lnTo>
                      <a:pt x="5681" y="459"/>
                    </a:lnTo>
                    <a:lnTo>
                      <a:pt x="5702" y="457"/>
                    </a:lnTo>
                    <a:lnTo>
                      <a:pt x="5730" y="461"/>
                    </a:lnTo>
                    <a:lnTo>
                      <a:pt x="5749" y="467"/>
                    </a:lnTo>
                    <a:lnTo>
                      <a:pt x="5785" y="535"/>
                    </a:lnTo>
                    <a:lnTo>
                      <a:pt x="5856" y="691"/>
                    </a:lnTo>
                    <a:lnTo>
                      <a:pt x="5925" y="866"/>
                    </a:lnTo>
                    <a:lnTo>
                      <a:pt x="5991" y="1055"/>
                    </a:lnTo>
                    <a:lnTo>
                      <a:pt x="6085" y="1352"/>
                    </a:lnTo>
                    <a:lnTo>
                      <a:pt x="6183" y="1747"/>
                    </a:lnTo>
                    <a:lnTo>
                      <a:pt x="6219" y="1928"/>
                    </a:lnTo>
                    <a:lnTo>
                      <a:pt x="6234" y="1898"/>
                    </a:lnTo>
                    <a:lnTo>
                      <a:pt x="6257" y="1842"/>
                    </a:lnTo>
                    <a:lnTo>
                      <a:pt x="6271" y="1786"/>
                    </a:lnTo>
                    <a:lnTo>
                      <a:pt x="6279" y="1732"/>
                    </a:lnTo>
                    <a:lnTo>
                      <a:pt x="6282" y="1652"/>
                    </a:lnTo>
                    <a:lnTo>
                      <a:pt x="6265" y="1549"/>
                    </a:lnTo>
                    <a:lnTo>
                      <a:pt x="6233" y="1451"/>
                    </a:lnTo>
                    <a:lnTo>
                      <a:pt x="6190" y="1356"/>
                    </a:lnTo>
                    <a:lnTo>
                      <a:pt x="6121" y="1218"/>
                    </a:lnTo>
                    <a:lnTo>
                      <a:pt x="6078" y="1127"/>
                    </a:lnTo>
                    <a:lnTo>
                      <a:pt x="6093" y="1112"/>
                    </a:lnTo>
                    <a:lnTo>
                      <a:pt x="6119" y="1092"/>
                    </a:lnTo>
                    <a:lnTo>
                      <a:pt x="6143" y="1083"/>
                    </a:lnTo>
                    <a:lnTo>
                      <a:pt x="6165" y="1083"/>
                    </a:lnTo>
                    <a:lnTo>
                      <a:pt x="6194" y="1096"/>
                    </a:lnTo>
                    <a:lnTo>
                      <a:pt x="6226" y="1138"/>
                    </a:lnTo>
                    <a:lnTo>
                      <a:pt x="6265" y="1230"/>
                    </a:lnTo>
                    <a:lnTo>
                      <a:pt x="6299" y="1363"/>
                    </a:lnTo>
                    <a:lnTo>
                      <a:pt x="6314" y="1409"/>
                    </a:lnTo>
                    <a:lnTo>
                      <a:pt x="6331" y="1397"/>
                    </a:lnTo>
                    <a:lnTo>
                      <a:pt x="6355" y="1363"/>
                    </a:lnTo>
                    <a:lnTo>
                      <a:pt x="6382" y="1331"/>
                    </a:lnTo>
                    <a:lnTo>
                      <a:pt x="6413" y="1316"/>
                    </a:lnTo>
                    <a:lnTo>
                      <a:pt x="6439" y="1313"/>
                    </a:lnTo>
                    <a:lnTo>
                      <a:pt x="6455" y="1316"/>
                    </a:lnTo>
                    <a:lnTo>
                      <a:pt x="6434" y="1303"/>
                    </a:lnTo>
                    <a:lnTo>
                      <a:pt x="6401" y="1264"/>
                    </a:lnTo>
                    <a:lnTo>
                      <a:pt x="6366" y="1194"/>
                    </a:lnTo>
                    <a:lnTo>
                      <a:pt x="6334" y="1119"/>
                    </a:lnTo>
                    <a:lnTo>
                      <a:pt x="6306" y="1076"/>
                    </a:lnTo>
                    <a:lnTo>
                      <a:pt x="6266" y="1046"/>
                    </a:lnTo>
                    <a:lnTo>
                      <a:pt x="6210" y="1031"/>
                    </a:lnTo>
                    <a:lnTo>
                      <a:pt x="6173" y="1032"/>
                    </a:lnTo>
                    <a:lnTo>
                      <a:pt x="6194" y="1007"/>
                    </a:lnTo>
                    <a:lnTo>
                      <a:pt x="6243" y="963"/>
                    </a:lnTo>
                    <a:lnTo>
                      <a:pt x="6279" y="927"/>
                    </a:lnTo>
                    <a:lnTo>
                      <a:pt x="6298" y="898"/>
                    </a:lnTo>
                    <a:lnTo>
                      <a:pt x="6310" y="864"/>
                    </a:lnTo>
                    <a:lnTo>
                      <a:pt x="6315" y="822"/>
                    </a:lnTo>
                    <a:lnTo>
                      <a:pt x="6314" y="798"/>
                    </a:lnTo>
                    <a:lnTo>
                      <a:pt x="6339" y="811"/>
                    </a:lnTo>
                    <a:lnTo>
                      <a:pt x="6375" y="851"/>
                    </a:lnTo>
                    <a:lnTo>
                      <a:pt x="6401" y="903"/>
                    </a:lnTo>
                    <a:lnTo>
                      <a:pt x="6418" y="962"/>
                    </a:lnTo>
                    <a:lnTo>
                      <a:pt x="6438" y="1058"/>
                    </a:lnTo>
                    <a:lnTo>
                      <a:pt x="6462" y="1148"/>
                    </a:lnTo>
                    <a:lnTo>
                      <a:pt x="6486" y="1200"/>
                    </a:lnTo>
                    <a:lnTo>
                      <a:pt x="6503" y="1222"/>
                    </a:lnTo>
                    <a:lnTo>
                      <a:pt x="6520" y="1219"/>
                    </a:lnTo>
                    <a:lnTo>
                      <a:pt x="6544" y="1200"/>
                    </a:lnTo>
                    <a:lnTo>
                      <a:pt x="6555" y="1170"/>
                    </a:lnTo>
                    <a:lnTo>
                      <a:pt x="6556" y="1131"/>
                    </a:lnTo>
                    <a:lnTo>
                      <a:pt x="6550" y="1063"/>
                    </a:lnTo>
                    <a:lnTo>
                      <a:pt x="6544" y="995"/>
                    </a:lnTo>
                    <a:lnTo>
                      <a:pt x="6546" y="955"/>
                    </a:lnTo>
                    <a:lnTo>
                      <a:pt x="6550" y="939"/>
                    </a:lnTo>
                    <a:lnTo>
                      <a:pt x="6562" y="966"/>
                    </a:lnTo>
                    <a:lnTo>
                      <a:pt x="6590" y="998"/>
                    </a:lnTo>
                    <a:lnTo>
                      <a:pt x="6620" y="1007"/>
                    </a:lnTo>
                    <a:lnTo>
                      <a:pt x="6654" y="1002"/>
                    </a:lnTo>
                    <a:lnTo>
                      <a:pt x="6710" y="971"/>
                    </a:lnTo>
                    <a:lnTo>
                      <a:pt x="6790" y="914"/>
                    </a:lnTo>
                    <a:lnTo>
                      <a:pt x="6832" y="891"/>
                    </a:lnTo>
                    <a:lnTo>
                      <a:pt x="6866" y="906"/>
                    </a:lnTo>
                    <a:lnTo>
                      <a:pt x="6928" y="942"/>
                    </a:lnTo>
                    <a:lnTo>
                      <a:pt x="7012" y="1003"/>
                    </a:lnTo>
                    <a:lnTo>
                      <a:pt x="7108" y="1102"/>
                    </a:lnTo>
                    <a:lnTo>
                      <a:pt x="7192" y="1212"/>
                    </a:lnTo>
                    <a:lnTo>
                      <a:pt x="7309" y="1387"/>
                    </a:lnTo>
                    <a:lnTo>
                      <a:pt x="7434" y="1553"/>
                    </a:lnTo>
                    <a:lnTo>
                      <a:pt x="7505" y="1628"/>
                    </a:lnTo>
                    <a:lnTo>
                      <a:pt x="7558" y="1672"/>
                    </a:lnTo>
                    <a:lnTo>
                      <a:pt x="7586" y="1693"/>
                    </a:lnTo>
                    <a:lnTo>
                      <a:pt x="7593" y="1720"/>
                    </a:lnTo>
                    <a:lnTo>
                      <a:pt x="7610" y="1771"/>
                    </a:lnTo>
                    <a:lnTo>
                      <a:pt x="7648" y="1834"/>
                    </a:lnTo>
                    <a:lnTo>
                      <a:pt x="7713" y="1905"/>
                    </a:lnTo>
                    <a:lnTo>
                      <a:pt x="7787" y="1965"/>
                    </a:lnTo>
                    <a:lnTo>
                      <a:pt x="7866" y="2022"/>
                    </a:lnTo>
                    <a:lnTo>
                      <a:pt x="7939" y="2084"/>
                    </a:lnTo>
                    <a:lnTo>
                      <a:pt x="7987" y="2138"/>
                    </a:lnTo>
                    <a:lnTo>
                      <a:pt x="8014" y="2178"/>
                    </a:lnTo>
                    <a:lnTo>
                      <a:pt x="8037" y="2225"/>
                    </a:lnTo>
                    <a:lnTo>
                      <a:pt x="8053" y="2277"/>
                    </a:lnTo>
                    <a:lnTo>
                      <a:pt x="8058" y="2305"/>
                    </a:lnTo>
                    <a:lnTo>
                      <a:pt x="8047" y="2316"/>
                    </a:lnTo>
                    <a:lnTo>
                      <a:pt x="8021" y="2330"/>
                    </a:lnTo>
                    <a:lnTo>
                      <a:pt x="7975" y="2346"/>
                    </a:lnTo>
                    <a:lnTo>
                      <a:pt x="7901" y="2355"/>
                    </a:lnTo>
                    <a:lnTo>
                      <a:pt x="7818" y="2354"/>
                    </a:lnTo>
                    <a:lnTo>
                      <a:pt x="7774" y="2353"/>
                    </a:lnTo>
                    <a:lnTo>
                      <a:pt x="7681" y="2353"/>
                    </a:lnTo>
                    <a:lnTo>
                      <a:pt x="7662" y="2367"/>
                    </a:lnTo>
                    <a:lnTo>
                      <a:pt x="7618" y="2387"/>
                    </a:lnTo>
                    <a:lnTo>
                      <a:pt x="7536" y="2402"/>
                    </a:lnTo>
                    <a:lnTo>
                      <a:pt x="7337" y="2398"/>
                    </a:lnTo>
                    <a:lnTo>
                      <a:pt x="7209" y="2399"/>
                    </a:lnTo>
                    <a:lnTo>
                      <a:pt x="7219" y="2394"/>
                    </a:lnTo>
                    <a:lnTo>
                      <a:pt x="7232" y="2379"/>
                    </a:lnTo>
                    <a:lnTo>
                      <a:pt x="7243" y="2351"/>
                    </a:lnTo>
                    <a:lnTo>
                      <a:pt x="7239" y="2305"/>
                    </a:lnTo>
                    <a:lnTo>
                      <a:pt x="7220" y="2256"/>
                    </a:lnTo>
                    <a:lnTo>
                      <a:pt x="7191" y="2212"/>
                    </a:lnTo>
                    <a:lnTo>
                      <a:pt x="7156" y="2180"/>
                    </a:lnTo>
                    <a:lnTo>
                      <a:pt x="7128" y="2170"/>
                    </a:lnTo>
                    <a:lnTo>
                      <a:pt x="7109" y="2172"/>
                    </a:lnTo>
                    <a:lnTo>
                      <a:pt x="7092" y="2181"/>
                    </a:lnTo>
                    <a:lnTo>
                      <a:pt x="7075" y="2198"/>
                    </a:lnTo>
                    <a:lnTo>
                      <a:pt x="7068" y="2212"/>
                    </a:lnTo>
                    <a:lnTo>
                      <a:pt x="7076" y="2214"/>
                    </a:lnTo>
                    <a:lnTo>
                      <a:pt x="7095" y="2234"/>
                    </a:lnTo>
                    <a:lnTo>
                      <a:pt x="7123" y="2281"/>
                    </a:lnTo>
                    <a:lnTo>
                      <a:pt x="7143" y="2335"/>
                    </a:lnTo>
                    <a:lnTo>
                      <a:pt x="7148" y="2367"/>
                    </a:lnTo>
                    <a:lnTo>
                      <a:pt x="7144" y="2391"/>
                    </a:lnTo>
                    <a:lnTo>
                      <a:pt x="7128" y="2402"/>
                    </a:lnTo>
                    <a:lnTo>
                      <a:pt x="7115" y="2399"/>
                    </a:lnTo>
                    <a:lnTo>
                      <a:pt x="6307" y="2385"/>
                    </a:lnTo>
                    <a:lnTo>
                      <a:pt x="4494" y="2363"/>
                    </a:lnTo>
                    <a:lnTo>
                      <a:pt x="2599" y="2351"/>
                    </a:lnTo>
                    <a:lnTo>
                      <a:pt x="798" y="2350"/>
                    </a:lnTo>
                    <a:lnTo>
                      <a:pt x="0" y="2353"/>
                    </a:lnTo>
                    <a:lnTo>
                      <a:pt x="24" y="2335"/>
                    </a:lnTo>
                    <a:lnTo>
                      <a:pt x="77" y="2306"/>
                    </a:lnTo>
                    <a:lnTo>
                      <a:pt x="165" y="2270"/>
                    </a:lnTo>
                    <a:lnTo>
                      <a:pt x="297" y="2237"/>
                    </a:lnTo>
                    <a:lnTo>
                      <a:pt x="442" y="2217"/>
                    </a:lnTo>
                    <a:lnTo>
                      <a:pt x="518" y="2212"/>
                    </a:lnTo>
                    <a:lnTo>
                      <a:pt x="512" y="2140"/>
                    </a:lnTo>
                    <a:lnTo>
                      <a:pt x="518" y="2017"/>
                    </a:lnTo>
                    <a:lnTo>
                      <a:pt x="546" y="1914"/>
                    </a:lnTo>
                    <a:lnTo>
                      <a:pt x="588" y="1826"/>
                    </a:lnTo>
                    <a:lnTo>
                      <a:pt x="613" y="1786"/>
                    </a:lnTo>
                    <a:lnTo>
                      <a:pt x="632" y="1775"/>
                    </a:lnTo>
                    <a:lnTo>
                      <a:pt x="649" y="1751"/>
                    </a:lnTo>
                    <a:lnTo>
                      <a:pt x="649" y="1725"/>
                    </a:lnTo>
                    <a:lnTo>
                      <a:pt x="637" y="1699"/>
                    </a:lnTo>
                    <a:lnTo>
                      <a:pt x="622" y="1675"/>
                    </a:lnTo>
                    <a:lnTo>
                      <a:pt x="613" y="1649"/>
                    </a:lnTo>
                    <a:lnTo>
                      <a:pt x="616" y="1628"/>
                    </a:lnTo>
                    <a:lnTo>
                      <a:pt x="637" y="1608"/>
                    </a:lnTo>
                    <a:lnTo>
                      <a:pt x="660" y="1599"/>
                    </a:lnTo>
                    <a:lnTo>
                      <a:pt x="691" y="1604"/>
                    </a:lnTo>
                    <a:lnTo>
                      <a:pt x="747" y="1607"/>
                    </a:lnTo>
                    <a:lnTo>
                      <a:pt x="797" y="1603"/>
                    </a:lnTo>
                    <a:lnTo>
                      <a:pt x="839" y="1593"/>
                    </a:lnTo>
                    <a:lnTo>
                      <a:pt x="897" y="1571"/>
                    </a:lnTo>
                    <a:lnTo>
                      <a:pt x="961" y="1528"/>
                    </a:lnTo>
                    <a:lnTo>
                      <a:pt x="990" y="1504"/>
                    </a:lnTo>
                    <a:lnTo>
                      <a:pt x="1049" y="1499"/>
                    </a:lnTo>
                    <a:lnTo>
                      <a:pt x="1150" y="1471"/>
                    </a:lnTo>
                    <a:lnTo>
                      <a:pt x="1235" y="1425"/>
                    </a:lnTo>
                    <a:lnTo>
                      <a:pt x="1306" y="1367"/>
                    </a:lnTo>
                    <a:lnTo>
                      <a:pt x="1367" y="1299"/>
                    </a:lnTo>
                    <a:lnTo>
                      <a:pt x="1423" y="1224"/>
                    </a:lnTo>
                    <a:lnTo>
                      <a:pt x="1500" y="1108"/>
                    </a:lnTo>
                    <a:lnTo>
                      <a:pt x="1555" y="1032"/>
                    </a:lnTo>
                    <a:lnTo>
                      <a:pt x="1555" y="986"/>
                    </a:lnTo>
                    <a:lnTo>
                      <a:pt x="1605" y="978"/>
                    </a:lnTo>
                    <a:lnTo>
                      <a:pt x="1692" y="947"/>
                    </a:lnTo>
                    <a:lnTo>
                      <a:pt x="1767" y="902"/>
                    </a:lnTo>
                    <a:lnTo>
                      <a:pt x="1829" y="847"/>
                    </a:lnTo>
                    <a:lnTo>
                      <a:pt x="1912" y="754"/>
                    </a:lnTo>
                    <a:lnTo>
                      <a:pt x="1989" y="654"/>
                    </a:lnTo>
                    <a:lnTo>
                      <a:pt x="2044" y="591"/>
                    </a:lnTo>
                    <a:lnTo>
                      <a:pt x="2073" y="562"/>
                    </a:lnTo>
                    <a:lnTo>
                      <a:pt x="2113" y="563"/>
                    </a:lnTo>
                    <a:lnTo>
                      <a:pt x="2185" y="558"/>
                    </a:lnTo>
                    <a:lnTo>
                      <a:pt x="2248" y="545"/>
                    </a:lnTo>
                    <a:lnTo>
                      <a:pt x="2304" y="523"/>
                    </a:lnTo>
                    <a:lnTo>
                      <a:pt x="2381" y="486"/>
                    </a:lnTo>
                    <a:lnTo>
                      <a:pt x="2485" y="438"/>
                    </a:lnTo>
                    <a:lnTo>
                      <a:pt x="2545" y="421"/>
                    </a:lnTo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59">
                <a:extLst>
                  <a:ext uri="{FF2B5EF4-FFF2-40B4-BE49-F238E27FC236}">
                    <a16:creationId xmlns:a16="http://schemas.microsoft.com/office/drawing/2014/main" id="{98F09980-5D58-4F90-822B-270C874CCC3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37354" y="63668"/>
                <a:ext cx="38313" cy="53347"/>
              </a:xfrm>
              <a:custGeom>
                <a:avLst/>
                <a:gdLst>
                  <a:gd name="T0" fmla="*/ 0 w 236"/>
                  <a:gd name="T1" fmla="*/ 0 h 330"/>
                  <a:gd name="T2" fmla="*/ 28 w 236"/>
                  <a:gd name="T3" fmla="*/ 8 h 330"/>
                  <a:gd name="T4" fmla="*/ 74 w 236"/>
                  <a:gd name="T5" fmla="*/ 34 h 330"/>
                  <a:gd name="T6" fmla="*/ 110 w 236"/>
                  <a:gd name="T7" fmla="*/ 67 h 330"/>
                  <a:gd name="T8" fmla="*/ 139 w 236"/>
                  <a:gd name="T9" fmla="*/ 108 h 330"/>
                  <a:gd name="T10" fmla="*/ 175 w 236"/>
                  <a:gd name="T11" fmla="*/ 179 h 330"/>
                  <a:gd name="T12" fmla="*/ 215 w 236"/>
                  <a:gd name="T13" fmla="*/ 280 h 330"/>
                  <a:gd name="T14" fmla="*/ 236 w 236"/>
                  <a:gd name="T15" fmla="*/ 330 h 330"/>
                  <a:gd name="T16" fmla="*/ 200 w 236"/>
                  <a:gd name="T17" fmla="*/ 296 h 330"/>
                  <a:gd name="T18" fmla="*/ 128 w 236"/>
                  <a:gd name="T19" fmla="*/ 226 h 330"/>
                  <a:gd name="T20" fmla="*/ 66 w 236"/>
                  <a:gd name="T21" fmla="*/ 147 h 330"/>
                  <a:gd name="T22" fmla="*/ 28 w 236"/>
                  <a:gd name="T23" fmla="*/ 78 h 330"/>
                  <a:gd name="T24" fmla="*/ 8 w 236"/>
                  <a:gd name="T25" fmla="*/ 27 h 330"/>
                  <a:gd name="T26" fmla="*/ 0 w 236"/>
                  <a:gd name="T27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0" y="0"/>
                    </a:moveTo>
                    <a:lnTo>
                      <a:pt x="28" y="8"/>
                    </a:lnTo>
                    <a:lnTo>
                      <a:pt x="74" y="34"/>
                    </a:lnTo>
                    <a:lnTo>
                      <a:pt x="110" y="67"/>
                    </a:lnTo>
                    <a:lnTo>
                      <a:pt x="139" y="108"/>
                    </a:lnTo>
                    <a:lnTo>
                      <a:pt x="175" y="179"/>
                    </a:lnTo>
                    <a:lnTo>
                      <a:pt x="215" y="280"/>
                    </a:lnTo>
                    <a:lnTo>
                      <a:pt x="236" y="330"/>
                    </a:lnTo>
                    <a:lnTo>
                      <a:pt x="200" y="296"/>
                    </a:lnTo>
                    <a:lnTo>
                      <a:pt x="128" y="226"/>
                    </a:lnTo>
                    <a:lnTo>
                      <a:pt x="66" y="147"/>
                    </a:lnTo>
                    <a:lnTo>
                      <a:pt x="28" y="78"/>
                    </a:lnTo>
                    <a:lnTo>
                      <a:pt x="8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60">
                <a:extLst>
                  <a:ext uri="{FF2B5EF4-FFF2-40B4-BE49-F238E27FC236}">
                    <a16:creationId xmlns:a16="http://schemas.microsoft.com/office/drawing/2014/main" id="{95E70FA6-57E3-461A-9199-ED5B0FE5E0F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347325" y="86462"/>
                <a:ext cx="50922" cy="60136"/>
              </a:xfrm>
              <a:custGeom>
                <a:avLst/>
                <a:gdLst>
                  <a:gd name="T0" fmla="*/ 313 w 313"/>
                  <a:gd name="T1" fmla="*/ 0 h 370"/>
                  <a:gd name="T2" fmla="*/ 297 w 313"/>
                  <a:gd name="T3" fmla="*/ 49 h 370"/>
                  <a:gd name="T4" fmla="*/ 289 w 313"/>
                  <a:gd name="T5" fmla="*/ 108 h 370"/>
                  <a:gd name="T6" fmla="*/ 297 w 313"/>
                  <a:gd name="T7" fmla="*/ 153 h 370"/>
                  <a:gd name="T8" fmla="*/ 311 w 313"/>
                  <a:gd name="T9" fmla="*/ 222 h 370"/>
                  <a:gd name="T10" fmla="*/ 313 w 313"/>
                  <a:gd name="T11" fmla="*/ 282 h 370"/>
                  <a:gd name="T12" fmla="*/ 300 w 313"/>
                  <a:gd name="T13" fmla="*/ 272 h 370"/>
                  <a:gd name="T14" fmla="*/ 265 w 313"/>
                  <a:gd name="T15" fmla="*/ 262 h 370"/>
                  <a:gd name="T16" fmla="*/ 223 w 313"/>
                  <a:gd name="T17" fmla="*/ 265 h 370"/>
                  <a:gd name="T18" fmla="*/ 180 w 313"/>
                  <a:gd name="T19" fmla="*/ 276 h 370"/>
                  <a:gd name="T20" fmla="*/ 125 w 313"/>
                  <a:gd name="T21" fmla="*/ 299 h 370"/>
                  <a:gd name="T22" fmla="*/ 103 w 313"/>
                  <a:gd name="T23" fmla="*/ 321 h 370"/>
                  <a:gd name="T24" fmla="*/ 111 w 313"/>
                  <a:gd name="T25" fmla="*/ 329 h 370"/>
                  <a:gd name="T26" fmla="*/ 125 w 313"/>
                  <a:gd name="T27" fmla="*/ 329 h 370"/>
                  <a:gd name="T28" fmla="*/ 108 w 313"/>
                  <a:gd name="T29" fmla="*/ 349 h 370"/>
                  <a:gd name="T30" fmla="*/ 77 w 313"/>
                  <a:gd name="T31" fmla="*/ 370 h 370"/>
                  <a:gd name="T32" fmla="*/ 48 w 313"/>
                  <a:gd name="T33" fmla="*/ 370 h 370"/>
                  <a:gd name="T34" fmla="*/ 25 w 313"/>
                  <a:gd name="T35" fmla="*/ 355 h 370"/>
                  <a:gd name="T36" fmla="*/ 8 w 313"/>
                  <a:gd name="T37" fmla="*/ 327 h 370"/>
                  <a:gd name="T38" fmla="*/ 0 w 313"/>
                  <a:gd name="T39" fmla="*/ 290 h 370"/>
                  <a:gd name="T40" fmla="*/ 3 w 313"/>
                  <a:gd name="T41" fmla="*/ 249 h 370"/>
                  <a:gd name="T42" fmla="*/ 17 w 313"/>
                  <a:gd name="T43" fmla="*/ 208 h 370"/>
                  <a:gd name="T44" fmla="*/ 31 w 313"/>
                  <a:gd name="T45" fmla="*/ 188 h 370"/>
                  <a:gd name="T46" fmla="*/ 76 w 313"/>
                  <a:gd name="T47" fmla="*/ 218 h 370"/>
                  <a:gd name="T48" fmla="*/ 124 w 313"/>
                  <a:gd name="T49" fmla="*/ 237 h 370"/>
                  <a:gd name="T50" fmla="*/ 148 w 313"/>
                  <a:gd name="T51" fmla="*/ 240 h 370"/>
                  <a:gd name="T52" fmla="*/ 167 w 313"/>
                  <a:gd name="T53" fmla="*/ 234 h 370"/>
                  <a:gd name="T54" fmla="*/ 180 w 313"/>
                  <a:gd name="T55" fmla="*/ 221 h 370"/>
                  <a:gd name="T56" fmla="*/ 195 w 313"/>
                  <a:gd name="T57" fmla="*/ 192 h 370"/>
                  <a:gd name="T58" fmla="*/ 211 w 313"/>
                  <a:gd name="T59" fmla="*/ 113 h 370"/>
                  <a:gd name="T60" fmla="*/ 241 w 313"/>
                  <a:gd name="T61" fmla="*/ 37 h 370"/>
                  <a:gd name="T62" fmla="*/ 271 w 313"/>
                  <a:gd name="T63" fmla="*/ 12 h 370"/>
                  <a:gd name="T64" fmla="*/ 297 w 313"/>
                  <a:gd name="T65" fmla="*/ 1 h 370"/>
                  <a:gd name="T66" fmla="*/ 313 w 313"/>
                  <a:gd name="T67" fmla="*/ 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3" h="370">
                    <a:moveTo>
                      <a:pt x="313" y="0"/>
                    </a:moveTo>
                    <a:lnTo>
                      <a:pt x="297" y="49"/>
                    </a:lnTo>
                    <a:lnTo>
                      <a:pt x="289" y="108"/>
                    </a:lnTo>
                    <a:lnTo>
                      <a:pt x="297" y="153"/>
                    </a:lnTo>
                    <a:lnTo>
                      <a:pt x="311" y="222"/>
                    </a:lnTo>
                    <a:lnTo>
                      <a:pt x="313" y="282"/>
                    </a:lnTo>
                    <a:lnTo>
                      <a:pt x="300" y="272"/>
                    </a:lnTo>
                    <a:lnTo>
                      <a:pt x="265" y="262"/>
                    </a:lnTo>
                    <a:lnTo>
                      <a:pt x="223" y="265"/>
                    </a:lnTo>
                    <a:lnTo>
                      <a:pt x="180" y="276"/>
                    </a:lnTo>
                    <a:lnTo>
                      <a:pt x="125" y="299"/>
                    </a:lnTo>
                    <a:lnTo>
                      <a:pt x="103" y="321"/>
                    </a:lnTo>
                    <a:lnTo>
                      <a:pt x="111" y="329"/>
                    </a:lnTo>
                    <a:lnTo>
                      <a:pt x="125" y="329"/>
                    </a:lnTo>
                    <a:lnTo>
                      <a:pt x="108" y="349"/>
                    </a:lnTo>
                    <a:lnTo>
                      <a:pt x="77" y="370"/>
                    </a:lnTo>
                    <a:lnTo>
                      <a:pt x="48" y="370"/>
                    </a:lnTo>
                    <a:lnTo>
                      <a:pt x="25" y="355"/>
                    </a:lnTo>
                    <a:lnTo>
                      <a:pt x="8" y="327"/>
                    </a:lnTo>
                    <a:lnTo>
                      <a:pt x="0" y="290"/>
                    </a:lnTo>
                    <a:lnTo>
                      <a:pt x="3" y="249"/>
                    </a:lnTo>
                    <a:lnTo>
                      <a:pt x="17" y="208"/>
                    </a:lnTo>
                    <a:lnTo>
                      <a:pt x="31" y="188"/>
                    </a:lnTo>
                    <a:lnTo>
                      <a:pt x="76" y="218"/>
                    </a:lnTo>
                    <a:lnTo>
                      <a:pt x="124" y="237"/>
                    </a:lnTo>
                    <a:lnTo>
                      <a:pt x="148" y="240"/>
                    </a:lnTo>
                    <a:lnTo>
                      <a:pt x="167" y="234"/>
                    </a:lnTo>
                    <a:lnTo>
                      <a:pt x="180" y="221"/>
                    </a:lnTo>
                    <a:lnTo>
                      <a:pt x="195" y="192"/>
                    </a:lnTo>
                    <a:lnTo>
                      <a:pt x="211" y="113"/>
                    </a:lnTo>
                    <a:lnTo>
                      <a:pt x="241" y="37"/>
                    </a:lnTo>
                    <a:lnTo>
                      <a:pt x="271" y="12"/>
                    </a:lnTo>
                    <a:lnTo>
                      <a:pt x="297" y="1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61">
                <a:extLst>
                  <a:ext uri="{FF2B5EF4-FFF2-40B4-BE49-F238E27FC236}">
                    <a16:creationId xmlns:a16="http://schemas.microsoft.com/office/drawing/2014/main" id="{E94DF999-FEF6-42E2-B097-4A4055F9FE9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97474" y="94221"/>
                <a:ext cx="61106" cy="31038"/>
              </a:xfrm>
              <a:custGeom>
                <a:avLst/>
                <a:gdLst>
                  <a:gd name="T0" fmla="*/ 93 w 377"/>
                  <a:gd name="T1" fmla="*/ 93 h 190"/>
                  <a:gd name="T2" fmla="*/ 92 w 377"/>
                  <a:gd name="T3" fmla="*/ 77 h 190"/>
                  <a:gd name="T4" fmla="*/ 73 w 377"/>
                  <a:gd name="T5" fmla="*/ 60 h 190"/>
                  <a:gd name="T6" fmla="*/ 29 w 377"/>
                  <a:gd name="T7" fmla="*/ 50 h 190"/>
                  <a:gd name="T8" fmla="*/ 0 w 377"/>
                  <a:gd name="T9" fmla="*/ 45 h 190"/>
                  <a:gd name="T10" fmla="*/ 15 w 377"/>
                  <a:gd name="T11" fmla="*/ 24 h 190"/>
                  <a:gd name="T12" fmla="*/ 48 w 377"/>
                  <a:gd name="T13" fmla="*/ 1 h 190"/>
                  <a:gd name="T14" fmla="*/ 86 w 377"/>
                  <a:gd name="T15" fmla="*/ 0 h 190"/>
                  <a:gd name="T16" fmla="*/ 130 w 377"/>
                  <a:gd name="T17" fmla="*/ 12 h 190"/>
                  <a:gd name="T18" fmla="*/ 204 w 377"/>
                  <a:gd name="T19" fmla="*/ 41 h 190"/>
                  <a:gd name="T20" fmla="*/ 286 w 377"/>
                  <a:gd name="T21" fmla="*/ 60 h 190"/>
                  <a:gd name="T22" fmla="*/ 345 w 377"/>
                  <a:gd name="T23" fmla="*/ 56 h 190"/>
                  <a:gd name="T24" fmla="*/ 377 w 377"/>
                  <a:gd name="T25" fmla="*/ 45 h 190"/>
                  <a:gd name="T26" fmla="*/ 377 w 377"/>
                  <a:gd name="T27" fmla="*/ 186 h 190"/>
                  <a:gd name="T28" fmla="*/ 340 w 377"/>
                  <a:gd name="T29" fmla="*/ 190 h 190"/>
                  <a:gd name="T30" fmla="*/ 269 w 377"/>
                  <a:gd name="T31" fmla="*/ 188 h 190"/>
                  <a:gd name="T32" fmla="*/ 206 w 377"/>
                  <a:gd name="T33" fmla="*/ 177 h 190"/>
                  <a:gd name="T34" fmla="*/ 153 w 377"/>
                  <a:gd name="T35" fmla="*/ 160 h 190"/>
                  <a:gd name="T36" fmla="*/ 112 w 377"/>
                  <a:gd name="T37" fmla="*/ 140 h 190"/>
                  <a:gd name="T38" fmla="*/ 85 w 377"/>
                  <a:gd name="T39" fmla="*/ 120 h 190"/>
                  <a:gd name="T40" fmla="*/ 74 w 377"/>
                  <a:gd name="T41" fmla="*/ 104 h 190"/>
                  <a:gd name="T42" fmla="*/ 81 w 377"/>
                  <a:gd name="T43" fmla="*/ 94 h 190"/>
                  <a:gd name="T44" fmla="*/ 93 w 377"/>
                  <a:gd name="T45" fmla="*/ 93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7" h="190">
                    <a:moveTo>
                      <a:pt x="93" y="93"/>
                    </a:moveTo>
                    <a:lnTo>
                      <a:pt x="92" y="77"/>
                    </a:lnTo>
                    <a:lnTo>
                      <a:pt x="73" y="60"/>
                    </a:lnTo>
                    <a:lnTo>
                      <a:pt x="29" y="50"/>
                    </a:lnTo>
                    <a:lnTo>
                      <a:pt x="0" y="45"/>
                    </a:lnTo>
                    <a:lnTo>
                      <a:pt x="15" y="24"/>
                    </a:lnTo>
                    <a:lnTo>
                      <a:pt x="48" y="1"/>
                    </a:lnTo>
                    <a:lnTo>
                      <a:pt x="86" y="0"/>
                    </a:lnTo>
                    <a:lnTo>
                      <a:pt x="130" y="12"/>
                    </a:lnTo>
                    <a:lnTo>
                      <a:pt x="204" y="41"/>
                    </a:lnTo>
                    <a:lnTo>
                      <a:pt x="286" y="60"/>
                    </a:lnTo>
                    <a:lnTo>
                      <a:pt x="345" y="56"/>
                    </a:lnTo>
                    <a:lnTo>
                      <a:pt x="377" y="45"/>
                    </a:lnTo>
                    <a:lnTo>
                      <a:pt x="377" y="186"/>
                    </a:lnTo>
                    <a:lnTo>
                      <a:pt x="340" y="190"/>
                    </a:lnTo>
                    <a:lnTo>
                      <a:pt x="269" y="188"/>
                    </a:lnTo>
                    <a:lnTo>
                      <a:pt x="206" y="177"/>
                    </a:lnTo>
                    <a:lnTo>
                      <a:pt x="153" y="160"/>
                    </a:lnTo>
                    <a:lnTo>
                      <a:pt x="112" y="140"/>
                    </a:lnTo>
                    <a:lnTo>
                      <a:pt x="85" y="120"/>
                    </a:lnTo>
                    <a:lnTo>
                      <a:pt x="74" y="104"/>
                    </a:lnTo>
                    <a:lnTo>
                      <a:pt x="81" y="94"/>
                    </a:lnTo>
                    <a:lnTo>
                      <a:pt x="93" y="93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62">
                <a:extLst>
                  <a:ext uri="{FF2B5EF4-FFF2-40B4-BE49-F238E27FC236}">
                    <a16:creationId xmlns:a16="http://schemas.microsoft.com/office/drawing/2014/main" id="{1C6A5E53-50EE-4C95-A795-2EBF158EFB3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64411" y="84522"/>
                <a:ext cx="212902" cy="245880"/>
              </a:xfrm>
              <a:custGeom>
                <a:avLst/>
                <a:gdLst>
                  <a:gd name="T0" fmla="*/ 23 w 1319"/>
                  <a:gd name="T1" fmla="*/ 90 h 1519"/>
                  <a:gd name="T2" fmla="*/ 164 w 1319"/>
                  <a:gd name="T3" fmla="*/ 32 h 1519"/>
                  <a:gd name="T4" fmla="*/ 457 w 1319"/>
                  <a:gd name="T5" fmla="*/ 0 h 1519"/>
                  <a:gd name="T6" fmla="*/ 770 w 1319"/>
                  <a:gd name="T7" fmla="*/ 25 h 1519"/>
                  <a:gd name="T8" fmla="*/ 1034 w 1319"/>
                  <a:gd name="T9" fmla="*/ 86 h 1519"/>
                  <a:gd name="T10" fmla="*/ 1101 w 1319"/>
                  <a:gd name="T11" fmla="*/ 128 h 1519"/>
                  <a:gd name="T12" fmla="*/ 1157 w 1319"/>
                  <a:gd name="T13" fmla="*/ 262 h 1519"/>
                  <a:gd name="T14" fmla="*/ 1211 w 1319"/>
                  <a:gd name="T15" fmla="*/ 398 h 1519"/>
                  <a:gd name="T16" fmla="*/ 1291 w 1319"/>
                  <a:gd name="T17" fmla="*/ 473 h 1519"/>
                  <a:gd name="T18" fmla="*/ 1277 w 1319"/>
                  <a:gd name="T19" fmla="*/ 505 h 1519"/>
                  <a:gd name="T20" fmla="*/ 1141 w 1319"/>
                  <a:gd name="T21" fmla="*/ 593 h 1519"/>
                  <a:gd name="T22" fmla="*/ 1077 w 1319"/>
                  <a:gd name="T23" fmla="*/ 589 h 1519"/>
                  <a:gd name="T24" fmla="*/ 1037 w 1319"/>
                  <a:gd name="T25" fmla="*/ 530 h 1519"/>
                  <a:gd name="T26" fmla="*/ 1031 w 1319"/>
                  <a:gd name="T27" fmla="*/ 586 h 1519"/>
                  <a:gd name="T28" fmla="*/ 1043 w 1319"/>
                  <a:gd name="T29" fmla="*/ 722 h 1519"/>
                  <a:gd name="T30" fmla="*/ 1031 w 1319"/>
                  <a:gd name="T31" fmla="*/ 791 h 1519"/>
                  <a:gd name="T32" fmla="*/ 990 w 1319"/>
                  <a:gd name="T33" fmla="*/ 813 h 1519"/>
                  <a:gd name="T34" fmla="*/ 949 w 1319"/>
                  <a:gd name="T35" fmla="*/ 739 h 1519"/>
                  <a:gd name="T36" fmla="*/ 905 w 1319"/>
                  <a:gd name="T37" fmla="*/ 553 h 1519"/>
                  <a:gd name="T38" fmla="*/ 862 w 1319"/>
                  <a:gd name="T39" fmla="*/ 442 h 1519"/>
                  <a:gd name="T40" fmla="*/ 801 w 1319"/>
                  <a:gd name="T41" fmla="*/ 389 h 1519"/>
                  <a:gd name="T42" fmla="*/ 797 w 1319"/>
                  <a:gd name="T43" fmla="*/ 455 h 1519"/>
                  <a:gd name="T44" fmla="*/ 766 w 1319"/>
                  <a:gd name="T45" fmla="*/ 518 h 1519"/>
                  <a:gd name="T46" fmla="*/ 681 w 1319"/>
                  <a:gd name="T47" fmla="*/ 598 h 1519"/>
                  <a:gd name="T48" fmla="*/ 697 w 1319"/>
                  <a:gd name="T49" fmla="*/ 622 h 1519"/>
                  <a:gd name="T50" fmla="*/ 793 w 1319"/>
                  <a:gd name="T51" fmla="*/ 667 h 1519"/>
                  <a:gd name="T52" fmla="*/ 853 w 1319"/>
                  <a:gd name="T53" fmla="*/ 785 h 1519"/>
                  <a:gd name="T54" fmla="*/ 921 w 1319"/>
                  <a:gd name="T55" fmla="*/ 894 h 1519"/>
                  <a:gd name="T56" fmla="*/ 926 w 1319"/>
                  <a:gd name="T57" fmla="*/ 904 h 1519"/>
                  <a:gd name="T58" fmla="*/ 869 w 1319"/>
                  <a:gd name="T59" fmla="*/ 922 h 1519"/>
                  <a:gd name="T60" fmla="*/ 818 w 1319"/>
                  <a:gd name="T61" fmla="*/ 988 h 1519"/>
                  <a:gd name="T62" fmla="*/ 786 w 1319"/>
                  <a:gd name="T63" fmla="*/ 954 h 1519"/>
                  <a:gd name="T64" fmla="*/ 713 w 1319"/>
                  <a:gd name="T65" fmla="*/ 729 h 1519"/>
                  <a:gd name="T66" fmla="*/ 652 w 1319"/>
                  <a:gd name="T67" fmla="*/ 674 h 1519"/>
                  <a:gd name="T68" fmla="*/ 606 w 1319"/>
                  <a:gd name="T69" fmla="*/ 683 h 1519"/>
                  <a:gd name="T70" fmla="*/ 565 w 1319"/>
                  <a:gd name="T71" fmla="*/ 718 h 1519"/>
                  <a:gd name="T72" fmla="*/ 677 w 1319"/>
                  <a:gd name="T73" fmla="*/ 947 h 1519"/>
                  <a:gd name="T74" fmla="*/ 752 w 1319"/>
                  <a:gd name="T75" fmla="*/ 1140 h 1519"/>
                  <a:gd name="T76" fmla="*/ 766 w 1319"/>
                  <a:gd name="T77" fmla="*/ 1323 h 1519"/>
                  <a:gd name="T78" fmla="*/ 744 w 1319"/>
                  <a:gd name="T79" fmla="*/ 1433 h 1519"/>
                  <a:gd name="T80" fmla="*/ 706 w 1319"/>
                  <a:gd name="T81" fmla="*/ 1519 h 1519"/>
                  <a:gd name="T82" fmla="*/ 572 w 1319"/>
                  <a:gd name="T83" fmla="*/ 943 h 1519"/>
                  <a:gd name="T84" fmla="*/ 412 w 1319"/>
                  <a:gd name="T85" fmla="*/ 457 h 1519"/>
                  <a:gd name="T86" fmla="*/ 272 w 1319"/>
                  <a:gd name="T87" fmla="*/ 126 h 1519"/>
                  <a:gd name="T88" fmla="*/ 217 w 1319"/>
                  <a:gd name="T89" fmla="*/ 52 h 1519"/>
                  <a:gd name="T90" fmla="*/ 168 w 1319"/>
                  <a:gd name="T91" fmla="*/ 50 h 1519"/>
                  <a:gd name="T92" fmla="*/ 141 w 1319"/>
                  <a:gd name="T93" fmla="*/ 82 h 1519"/>
                  <a:gd name="T94" fmla="*/ 147 w 1319"/>
                  <a:gd name="T95" fmla="*/ 205 h 1519"/>
                  <a:gd name="T96" fmla="*/ 124 w 1319"/>
                  <a:gd name="T97" fmla="*/ 289 h 1519"/>
                  <a:gd name="T98" fmla="*/ 95 w 1319"/>
                  <a:gd name="T99" fmla="*/ 294 h 1519"/>
                  <a:gd name="T100" fmla="*/ 68 w 1319"/>
                  <a:gd name="T101" fmla="*/ 266 h 1519"/>
                  <a:gd name="T102" fmla="*/ 52 w 1319"/>
                  <a:gd name="T103" fmla="*/ 160 h 1519"/>
                  <a:gd name="T104" fmla="*/ 15 w 1319"/>
                  <a:gd name="T105" fmla="*/ 108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19" h="1519">
                    <a:moveTo>
                      <a:pt x="0" y="105"/>
                    </a:moveTo>
                    <a:lnTo>
                      <a:pt x="23" y="90"/>
                    </a:lnTo>
                    <a:lnTo>
                      <a:pt x="75" y="62"/>
                    </a:lnTo>
                    <a:lnTo>
                      <a:pt x="164" y="32"/>
                    </a:lnTo>
                    <a:lnTo>
                      <a:pt x="304" y="8"/>
                    </a:lnTo>
                    <a:lnTo>
                      <a:pt x="457" y="0"/>
                    </a:lnTo>
                    <a:lnTo>
                      <a:pt x="616" y="6"/>
                    </a:lnTo>
                    <a:lnTo>
                      <a:pt x="770" y="25"/>
                    </a:lnTo>
                    <a:lnTo>
                      <a:pt x="913" y="52"/>
                    </a:lnTo>
                    <a:lnTo>
                      <a:pt x="1034" y="86"/>
                    </a:lnTo>
                    <a:lnTo>
                      <a:pt x="1083" y="105"/>
                    </a:lnTo>
                    <a:lnTo>
                      <a:pt x="1101" y="128"/>
                    </a:lnTo>
                    <a:lnTo>
                      <a:pt x="1126" y="178"/>
                    </a:lnTo>
                    <a:lnTo>
                      <a:pt x="1157" y="262"/>
                    </a:lnTo>
                    <a:lnTo>
                      <a:pt x="1186" y="347"/>
                    </a:lnTo>
                    <a:lnTo>
                      <a:pt x="1211" y="398"/>
                    </a:lnTo>
                    <a:lnTo>
                      <a:pt x="1246" y="441"/>
                    </a:lnTo>
                    <a:lnTo>
                      <a:pt x="1291" y="473"/>
                    </a:lnTo>
                    <a:lnTo>
                      <a:pt x="1319" y="482"/>
                    </a:lnTo>
                    <a:lnTo>
                      <a:pt x="1277" y="505"/>
                    </a:lnTo>
                    <a:lnTo>
                      <a:pt x="1197" y="562"/>
                    </a:lnTo>
                    <a:lnTo>
                      <a:pt x="1141" y="593"/>
                    </a:lnTo>
                    <a:lnTo>
                      <a:pt x="1107" y="598"/>
                    </a:lnTo>
                    <a:lnTo>
                      <a:pt x="1077" y="589"/>
                    </a:lnTo>
                    <a:lnTo>
                      <a:pt x="1049" y="557"/>
                    </a:lnTo>
                    <a:lnTo>
                      <a:pt x="1037" y="530"/>
                    </a:lnTo>
                    <a:lnTo>
                      <a:pt x="1033" y="546"/>
                    </a:lnTo>
                    <a:lnTo>
                      <a:pt x="1031" y="586"/>
                    </a:lnTo>
                    <a:lnTo>
                      <a:pt x="1037" y="654"/>
                    </a:lnTo>
                    <a:lnTo>
                      <a:pt x="1043" y="722"/>
                    </a:lnTo>
                    <a:lnTo>
                      <a:pt x="1042" y="761"/>
                    </a:lnTo>
                    <a:lnTo>
                      <a:pt x="1031" y="791"/>
                    </a:lnTo>
                    <a:lnTo>
                      <a:pt x="1007" y="810"/>
                    </a:lnTo>
                    <a:lnTo>
                      <a:pt x="990" y="813"/>
                    </a:lnTo>
                    <a:lnTo>
                      <a:pt x="973" y="791"/>
                    </a:lnTo>
                    <a:lnTo>
                      <a:pt x="949" y="739"/>
                    </a:lnTo>
                    <a:lnTo>
                      <a:pt x="925" y="649"/>
                    </a:lnTo>
                    <a:lnTo>
                      <a:pt x="905" y="553"/>
                    </a:lnTo>
                    <a:lnTo>
                      <a:pt x="888" y="494"/>
                    </a:lnTo>
                    <a:lnTo>
                      <a:pt x="862" y="442"/>
                    </a:lnTo>
                    <a:lnTo>
                      <a:pt x="826" y="402"/>
                    </a:lnTo>
                    <a:lnTo>
                      <a:pt x="801" y="389"/>
                    </a:lnTo>
                    <a:lnTo>
                      <a:pt x="802" y="413"/>
                    </a:lnTo>
                    <a:lnTo>
                      <a:pt x="797" y="455"/>
                    </a:lnTo>
                    <a:lnTo>
                      <a:pt x="785" y="489"/>
                    </a:lnTo>
                    <a:lnTo>
                      <a:pt x="766" y="518"/>
                    </a:lnTo>
                    <a:lnTo>
                      <a:pt x="730" y="554"/>
                    </a:lnTo>
                    <a:lnTo>
                      <a:pt x="681" y="598"/>
                    </a:lnTo>
                    <a:lnTo>
                      <a:pt x="660" y="623"/>
                    </a:lnTo>
                    <a:lnTo>
                      <a:pt x="697" y="622"/>
                    </a:lnTo>
                    <a:lnTo>
                      <a:pt x="753" y="637"/>
                    </a:lnTo>
                    <a:lnTo>
                      <a:pt x="793" y="667"/>
                    </a:lnTo>
                    <a:lnTo>
                      <a:pt x="821" y="710"/>
                    </a:lnTo>
                    <a:lnTo>
                      <a:pt x="853" y="785"/>
                    </a:lnTo>
                    <a:lnTo>
                      <a:pt x="888" y="855"/>
                    </a:lnTo>
                    <a:lnTo>
                      <a:pt x="921" y="894"/>
                    </a:lnTo>
                    <a:lnTo>
                      <a:pt x="942" y="907"/>
                    </a:lnTo>
                    <a:lnTo>
                      <a:pt x="926" y="904"/>
                    </a:lnTo>
                    <a:lnTo>
                      <a:pt x="900" y="907"/>
                    </a:lnTo>
                    <a:lnTo>
                      <a:pt x="869" y="922"/>
                    </a:lnTo>
                    <a:lnTo>
                      <a:pt x="842" y="954"/>
                    </a:lnTo>
                    <a:lnTo>
                      <a:pt x="818" y="988"/>
                    </a:lnTo>
                    <a:lnTo>
                      <a:pt x="801" y="1000"/>
                    </a:lnTo>
                    <a:lnTo>
                      <a:pt x="786" y="954"/>
                    </a:lnTo>
                    <a:lnTo>
                      <a:pt x="752" y="821"/>
                    </a:lnTo>
                    <a:lnTo>
                      <a:pt x="713" y="729"/>
                    </a:lnTo>
                    <a:lnTo>
                      <a:pt x="681" y="687"/>
                    </a:lnTo>
                    <a:lnTo>
                      <a:pt x="652" y="674"/>
                    </a:lnTo>
                    <a:lnTo>
                      <a:pt x="630" y="674"/>
                    </a:lnTo>
                    <a:lnTo>
                      <a:pt x="606" y="683"/>
                    </a:lnTo>
                    <a:lnTo>
                      <a:pt x="580" y="703"/>
                    </a:lnTo>
                    <a:lnTo>
                      <a:pt x="565" y="718"/>
                    </a:lnTo>
                    <a:lnTo>
                      <a:pt x="608" y="809"/>
                    </a:lnTo>
                    <a:lnTo>
                      <a:pt x="677" y="947"/>
                    </a:lnTo>
                    <a:lnTo>
                      <a:pt x="720" y="1042"/>
                    </a:lnTo>
                    <a:lnTo>
                      <a:pt x="752" y="1140"/>
                    </a:lnTo>
                    <a:lnTo>
                      <a:pt x="769" y="1243"/>
                    </a:lnTo>
                    <a:lnTo>
                      <a:pt x="766" y="1323"/>
                    </a:lnTo>
                    <a:lnTo>
                      <a:pt x="758" y="1377"/>
                    </a:lnTo>
                    <a:lnTo>
                      <a:pt x="744" y="1433"/>
                    </a:lnTo>
                    <a:lnTo>
                      <a:pt x="721" y="1489"/>
                    </a:lnTo>
                    <a:lnTo>
                      <a:pt x="706" y="1519"/>
                    </a:lnTo>
                    <a:lnTo>
                      <a:pt x="670" y="1338"/>
                    </a:lnTo>
                    <a:lnTo>
                      <a:pt x="572" y="943"/>
                    </a:lnTo>
                    <a:lnTo>
                      <a:pt x="478" y="646"/>
                    </a:lnTo>
                    <a:lnTo>
                      <a:pt x="412" y="457"/>
                    </a:lnTo>
                    <a:lnTo>
                      <a:pt x="343" y="282"/>
                    </a:lnTo>
                    <a:lnTo>
                      <a:pt x="272" y="126"/>
                    </a:lnTo>
                    <a:lnTo>
                      <a:pt x="236" y="58"/>
                    </a:lnTo>
                    <a:lnTo>
                      <a:pt x="217" y="52"/>
                    </a:lnTo>
                    <a:lnTo>
                      <a:pt x="189" y="48"/>
                    </a:lnTo>
                    <a:lnTo>
                      <a:pt x="168" y="50"/>
                    </a:lnTo>
                    <a:lnTo>
                      <a:pt x="153" y="58"/>
                    </a:lnTo>
                    <a:lnTo>
                      <a:pt x="141" y="82"/>
                    </a:lnTo>
                    <a:lnTo>
                      <a:pt x="139" y="126"/>
                    </a:lnTo>
                    <a:lnTo>
                      <a:pt x="147" y="205"/>
                    </a:lnTo>
                    <a:lnTo>
                      <a:pt x="141" y="270"/>
                    </a:lnTo>
                    <a:lnTo>
                      <a:pt x="124" y="289"/>
                    </a:lnTo>
                    <a:lnTo>
                      <a:pt x="107" y="294"/>
                    </a:lnTo>
                    <a:lnTo>
                      <a:pt x="95" y="294"/>
                    </a:lnTo>
                    <a:lnTo>
                      <a:pt x="83" y="288"/>
                    </a:lnTo>
                    <a:lnTo>
                      <a:pt x="68" y="266"/>
                    </a:lnTo>
                    <a:lnTo>
                      <a:pt x="59" y="224"/>
                    </a:lnTo>
                    <a:lnTo>
                      <a:pt x="52" y="160"/>
                    </a:lnTo>
                    <a:lnTo>
                      <a:pt x="36" y="122"/>
                    </a:lnTo>
                    <a:lnTo>
                      <a:pt x="15" y="108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63">
                <a:extLst>
                  <a:ext uri="{FF2B5EF4-FFF2-40B4-BE49-F238E27FC236}">
                    <a16:creationId xmlns:a16="http://schemas.microsoft.com/office/drawing/2014/main" id="{1F781173-C4AC-43AC-B27C-508C0020C32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45114" y="117015"/>
                <a:ext cx="32008" cy="53347"/>
              </a:xfrm>
              <a:custGeom>
                <a:avLst/>
                <a:gdLst>
                  <a:gd name="T0" fmla="*/ 150 w 198"/>
                  <a:gd name="T1" fmla="*/ 46 h 330"/>
                  <a:gd name="T2" fmla="*/ 127 w 198"/>
                  <a:gd name="T3" fmla="*/ 70 h 330"/>
                  <a:gd name="T4" fmla="*/ 91 w 198"/>
                  <a:gd name="T5" fmla="*/ 129 h 330"/>
                  <a:gd name="T6" fmla="*/ 70 w 198"/>
                  <a:gd name="T7" fmla="*/ 202 h 330"/>
                  <a:gd name="T8" fmla="*/ 59 w 198"/>
                  <a:gd name="T9" fmla="*/ 285 h 330"/>
                  <a:gd name="T10" fmla="*/ 56 w 198"/>
                  <a:gd name="T11" fmla="*/ 330 h 330"/>
                  <a:gd name="T12" fmla="*/ 32 w 198"/>
                  <a:gd name="T13" fmla="*/ 315 h 330"/>
                  <a:gd name="T14" fmla="*/ 6 w 198"/>
                  <a:gd name="T15" fmla="*/ 283 h 330"/>
                  <a:gd name="T16" fmla="*/ 0 w 198"/>
                  <a:gd name="T17" fmla="*/ 246 h 330"/>
                  <a:gd name="T18" fmla="*/ 10 w 198"/>
                  <a:gd name="T19" fmla="*/ 206 h 330"/>
                  <a:gd name="T20" fmla="*/ 36 w 198"/>
                  <a:gd name="T21" fmla="*/ 139 h 330"/>
                  <a:gd name="T22" fmla="*/ 59 w 198"/>
                  <a:gd name="T23" fmla="*/ 70 h 330"/>
                  <a:gd name="T24" fmla="*/ 62 w 198"/>
                  <a:gd name="T25" fmla="*/ 22 h 330"/>
                  <a:gd name="T26" fmla="*/ 56 w 198"/>
                  <a:gd name="T27" fmla="*/ 0 h 330"/>
                  <a:gd name="T28" fmla="*/ 150 w 198"/>
                  <a:gd name="T29" fmla="*/ 0 h 330"/>
                  <a:gd name="T30" fmla="*/ 148 w 198"/>
                  <a:gd name="T31" fmla="*/ 14 h 330"/>
                  <a:gd name="T32" fmla="*/ 154 w 198"/>
                  <a:gd name="T33" fmla="*/ 32 h 330"/>
                  <a:gd name="T34" fmla="*/ 176 w 198"/>
                  <a:gd name="T35" fmla="*/ 45 h 330"/>
                  <a:gd name="T36" fmla="*/ 198 w 198"/>
                  <a:gd name="T37" fmla="*/ 46 h 330"/>
                  <a:gd name="T38" fmla="*/ 194 w 198"/>
                  <a:gd name="T39" fmla="*/ 65 h 330"/>
                  <a:gd name="T40" fmla="*/ 179 w 198"/>
                  <a:gd name="T41" fmla="*/ 78 h 330"/>
                  <a:gd name="T42" fmla="*/ 163 w 198"/>
                  <a:gd name="T43" fmla="*/ 73 h 330"/>
                  <a:gd name="T44" fmla="*/ 151 w 198"/>
                  <a:gd name="T45" fmla="*/ 57 h 330"/>
                  <a:gd name="T46" fmla="*/ 150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50" y="46"/>
                    </a:moveTo>
                    <a:lnTo>
                      <a:pt x="127" y="70"/>
                    </a:lnTo>
                    <a:lnTo>
                      <a:pt x="91" y="129"/>
                    </a:lnTo>
                    <a:lnTo>
                      <a:pt x="70" y="202"/>
                    </a:lnTo>
                    <a:lnTo>
                      <a:pt x="59" y="285"/>
                    </a:lnTo>
                    <a:lnTo>
                      <a:pt x="56" y="330"/>
                    </a:lnTo>
                    <a:lnTo>
                      <a:pt x="32" y="315"/>
                    </a:lnTo>
                    <a:lnTo>
                      <a:pt x="6" y="283"/>
                    </a:lnTo>
                    <a:lnTo>
                      <a:pt x="0" y="246"/>
                    </a:lnTo>
                    <a:lnTo>
                      <a:pt x="10" y="206"/>
                    </a:lnTo>
                    <a:lnTo>
                      <a:pt x="36" y="139"/>
                    </a:lnTo>
                    <a:lnTo>
                      <a:pt x="59" y="70"/>
                    </a:lnTo>
                    <a:lnTo>
                      <a:pt x="62" y="22"/>
                    </a:lnTo>
                    <a:lnTo>
                      <a:pt x="56" y="0"/>
                    </a:lnTo>
                    <a:lnTo>
                      <a:pt x="150" y="0"/>
                    </a:lnTo>
                    <a:lnTo>
                      <a:pt x="148" y="14"/>
                    </a:lnTo>
                    <a:lnTo>
                      <a:pt x="154" y="32"/>
                    </a:lnTo>
                    <a:lnTo>
                      <a:pt x="176" y="45"/>
                    </a:lnTo>
                    <a:lnTo>
                      <a:pt x="198" y="46"/>
                    </a:lnTo>
                    <a:lnTo>
                      <a:pt x="194" y="65"/>
                    </a:lnTo>
                    <a:lnTo>
                      <a:pt x="179" y="78"/>
                    </a:lnTo>
                    <a:lnTo>
                      <a:pt x="163" y="73"/>
                    </a:lnTo>
                    <a:lnTo>
                      <a:pt x="151" y="57"/>
                    </a:lnTo>
                    <a:lnTo>
                      <a:pt x="150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4">
                <a:extLst>
                  <a:ext uri="{FF2B5EF4-FFF2-40B4-BE49-F238E27FC236}">
                    <a16:creationId xmlns:a16="http://schemas.microsoft.com/office/drawing/2014/main" id="{8BD75FE8-5BAA-40E9-B846-C67246CB38A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26882" y="132049"/>
                <a:ext cx="68381" cy="76140"/>
              </a:xfrm>
              <a:custGeom>
                <a:avLst/>
                <a:gdLst>
                  <a:gd name="T0" fmla="*/ 236 w 424"/>
                  <a:gd name="T1" fmla="*/ 95 h 471"/>
                  <a:gd name="T2" fmla="*/ 238 w 424"/>
                  <a:gd name="T3" fmla="*/ 111 h 471"/>
                  <a:gd name="T4" fmla="*/ 252 w 424"/>
                  <a:gd name="T5" fmla="*/ 125 h 471"/>
                  <a:gd name="T6" fmla="*/ 284 w 424"/>
                  <a:gd name="T7" fmla="*/ 123 h 471"/>
                  <a:gd name="T8" fmla="*/ 325 w 424"/>
                  <a:gd name="T9" fmla="*/ 105 h 471"/>
                  <a:gd name="T10" fmla="*/ 356 w 424"/>
                  <a:gd name="T11" fmla="*/ 99 h 471"/>
                  <a:gd name="T12" fmla="*/ 385 w 424"/>
                  <a:gd name="T13" fmla="*/ 101 h 471"/>
                  <a:gd name="T14" fmla="*/ 412 w 424"/>
                  <a:gd name="T15" fmla="*/ 121 h 471"/>
                  <a:gd name="T16" fmla="*/ 424 w 424"/>
                  <a:gd name="T17" fmla="*/ 141 h 471"/>
                  <a:gd name="T18" fmla="*/ 405 w 424"/>
                  <a:gd name="T19" fmla="*/ 181 h 471"/>
                  <a:gd name="T20" fmla="*/ 378 w 424"/>
                  <a:gd name="T21" fmla="*/ 272 h 471"/>
                  <a:gd name="T22" fmla="*/ 353 w 424"/>
                  <a:gd name="T23" fmla="*/ 365 h 471"/>
                  <a:gd name="T24" fmla="*/ 325 w 424"/>
                  <a:gd name="T25" fmla="*/ 425 h 471"/>
                  <a:gd name="T26" fmla="*/ 298 w 424"/>
                  <a:gd name="T27" fmla="*/ 459 h 471"/>
                  <a:gd name="T28" fmla="*/ 282 w 424"/>
                  <a:gd name="T29" fmla="*/ 471 h 471"/>
                  <a:gd name="T30" fmla="*/ 269 w 424"/>
                  <a:gd name="T31" fmla="*/ 457 h 471"/>
                  <a:gd name="T32" fmla="*/ 222 w 424"/>
                  <a:gd name="T33" fmla="*/ 407 h 471"/>
                  <a:gd name="T34" fmla="*/ 180 w 424"/>
                  <a:gd name="T35" fmla="*/ 375 h 471"/>
                  <a:gd name="T36" fmla="*/ 152 w 424"/>
                  <a:gd name="T37" fmla="*/ 365 h 471"/>
                  <a:gd name="T38" fmla="*/ 127 w 424"/>
                  <a:gd name="T39" fmla="*/ 372 h 471"/>
                  <a:gd name="T40" fmla="*/ 104 w 424"/>
                  <a:gd name="T41" fmla="*/ 400 h 471"/>
                  <a:gd name="T42" fmla="*/ 95 w 424"/>
                  <a:gd name="T43" fmla="*/ 424 h 471"/>
                  <a:gd name="T44" fmla="*/ 85 w 424"/>
                  <a:gd name="T45" fmla="*/ 421 h 471"/>
                  <a:gd name="T46" fmla="*/ 72 w 424"/>
                  <a:gd name="T47" fmla="*/ 412 h 471"/>
                  <a:gd name="T48" fmla="*/ 59 w 424"/>
                  <a:gd name="T49" fmla="*/ 389 h 471"/>
                  <a:gd name="T50" fmla="*/ 44 w 424"/>
                  <a:gd name="T51" fmla="*/ 356 h 471"/>
                  <a:gd name="T52" fmla="*/ 28 w 424"/>
                  <a:gd name="T53" fmla="*/ 337 h 471"/>
                  <a:gd name="T54" fmla="*/ 11 w 424"/>
                  <a:gd name="T55" fmla="*/ 331 h 471"/>
                  <a:gd name="T56" fmla="*/ 0 w 424"/>
                  <a:gd name="T57" fmla="*/ 329 h 471"/>
                  <a:gd name="T58" fmla="*/ 13 w 424"/>
                  <a:gd name="T59" fmla="*/ 319 h 471"/>
                  <a:gd name="T60" fmla="*/ 45 w 424"/>
                  <a:gd name="T61" fmla="*/ 305 h 471"/>
                  <a:gd name="T62" fmla="*/ 100 w 424"/>
                  <a:gd name="T63" fmla="*/ 297 h 471"/>
                  <a:gd name="T64" fmla="*/ 216 w 424"/>
                  <a:gd name="T65" fmla="*/ 315 h 471"/>
                  <a:gd name="T66" fmla="*/ 282 w 424"/>
                  <a:gd name="T67" fmla="*/ 329 h 471"/>
                  <a:gd name="T68" fmla="*/ 284 w 424"/>
                  <a:gd name="T69" fmla="*/ 308 h 471"/>
                  <a:gd name="T70" fmla="*/ 272 w 424"/>
                  <a:gd name="T71" fmla="*/ 263 h 471"/>
                  <a:gd name="T72" fmla="*/ 240 w 424"/>
                  <a:gd name="T73" fmla="*/ 193 h 471"/>
                  <a:gd name="T74" fmla="*/ 214 w 424"/>
                  <a:gd name="T75" fmla="*/ 124 h 471"/>
                  <a:gd name="T76" fmla="*/ 213 w 424"/>
                  <a:gd name="T77" fmla="*/ 83 h 471"/>
                  <a:gd name="T78" fmla="*/ 228 w 424"/>
                  <a:gd name="T79" fmla="*/ 53 h 471"/>
                  <a:gd name="T80" fmla="*/ 246 w 424"/>
                  <a:gd name="T81" fmla="*/ 36 h 471"/>
                  <a:gd name="T82" fmla="*/ 288 w 424"/>
                  <a:gd name="T83" fmla="*/ 13 h 471"/>
                  <a:gd name="T84" fmla="*/ 330 w 424"/>
                  <a:gd name="T85" fmla="*/ 0 h 471"/>
                  <a:gd name="T86" fmla="*/ 314 w 424"/>
                  <a:gd name="T87" fmla="*/ 31 h 471"/>
                  <a:gd name="T88" fmla="*/ 284 w 424"/>
                  <a:gd name="T89" fmla="*/ 71 h 471"/>
                  <a:gd name="T90" fmla="*/ 254 w 424"/>
                  <a:gd name="T91" fmla="*/ 89 h 471"/>
                  <a:gd name="T92" fmla="*/ 236 w 424"/>
                  <a:gd name="T93" fmla="*/ 95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236" y="95"/>
                    </a:moveTo>
                    <a:lnTo>
                      <a:pt x="238" y="111"/>
                    </a:lnTo>
                    <a:lnTo>
                      <a:pt x="252" y="125"/>
                    </a:lnTo>
                    <a:lnTo>
                      <a:pt x="284" y="123"/>
                    </a:lnTo>
                    <a:lnTo>
                      <a:pt x="325" y="105"/>
                    </a:lnTo>
                    <a:lnTo>
                      <a:pt x="356" y="99"/>
                    </a:lnTo>
                    <a:lnTo>
                      <a:pt x="385" y="101"/>
                    </a:lnTo>
                    <a:lnTo>
                      <a:pt x="412" y="121"/>
                    </a:lnTo>
                    <a:lnTo>
                      <a:pt x="424" y="141"/>
                    </a:lnTo>
                    <a:lnTo>
                      <a:pt x="405" y="181"/>
                    </a:lnTo>
                    <a:lnTo>
                      <a:pt x="378" y="272"/>
                    </a:lnTo>
                    <a:lnTo>
                      <a:pt x="353" y="365"/>
                    </a:lnTo>
                    <a:lnTo>
                      <a:pt x="325" y="425"/>
                    </a:lnTo>
                    <a:lnTo>
                      <a:pt x="298" y="459"/>
                    </a:lnTo>
                    <a:lnTo>
                      <a:pt x="282" y="471"/>
                    </a:lnTo>
                    <a:lnTo>
                      <a:pt x="269" y="457"/>
                    </a:lnTo>
                    <a:lnTo>
                      <a:pt x="222" y="407"/>
                    </a:lnTo>
                    <a:lnTo>
                      <a:pt x="180" y="375"/>
                    </a:lnTo>
                    <a:lnTo>
                      <a:pt x="152" y="365"/>
                    </a:lnTo>
                    <a:lnTo>
                      <a:pt x="127" y="372"/>
                    </a:lnTo>
                    <a:lnTo>
                      <a:pt x="104" y="400"/>
                    </a:lnTo>
                    <a:lnTo>
                      <a:pt x="95" y="424"/>
                    </a:lnTo>
                    <a:lnTo>
                      <a:pt x="85" y="421"/>
                    </a:lnTo>
                    <a:lnTo>
                      <a:pt x="72" y="412"/>
                    </a:lnTo>
                    <a:lnTo>
                      <a:pt x="59" y="389"/>
                    </a:lnTo>
                    <a:lnTo>
                      <a:pt x="44" y="356"/>
                    </a:lnTo>
                    <a:lnTo>
                      <a:pt x="28" y="337"/>
                    </a:lnTo>
                    <a:lnTo>
                      <a:pt x="11" y="331"/>
                    </a:lnTo>
                    <a:lnTo>
                      <a:pt x="0" y="329"/>
                    </a:lnTo>
                    <a:lnTo>
                      <a:pt x="13" y="319"/>
                    </a:lnTo>
                    <a:lnTo>
                      <a:pt x="45" y="305"/>
                    </a:lnTo>
                    <a:lnTo>
                      <a:pt x="100" y="297"/>
                    </a:lnTo>
                    <a:lnTo>
                      <a:pt x="216" y="315"/>
                    </a:lnTo>
                    <a:lnTo>
                      <a:pt x="282" y="329"/>
                    </a:lnTo>
                    <a:lnTo>
                      <a:pt x="284" y="308"/>
                    </a:lnTo>
                    <a:lnTo>
                      <a:pt x="272" y="263"/>
                    </a:lnTo>
                    <a:lnTo>
                      <a:pt x="240" y="193"/>
                    </a:lnTo>
                    <a:lnTo>
                      <a:pt x="214" y="124"/>
                    </a:lnTo>
                    <a:lnTo>
                      <a:pt x="213" y="83"/>
                    </a:lnTo>
                    <a:lnTo>
                      <a:pt x="228" y="53"/>
                    </a:lnTo>
                    <a:lnTo>
                      <a:pt x="246" y="36"/>
                    </a:lnTo>
                    <a:lnTo>
                      <a:pt x="288" y="13"/>
                    </a:lnTo>
                    <a:lnTo>
                      <a:pt x="330" y="0"/>
                    </a:lnTo>
                    <a:lnTo>
                      <a:pt x="314" y="31"/>
                    </a:lnTo>
                    <a:lnTo>
                      <a:pt x="284" y="71"/>
                    </a:lnTo>
                    <a:lnTo>
                      <a:pt x="254" y="89"/>
                    </a:lnTo>
                    <a:lnTo>
                      <a:pt x="236" y="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5">
                <a:extLst>
                  <a:ext uri="{FF2B5EF4-FFF2-40B4-BE49-F238E27FC236}">
                    <a16:creationId xmlns:a16="http://schemas.microsoft.com/office/drawing/2014/main" id="{1197A12D-E5BE-4DA8-ACDF-6A92839B5B1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73535" y="135444"/>
                <a:ext cx="38313" cy="46072"/>
              </a:xfrm>
              <a:custGeom>
                <a:avLst/>
                <a:gdLst>
                  <a:gd name="T0" fmla="*/ 188 w 236"/>
                  <a:gd name="T1" fmla="*/ 28 h 285"/>
                  <a:gd name="T2" fmla="*/ 208 w 236"/>
                  <a:gd name="T3" fmla="*/ 9 h 285"/>
                  <a:gd name="T4" fmla="*/ 223 w 236"/>
                  <a:gd name="T5" fmla="*/ 0 h 285"/>
                  <a:gd name="T6" fmla="*/ 227 w 236"/>
                  <a:gd name="T7" fmla="*/ 4 h 285"/>
                  <a:gd name="T8" fmla="*/ 221 w 236"/>
                  <a:gd name="T9" fmla="*/ 34 h 285"/>
                  <a:gd name="T10" fmla="*/ 201 w 236"/>
                  <a:gd name="T11" fmla="*/ 109 h 285"/>
                  <a:gd name="T12" fmla="*/ 192 w 236"/>
                  <a:gd name="T13" fmla="*/ 164 h 285"/>
                  <a:gd name="T14" fmla="*/ 193 w 236"/>
                  <a:gd name="T15" fmla="*/ 214 h 285"/>
                  <a:gd name="T16" fmla="*/ 208 w 236"/>
                  <a:gd name="T17" fmla="*/ 244 h 285"/>
                  <a:gd name="T18" fmla="*/ 224 w 236"/>
                  <a:gd name="T19" fmla="*/ 258 h 285"/>
                  <a:gd name="T20" fmla="*/ 236 w 236"/>
                  <a:gd name="T21" fmla="*/ 264 h 285"/>
                  <a:gd name="T22" fmla="*/ 229 w 236"/>
                  <a:gd name="T23" fmla="*/ 278 h 285"/>
                  <a:gd name="T24" fmla="*/ 211 w 236"/>
                  <a:gd name="T25" fmla="*/ 285 h 285"/>
                  <a:gd name="T26" fmla="*/ 173 w 236"/>
                  <a:gd name="T27" fmla="*/ 261 h 285"/>
                  <a:gd name="T28" fmla="*/ 108 w 236"/>
                  <a:gd name="T29" fmla="*/ 192 h 285"/>
                  <a:gd name="T30" fmla="*/ 55 w 236"/>
                  <a:gd name="T31" fmla="*/ 144 h 285"/>
                  <a:gd name="T32" fmla="*/ 18 w 236"/>
                  <a:gd name="T33" fmla="*/ 125 h 285"/>
                  <a:gd name="T34" fmla="*/ 0 w 236"/>
                  <a:gd name="T35" fmla="*/ 122 h 285"/>
                  <a:gd name="T36" fmla="*/ 4 w 236"/>
                  <a:gd name="T37" fmla="*/ 105 h 285"/>
                  <a:gd name="T38" fmla="*/ 19 w 236"/>
                  <a:gd name="T39" fmla="*/ 92 h 285"/>
                  <a:gd name="T40" fmla="*/ 35 w 236"/>
                  <a:gd name="T41" fmla="*/ 96 h 285"/>
                  <a:gd name="T42" fmla="*/ 47 w 236"/>
                  <a:gd name="T43" fmla="*/ 113 h 285"/>
                  <a:gd name="T44" fmla="*/ 47 w 236"/>
                  <a:gd name="T45" fmla="*/ 122 h 285"/>
                  <a:gd name="T46" fmla="*/ 76 w 236"/>
                  <a:gd name="T47" fmla="*/ 122 h 285"/>
                  <a:gd name="T48" fmla="*/ 123 w 236"/>
                  <a:gd name="T49" fmla="*/ 109 h 285"/>
                  <a:gd name="T50" fmla="*/ 157 w 236"/>
                  <a:gd name="T51" fmla="*/ 85 h 285"/>
                  <a:gd name="T52" fmla="*/ 181 w 236"/>
                  <a:gd name="T53" fmla="*/ 49 h 285"/>
                  <a:gd name="T54" fmla="*/ 188 w 236"/>
                  <a:gd name="T55" fmla="*/ 2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188" y="28"/>
                    </a:moveTo>
                    <a:lnTo>
                      <a:pt x="208" y="9"/>
                    </a:lnTo>
                    <a:lnTo>
                      <a:pt x="223" y="0"/>
                    </a:lnTo>
                    <a:lnTo>
                      <a:pt x="227" y="4"/>
                    </a:lnTo>
                    <a:lnTo>
                      <a:pt x="221" y="34"/>
                    </a:lnTo>
                    <a:lnTo>
                      <a:pt x="201" y="109"/>
                    </a:lnTo>
                    <a:lnTo>
                      <a:pt x="192" y="164"/>
                    </a:lnTo>
                    <a:lnTo>
                      <a:pt x="193" y="214"/>
                    </a:lnTo>
                    <a:lnTo>
                      <a:pt x="208" y="244"/>
                    </a:lnTo>
                    <a:lnTo>
                      <a:pt x="224" y="258"/>
                    </a:lnTo>
                    <a:lnTo>
                      <a:pt x="236" y="264"/>
                    </a:lnTo>
                    <a:lnTo>
                      <a:pt x="229" y="278"/>
                    </a:lnTo>
                    <a:lnTo>
                      <a:pt x="211" y="285"/>
                    </a:lnTo>
                    <a:lnTo>
                      <a:pt x="173" y="261"/>
                    </a:lnTo>
                    <a:lnTo>
                      <a:pt x="108" y="192"/>
                    </a:lnTo>
                    <a:lnTo>
                      <a:pt x="55" y="144"/>
                    </a:lnTo>
                    <a:lnTo>
                      <a:pt x="18" y="125"/>
                    </a:lnTo>
                    <a:lnTo>
                      <a:pt x="0" y="122"/>
                    </a:lnTo>
                    <a:lnTo>
                      <a:pt x="4" y="105"/>
                    </a:lnTo>
                    <a:lnTo>
                      <a:pt x="19" y="92"/>
                    </a:lnTo>
                    <a:lnTo>
                      <a:pt x="35" y="96"/>
                    </a:lnTo>
                    <a:lnTo>
                      <a:pt x="47" y="113"/>
                    </a:lnTo>
                    <a:lnTo>
                      <a:pt x="47" y="122"/>
                    </a:lnTo>
                    <a:lnTo>
                      <a:pt x="76" y="122"/>
                    </a:lnTo>
                    <a:lnTo>
                      <a:pt x="123" y="109"/>
                    </a:lnTo>
                    <a:lnTo>
                      <a:pt x="157" y="85"/>
                    </a:lnTo>
                    <a:lnTo>
                      <a:pt x="181" y="49"/>
                    </a:lnTo>
                    <a:lnTo>
                      <a:pt x="188" y="2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6">
                <a:extLst>
                  <a:ext uri="{FF2B5EF4-FFF2-40B4-BE49-F238E27FC236}">
                    <a16:creationId xmlns:a16="http://schemas.microsoft.com/office/drawing/2014/main" id="{2D16B4E9-1B70-427C-AC9D-C0195E9321C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77314" y="162602"/>
                <a:ext cx="31038" cy="61106"/>
              </a:xfrm>
              <a:custGeom>
                <a:avLst/>
                <a:gdLst>
                  <a:gd name="T0" fmla="*/ 146 w 192"/>
                  <a:gd name="T1" fmla="*/ 236 h 377"/>
                  <a:gd name="T2" fmla="*/ 126 w 192"/>
                  <a:gd name="T3" fmla="*/ 235 h 377"/>
                  <a:gd name="T4" fmla="*/ 94 w 192"/>
                  <a:gd name="T5" fmla="*/ 237 h 377"/>
                  <a:gd name="T6" fmla="*/ 71 w 192"/>
                  <a:gd name="T7" fmla="*/ 249 h 377"/>
                  <a:gd name="T8" fmla="*/ 55 w 192"/>
                  <a:gd name="T9" fmla="*/ 271 h 377"/>
                  <a:gd name="T10" fmla="*/ 51 w 192"/>
                  <a:gd name="T11" fmla="*/ 283 h 377"/>
                  <a:gd name="T12" fmla="*/ 34 w 192"/>
                  <a:gd name="T13" fmla="*/ 279 h 377"/>
                  <a:gd name="T14" fmla="*/ 19 w 192"/>
                  <a:gd name="T15" fmla="*/ 264 h 377"/>
                  <a:gd name="T16" fmla="*/ 24 w 192"/>
                  <a:gd name="T17" fmla="*/ 248 h 377"/>
                  <a:gd name="T18" fmla="*/ 40 w 192"/>
                  <a:gd name="T19" fmla="*/ 237 h 377"/>
                  <a:gd name="T20" fmla="*/ 51 w 192"/>
                  <a:gd name="T21" fmla="*/ 236 h 377"/>
                  <a:gd name="T22" fmla="*/ 56 w 192"/>
                  <a:gd name="T23" fmla="*/ 212 h 377"/>
                  <a:gd name="T24" fmla="*/ 59 w 192"/>
                  <a:gd name="T25" fmla="*/ 175 h 377"/>
                  <a:gd name="T26" fmla="*/ 48 w 192"/>
                  <a:gd name="T27" fmla="*/ 132 h 377"/>
                  <a:gd name="T28" fmla="*/ 20 w 192"/>
                  <a:gd name="T29" fmla="*/ 91 h 377"/>
                  <a:gd name="T30" fmla="*/ 4 w 192"/>
                  <a:gd name="T31" fmla="*/ 53 h 377"/>
                  <a:gd name="T32" fmla="*/ 0 w 192"/>
                  <a:gd name="T33" fmla="*/ 21 h 377"/>
                  <a:gd name="T34" fmla="*/ 3 w 192"/>
                  <a:gd name="T35" fmla="*/ 0 h 377"/>
                  <a:gd name="T36" fmla="*/ 34 w 192"/>
                  <a:gd name="T37" fmla="*/ 20 h 377"/>
                  <a:gd name="T38" fmla="*/ 78 w 192"/>
                  <a:gd name="T39" fmla="*/ 57 h 377"/>
                  <a:gd name="T40" fmla="*/ 107 w 192"/>
                  <a:gd name="T41" fmla="*/ 92 h 377"/>
                  <a:gd name="T42" fmla="*/ 127 w 192"/>
                  <a:gd name="T43" fmla="*/ 127 h 377"/>
                  <a:gd name="T44" fmla="*/ 146 w 192"/>
                  <a:gd name="T45" fmla="*/ 188 h 377"/>
                  <a:gd name="T46" fmla="*/ 170 w 192"/>
                  <a:gd name="T47" fmla="*/ 300 h 377"/>
                  <a:gd name="T48" fmla="*/ 192 w 192"/>
                  <a:gd name="T49" fmla="*/ 377 h 377"/>
                  <a:gd name="T50" fmla="*/ 183 w 192"/>
                  <a:gd name="T51" fmla="*/ 376 h 377"/>
                  <a:gd name="T52" fmla="*/ 168 w 192"/>
                  <a:gd name="T53" fmla="*/ 366 h 377"/>
                  <a:gd name="T54" fmla="*/ 155 w 192"/>
                  <a:gd name="T55" fmla="*/ 345 h 377"/>
                  <a:gd name="T56" fmla="*/ 148 w 192"/>
                  <a:gd name="T57" fmla="*/ 280 h 377"/>
                  <a:gd name="T58" fmla="*/ 146 w 192"/>
                  <a:gd name="T59" fmla="*/ 236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46" y="236"/>
                    </a:moveTo>
                    <a:lnTo>
                      <a:pt x="126" y="235"/>
                    </a:lnTo>
                    <a:lnTo>
                      <a:pt x="94" y="237"/>
                    </a:lnTo>
                    <a:lnTo>
                      <a:pt x="71" y="249"/>
                    </a:lnTo>
                    <a:lnTo>
                      <a:pt x="55" y="271"/>
                    </a:lnTo>
                    <a:lnTo>
                      <a:pt x="51" y="283"/>
                    </a:lnTo>
                    <a:lnTo>
                      <a:pt x="34" y="279"/>
                    </a:lnTo>
                    <a:lnTo>
                      <a:pt x="19" y="264"/>
                    </a:lnTo>
                    <a:lnTo>
                      <a:pt x="24" y="248"/>
                    </a:lnTo>
                    <a:lnTo>
                      <a:pt x="40" y="237"/>
                    </a:lnTo>
                    <a:lnTo>
                      <a:pt x="51" y="236"/>
                    </a:lnTo>
                    <a:lnTo>
                      <a:pt x="56" y="212"/>
                    </a:lnTo>
                    <a:lnTo>
                      <a:pt x="59" y="175"/>
                    </a:lnTo>
                    <a:lnTo>
                      <a:pt x="48" y="132"/>
                    </a:lnTo>
                    <a:lnTo>
                      <a:pt x="20" y="91"/>
                    </a:lnTo>
                    <a:lnTo>
                      <a:pt x="4" y="53"/>
                    </a:lnTo>
                    <a:lnTo>
                      <a:pt x="0" y="21"/>
                    </a:lnTo>
                    <a:lnTo>
                      <a:pt x="3" y="0"/>
                    </a:lnTo>
                    <a:lnTo>
                      <a:pt x="34" y="20"/>
                    </a:lnTo>
                    <a:lnTo>
                      <a:pt x="78" y="57"/>
                    </a:lnTo>
                    <a:lnTo>
                      <a:pt x="107" y="92"/>
                    </a:lnTo>
                    <a:lnTo>
                      <a:pt x="127" y="127"/>
                    </a:lnTo>
                    <a:lnTo>
                      <a:pt x="146" y="188"/>
                    </a:lnTo>
                    <a:lnTo>
                      <a:pt x="170" y="300"/>
                    </a:lnTo>
                    <a:lnTo>
                      <a:pt x="192" y="377"/>
                    </a:lnTo>
                    <a:lnTo>
                      <a:pt x="183" y="376"/>
                    </a:lnTo>
                    <a:lnTo>
                      <a:pt x="168" y="366"/>
                    </a:lnTo>
                    <a:lnTo>
                      <a:pt x="155" y="345"/>
                    </a:lnTo>
                    <a:lnTo>
                      <a:pt x="148" y="280"/>
                    </a:lnTo>
                    <a:lnTo>
                      <a:pt x="146" y="23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7">
                <a:extLst>
                  <a:ext uri="{FF2B5EF4-FFF2-40B4-BE49-F238E27FC236}">
                    <a16:creationId xmlns:a16="http://schemas.microsoft.com/office/drawing/2014/main" id="{E7E4F18E-7CCB-4A86-80CB-FE2A420CC1C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38420" y="235833"/>
                <a:ext cx="61106" cy="37828"/>
              </a:xfrm>
              <a:custGeom>
                <a:avLst/>
                <a:gdLst>
                  <a:gd name="T0" fmla="*/ 95 w 377"/>
                  <a:gd name="T1" fmla="*/ 20 h 236"/>
                  <a:gd name="T2" fmla="*/ 101 w 377"/>
                  <a:gd name="T3" fmla="*/ 10 h 236"/>
                  <a:gd name="T4" fmla="*/ 115 w 377"/>
                  <a:gd name="T5" fmla="*/ 1 h 236"/>
                  <a:gd name="T6" fmla="*/ 136 w 377"/>
                  <a:gd name="T7" fmla="*/ 0 h 236"/>
                  <a:gd name="T8" fmla="*/ 176 w 377"/>
                  <a:gd name="T9" fmla="*/ 38 h 236"/>
                  <a:gd name="T10" fmla="*/ 223 w 377"/>
                  <a:gd name="T11" fmla="*/ 108 h 236"/>
                  <a:gd name="T12" fmla="*/ 259 w 377"/>
                  <a:gd name="T13" fmla="*/ 154 h 236"/>
                  <a:gd name="T14" fmla="*/ 300 w 377"/>
                  <a:gd name="T15" fmla="*/ 192 h 236"/>
                  <a:gd name="T16" fmla="*/ 336 w 377"/>
                  <a:gd name="T17" fmla="*/ 206 h 236"/>
                  <a:gd name="T18" fmla="*/ 362 w 377"/>
                  <a:gd name="T19" fmla="*/ 210 h 236"/>
                  <a:gd name="T20" fmla="*/ 377 w 377"/>
                  <a:gd name="T21" fmla="*/ 208 h 236"/>
                  <a:gd name="T22" fmla="*/ 364 w 377"/>
                  <a:gd name="T23" fmla="*/ 224 h 236"/>
                  <a:gd name="T24" fmla="*/ 328 w 377"/>
                  <a:gd name="T25" fmla="*/ 236 h 236"/>
                  <a:gd name="T26" fmla="*/ 285 w 377"/>
                  <a:gd name="T27" fmla="*/ 229 h 236"/>
                  <a:gd name="T28" fmla="*/ 237 w 377"/>
                  <a:gd name="T29" fmla="*/ 209 h 236"/>
                  <a:gd name="T30" fmla="*/ 159 w 377"/>
                  <a:gd name="T31" fmla="*/ 168 h 236"/>
                  <a:gd name="T32" fmla="*/ 77 w 377"/>
                  <a:gd name="T33" fmla="*/ 130 h 236"/>
                  <a:gd name="T34" fmla="*/ 25 w 377"/>
                  <a:gd name="T35" fmla="*/ 116 h 236"/>
                  <a:gd name="T36" fmla="*/ 0 w 377"/>
                  <a:gd name="T37" fmla="*/ 114 h 236"/>
                  <a:gd name="T38" fmla="*/ 3 w 377"/>
                  <a:gd name="T39" fmla="*/ 104 h 236"/>
                  <a:gd name="T40" fmla="*/ 11 w 377"/>
                  <a:gd name="T41" fmla="*/ 89 h 236"/>
                  <a:gd name="T42" fmla="*/ 33 w 377"/>
                  <a:gd name="T43" fmla="*/ 76 h 236"/>
                  <a:gd name="T44" fmla="*/ 97 w 377"/>
                  <a:gd name="T45" fmla="*/ 69 h 236"/>
                  <a:gd name="T46" fmla="*/ 141 w 377"/>
                  <a:gd name="T47" fmla="*/ 66 h 236"/>
                  <a:gd name="T48" fmla="*/ 144 w 377"/>
                  <a:gd name="T49" fmla="*/ 53 h 236"/>
                  <a:gd name="T50" fmla="*/ 139 w 377"/>
                  <a:gd name="T51" fmla="*/ 34 h 236"/>
                  <a:gd name="T52" fmla="*/ 116 w 377"/>
                  <a:gd name="T53" fmla="*/ 22 h 236"/>
                  <a:gd name="T54" fmla="*/ 95 w 377"/>
                  <a:gd name="T55" fmla="*/ 2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95" y="20"/>
                    </a:moveTo>
                    <a:lnTo>
                      <a:pt x="101" y="10"/>
                    </a:lnTo>
                    <a:lnTo>
                      <a:pt x="115" y="1"/>
                    </a:lnTo>
                    <a:lnTo>
                      <a:pt x="136" y="0"/>
                    </a:lnTo>
                    <a:lnTo>
                      <a:pt x="176" y="38"/>
                    </a:lnTo>
                    <a:lnTo>
                      <a:pt x="223" y="108"/>
                    </a:lnTo>
                    <a:lnTo>
                      <a:pt x="259" y="154"/>
                    </a:lnTo>
                    <a:lnTo>
                      <a:pt x="300" y="192"/>
                    </a:lnTo>
                    <a:lnTo>
                      <a:pt x="336" y="206"/>
                    </a:lnTo>
                    <a:lnTo>
                      <a:pt x="362" y="210"/>
                    </a:lnTo>
                    <a:lnTo>
                      <a:pt x="377" y="208"/>
                    </a:lnTo>
                    <a:lnTo>
                      <a:pt x="364" y="224"/>
                    </a:lnTo>
                    <a:lnTo>
                      <a:pt x="328" y="236"/>
                    </a:lnTo>
                    <a:lnTo>
                      <a:pt x="285" y="229"/>
                    </a:lnTo>
                    <a:lnTo>
                      <a:pt x="237" y="209"/>
                    </a:lnTo>
                    <a:lnTo>
                      <a:pt x="159" y="168"/>
                    </a:lnTo>
                    <a:lnTo>
                      <a:pt x="77" y="130"/>
                    </a:lnTo>
                    <a:lnTo>
                      <a:pt x="25" y="116"/>
                    </a:lnTo>
                    <a:lnTo>
                      <a:pt x="0" y="114"/>
                    </a:lnTo>
                    <a:lnTo>
                      <a:pt x="3" y="104"/>
                    </a:lnTo>
                    <a:lnTo>
                      <a:pt x="11" y="89"/>
                    </a:lnTo>
                    <a:lnTo>
                      <a:pt x="33" y="76"/>
                    </a:lnTo>
                    <a:lnTo>
                      <a:pt x="97" y="69"/>
                    </a:lnTo>
                    <a:lnTo>
                      <a:pt x="141" y="66"/>
                    </a:lnTo>
                    <a:lnTo>
                      <a:pt x="144" y="53"/>
                    </a:lnTo>
                    <a:lnTo>
                      <a:pt x="139" y="34"/>
                    </a:lnTo>
                    <a:lnTo>
                      <a:pt x="116" y="22"/>
                    </a:lnTo>
                    <a:lnTo>
                      <a:pt x="95" y="2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8">
                <a:extLst>
                  <a:ext uri="{FF2B5EF4-FFF2-40B4-BE49-F238E27FC236}">
                    <a16:creationId xmlns:a16="http://schemas.microsoft.com/office/drawing/2014/main" id="{2D5EE821-23A6-4846-97F3-2A386D9ACC5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83506" y="239713"/>
                <a:ext cx="38313" cy="48982"/>
              </a:xfrm>
              <a:custGeom>
                <a:avLst/>
                <a:gdLst>
                  <a:gd name="T0" fmla="*/ 0 w 236"/>
                  <a:gd name="T1" fmla="*/ 42 h 305"/>
                  <a:gd name="T2" fmla="*/ 12 w 236"/>
                  <a:gd name="T3" fmla="*/ 29 h 305"/>
                  <a:gd name="T4" fmla="*/ 35 w 236"/>
                  <a:gd name="T5" fmla="*/ 10 h 305"/>
                  <a:gd name="T6" fmla="*/ 56 w 236"/>
                  <a:gd name="T7" fmla="*/ 1 h 305"/>
                  <a:gd name="T8" fmla="*/ 76 w 236"/>
                  <a:gd name="T9" fmla="*/ 0 h 305"/>
                  <a:gd name="T10" fmla="*/ 101 w 236"/>
                  <a:gd name="T11" fmla="*/ 12 h 305"/>
                  <a:gd name="T12" fmla="*/ 132 w 236"/>
                  <a:gd name="T13" fmla="*/ 49 h 305"/>
                  <a:gd name="T14" fmla="*/ 171 w 236"/>
                  <a:gd name="T15" fmla="*/ 130 h 305"/>
                  <a:gd name="T16" fmla="*/ 204 w 236"/>
                  <a:gd name="T17" fmla="*/ 217 h 305"/>
                  <a:gd name="T18" fmla="*/ 225 w 236"/>
                  <a:gd name="T19" fmla="*/ 264 h 305"/>
                  <a:gd name="T20" fmla="*/ 236 w 236"/>
                  <a:gd name="T21" fmla="*/ 278 h 305"/>
                  <a:gd name="T22" fmla="*/ 228 w 236"/>
                  <a:gd name="T23" fmla="*/ 289 h 305"/>
                  <a:gd name="T24" fmla="*/ 211 w 236"/>
                  <a:gd name="T25" fmla="*/ 301 h 305"/>
                  <a:gd name="T26" fmla="*/ 196 w 236"/>
                  <a:gd name="T27" fmla="*/ 305 h 305"/>
                  <a:gd name="T28" fmla="*/ 180 w 236"/>
                  <a:gd name="T29" fmla="*/ 302 h 305"/>
                  <a:gd name="T30" fmla="*/ 159 w 236"/>
                  <a:gd name="T31" fmla="*/ 285 h 305"/>
                  <a:gd name="T32" fmla="*/ 131 w 236"/>
                  <a:gd name="T33" fmla="*/ 246 h 305"/>
                  <a:gd name="T34" fmla="*/ 89 w 236"/>
                  <a:gd name="T35" fmla="*/ 166 h 305"/>
                  <a:gd name="T36" fmla="*/ 47 w 236"/>
                  <a:gd name="T37" fmla="*/ 90 h 305"/>
                  <a:gd name="T38" fmla="*/ 16 w 236"/>
                  <a:gd name="T39" fmla="*/ 53 h 305"/>
                  <a:gd name="T40" fmla="*/ 0 w 236"/>
                  <a:gd name="T41" fmla="*/ 4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6" h="305">
                    <a:moveTo>
                      <a:pt x="0" y="42"/>
                    </a:moveTo>
                    <a:lnTo>
                      <a:pt x="12" y="29"/>
                    </a:lnTo>
                    <a:lnTo>
                      <a:pt x="35" y="10"/>
                    </a:lnTo>
                    <a:lnTo>
                      <a:pt x="56" y="1"/>
                    </a:lnTo>
                    <a:lnTo>
                      <a:pt x="76" y="0"/>
                    </a:lnTo>
                    <a:lnTo>
                      <a:pt x="101" y="12"/>
                    </a:lnTo>
                    <a:lnTo>
                      <a:pt x="132" y="49"/>
                    </a:lnTo>
                    <a:lnTo>
                      <a:pt x="171" y="130"/>
                    </a:lnTo>
                    <a:lnTo>
                      <a:pt x="204" y="217"/>
                    </a:lnTo>
                    <a:lnTo>
                      <a:pt x="225" y="264"/>
                    </a:lnTo>
                    <a:lnTo>
                      <a:pt x="236" y="278"/>
                    </a:lnTo>
                    <a:lnTo>
                      <a:pt x="228" y="289"/>
                    </a:lnTo>
                    <a:lnTo>
                      <a:pt x="211" y="301"/>
                    </a:lnTo>
                    <a:lnTo>
                      <a:pt x="196" y="305"/>
                    </a:lnTo>
                    <a:lnTo>
                      <a:pt x="180" y="302"/>
                    </a:lnTo>
                    <a:lnTo>
                      <a:pt x="159" y="285"/>
                    </a:lnTo>
                    <a:lnTo>
                      <a:pt x="131" y="246"/>
                    </a:lnTo>
                    <a:lnTo>
                      <a:pt x="89" y="166"/>
                    </a:lnTo>
                    <a:lnTo>
                      <a:pt x="47" y="90"/>
                    </a:lnTo>
                    <a:lnTo>
                      <a:pt x="16" y="53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69">
                <a:extLst>
                  <a:ext uri="{FF2B5EF4-FFF2-40B4-BE49-F238E27FC236}">
                    <a16:creationId xmlns:a16="http://schemas.microsoft.com/office/drawing/2014/main" id="{6199E776-54E3-4A1E-8F02-ED3EB41ABAB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69554" y="261536"/>
                <a:ext cx="24734" cy="53347"/>
              </a:xfrm>
              <a:custGeom>
                <a:avLst/>
                <a:gdLst>
                  <a:gd name="T0" fmla="*/ 104 w 153"/>
                  <a:gd name="T1" fmla="*/ 282 h 330"/>
                  <a:gd name="T2" fmla="*/ 87 w 153"/>
                  <a:gd name="T3" fmla="*/ 253 h 330"/>
                  <a:gd name="T4" fmla="*/ 46 w 153"/>
                  <a:gd name="T5" fmla="*/ 200 h 330"/>
                  <a:gd name="T6" fmla="*/ 19 w 153"/>
                  <a:gd name="T7" fmla="*/ 156 h 330"/>
                  <a:gd name="T8" fmla="*/ 7 w 153"/>
                  <a:gd name="T9" fmla="*/ 121 h 330"/>
                  <a:gd name="T10" fmla="*/ 0 w 153"/>
                  <a:gd name="T11" fmla="*/ 80 h 330"/>
                  <a:gd name="T12" fmla="*/ 4 w 153"/>
                  <a:gd name="T13" fmla="*/ 29 h 330"/>
                  <a:gd name="T14" fmla="*/ 10 w 153"/>
                  <a:gd name="T15" fmla="*/ 0 h 330"/>
                  <a:gd name="T16" fmla="*/ 34 w 153"/>
                  <a:gd name="T17" fmla="*/ 29 h 330"/>
                  <a:gd name="T18" fmla="*/ 86 w 153"/>
                  <a:gd name="T19" fmla="*/ 83 h 330"/>
                  <a:gd name="T20" fmla="*/ 120 w 153"/>
                  <a:gd name="T21" fmla="*/ 128 h 330"/>
                  <a:gd name="T22" fmla="*/ 139 w 153"/>
                  <a:gd name="T23" fmla="*/ 163 h 330"/>
                  <a:gd name="T24" fmla="*/ 151 w 153"/>
                  <a:gd name="T25" fmla="*/ 204 h 330"/>
                  <a:gd name="T26" fmla="*/ 153 w 153"/>
                  <a:gd name="T27" fmla="*/ 255 h 330"/>
                  <a:gd name="T28" fmla="*/ 151 w 153"/>
                  <a:gd name="T29" fmla="*/ 282 h 330"/>
                  <a:gd name="T30" fmla="*/ 137 w 153"/>
                  <a:gd name="T31" fmla="*/ 286 h 330"/>
                  <a:gd name="T32" fmla="*/ 118 w 153"/>
                  <a:gd name="T33" fmla="*/ 301 h 330"/>
                  <a:gd name="T34" fmla="*/ 98 w 153"/>
                  <a:gd name="T35" fmla="*/ 317 h 330"/>
                  <a:gd name="T36" fmla="*/ 74 w 153"/>
                  <a:gd name="T37" fmla="*/ 329 h 330"/>
                  <a:gd name="T38" fmla="*/ 58 w 153"/>
                  <a:gd name="T39" fmla="*/ 330 h 330"/>
                  <a:gd name="T40" fmla="*/ 34 w 153"/>
                  <a:gd name="T41" fmla="*/ 321 h 330"/>
                  <a:gd name="T42" fmla="*/ 26 w 153"/>
                  <a:gd name="T43" fmla="*/ 308 h 330"/>
                  <a:gd name="T44" fmla="*/ 30 w 153"/>
                  <a:gd name="T45" fmla="*/ 300 h 330"/>
                  <a:gd name="T46" fmla="*/ 47 w 153"/>
                  <a:gd name="T47" fmla="*/ 290 h 330"/>
                  <a:gd name="T48" fmla="*/ 84 w 153"/>
                  <a:gd name="T49" fmla="*/ 282 h 330"/>
                  <a:gd name="T50" fmla="*/ 104 w 153"/>
                  <a:gd name="T51" fmla="*/ 28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104" y="282"/>
                    </a:moveTo>
                    <a:lnTo>
                      <a:pt x="87" y="253"/>
                    </a:lnTo>
                    <a:lnTo>
                      <a:pt x="46" y="200"/>
                    </a:lnTo>
                    <a:lnTo>
                      <a:pt x="19" y="156"/>
                    </a:lnTo>
                    <a:lnTo>
                      <a:pt x="7" y="121"/>
                    </a:lnTo>
                    <a:lnTo>
                      <a:pt x="0" y="80"/>
                    </a:lnTo>
                    <a:lnTo>
                      <a:pt x="4" y="29"/>
                    </a:lnTo>
                    <a:lnTo>
                      <a:pt x="10" y="0"/>
                    </a:lnTo>
                    <a:lnTo>
                      <a:pt x="34" y="29"/>
                    </a:lnTo>
                    <a:lnTo>
                      <a:pt x="86" y="83"/>
                    </a:lnTo>
                    <a:lnTo>
                      <a:pt x="120" y="128"/>
                    </a:lnTo>
                    <a:lnTo>
                      <a:pt x="139" y="163"/>
                    </a:lnTo>
                    <a:lnTo>
                      <a:pt x="151" y="204"/>
                    </a:lnTo>
                    <a:lnTo>
                      <a:pt x="153" y="255"/>
                    </a:lnTo>
                    <a:lnTo>
                      <a:pt x="151" y="282"/>
                    </a:lnTo>
                    <a:lnTo>
                      <a:pt x="137" y="286"/>
                    </a:lnTo>
                    <a:lnTo>
                      <a:pt x="118" y="301"/>
                    </a:lnTo>
                    <a:lnTo>
                      <a:pt x="98" y="317"/>
                    </a:lnTo>
                    <a:lnTo>
                      <a:pt x="74" y="329"/>
                    </a:lnTo>
                    <a:lnTo>
                      <a:pt x="58" y="330"/>
                    </a:lnTo>
                    <a:lnTo>
                      <a:pt x="34" y="321"/>
                    </a:lnTo>
                    <a:lnTo>
                      <a:pt x="26" y="308"/>
                    </a:lnTo>
                    <a:lnTo>
                      <a:pt x="30" y="300"/>
                    </a:lnTo>
                    <a:lnTo>
                      <a:pt x="47" y="290"/>
                    </a:lnTo>
                    <a:lnTo>
                      <a:pt x="84" y="282"/>
                    </a:lnTo>
                    <a:lnTo>
                      <a:pt x="104" y="28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달 101">
                <a:extLst>
                  <a:ext uri="{FF2B5EF4-FFF2-40B4-BE49-F238E27FC236}">
                    <a16:creationId xmlns:a16="http://schemas.microsoft.com/office/drawing/2014/main" id="{386934D0-E1B7-4FA1-9AEB-690F8C9CA4C0}"/>
                  </a:ext>
                </a:extLst>
              </p:cNvPr>
              <p:cNvSpPr/>
              <p:nvPr/>
            </p:nvSpPr>
            <p:spPr>
              <a:xfrm>
                <a:off x="57927" y="270948"/>
                <a:ext cx="148605" cy="272158"/>
              </a:xfrm>
              <a:prstGeom prst="moon">
                <a:avLst>
                  <a:gd name="adj" fmla="val 16818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달 102">
                <a:extLst>
                  <a:ext uri="{FF2B5EF4-FFF2-40B4-BE49-F238E27FC236}">
                    <a16:creationId xmlns:a16="http://schemas.microsoft.com/office/drawing/2014/main" id="{40EE7C02-1DB6-432F-8823-9118252BBE0D}"/>
                  </a:ext>
                </a:extLst>
              </p:cNvPr>
              <p:cNvSpPr/>
              <p:nvPr/>
            </p:nvSpPr>
            <p:spPr>
              <a:xfrm>
                <a:off x="0" y="296298"/>
                <a:ext cx="124914" cy="250557"/>
              </a:xfrm>
              <a:prstGeom prst="moon">
                <a:avLst>
                  <a:gd name="adj" fmla="val 9479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A10A558C-5727-42A0-A48E-375BD0FC076D}"/>
                </a:ext>
              </a:extLst>
            </p:cNvPr>
            <p:cNvSpPr/>
            <p:nvPr/>
          </p:nvSpPr>
          <p:spPr>
            <a:xfrm>
              <a:off x="0" y="1065575"/>
              <a:ext cx="12193851" cy="253651"/>
            </a:xfrm>
            <a:custGeom>
              <a:avLst/>
              <a:gdLst>
                <a:gd name="connsiteX0" fmla="*/ 8610715 w 12193851"/>
                <a:gd name="connsiteY0" fmla="*/ 1749 h 253651"/>
                <a:gd name="connsiteX1" fmla="*/ 8667750 w 12193851"/>
                <a:gd name="connsiteY1" fmla="*/ 39325 h 253651"/>
                <a:gd name="connsiteX2" fmla="*/ 8772525 w 12193851"/>
                <a:gd name="connsiteY2" fmla="*/ 48850 h 253651"/>
                <a:gd name="connsiteX3" fmla="*/ 9124950 w 12193851"/>
                <a:gd name="connsiteY3" fmla="*/ 48850 h 253651"/>
                <a:gd name="connsiteX4" fmla="*/ 10039350 w 12193851"/>
                <a:gd name="connsiteY4" fmla="*/ 96475 h 253651"/>
                <a:gd name="connsiteX5" fmla="*/ 10191750 w 12193851"/>
                <a:gd name="connsiteY5" fmla="*/ 77425 h 253651"/>
                <a:gd name="connsiteX6" fmla="*/ 10420350 w 12193851"/>
                <a:gd name="connsiteY6" fmla="*/ 39325 h 253651"/>
                <a:gd name="connsiteX7" fmla="*/ 10677525 w 12193851"/>
                <a:gd name="connsiteY7" fmla="*/ 86950 h 253651"/>
                <a:gd name="connsiteX8" fmla="*/ 11134725 w 12193851"/>
                <a:gd name="connsiteY8" fmla="*/ 86950 h 253651"/>
                <a:gd name="connsiteX9" fmla="*/ 11334750 w 12193851"/>
                <a:gd name="connsiteY9" fmla="*/ 77425 h 253651"/>
                <a:gd name="connsiteX10" fmla="*/ 11820525 w 12193851"/>
                <a:gd name="connsiteY10" fmla="*/ 67900 h 253651"/>
                <a:gd name="connsiteX11" fmla="*/ 11944350 w 12193851"/>
                <a:gd name="connsiteY11" fmla="*/ 39325 h 253651"/>
                <a:gd name="connsiteX12" fmla="*/ 12087225 w 12193851"/>
                <a:gd name="connsiteY12" fmla="*/ 29800 h 253651"/>
                <a:gd name="connsiteX13" fmla="*/ 12187022 w 12193851"/>
                <a:gd name="connsiteY13" fmla="*/ 27510 h 253651"/>
                <a:gd name="connsiteX14" fmla="*/ 12193851 w 12193851"/>
                <a:gd name="connsiteY14" fmla="*/ 27976 h 253651"/>
                <a:gd name="connsiteX15" fmla="*/ 12193851 w 12193851"/>
                <a:gd name="connsiteY15" fmla="*/ 253651 h 253651"/>
                <a:gd name="connsiteX16" fmla="*/ 0 w 12193851"/>
                <a:gd name="connsiteY16" fmla="*/ 253651 h 253651"/>
                <a:gd name="connsiteX17" fmla="*/ 0 w 12193851"/>
                <a:gd name="connsiteY17" fmla="*/ 44698 h 253651"/>
                <a:gd name="connsiteX18" fmla="*/ 28575 w 12193851"/>
                <a:gd name="connsiteY18" fmla="*/ 39325 h 253651"/>
                <a:gd name="connsiteX19" fmla="*/ 419100 w 12193851"/>
                <a:gd name="connsiteY19" fmla="*/ 67900 h 253651"/>
                <a:gd name="connsiteX20" fmla="*/ 781050 w 12193851"/>
                <a:gd name="connsiteY20" fmla="*/ 48850 h 253651"/>
                <a:gd name="connsiteX21" fmla="*/ 1257300 w 12193851"/>
                <a:gd name="connsiteY21" fmla="*/ 67900 h 253651"/>
                <a:gd name="connsiteX22" fmla="*/ 1333500 w 12193851"/>
                <a:gd name="connsiteY22" fmla="*/ 86950 h 253651"/>
                <a:gd name="connsiteX23" fmla="*/ 1543050 w 12193851"/>
                <a:gd name="connsiteY23" fmla="*/ 96475 h 253651"/>
                <a:gd name="connsiteX24" fmla="*/ 2124075 w 12193851"/>
                <a:gd name="connsiteY24" fmla="*/ 115525 h 253651"/>
                <a:gd name="connsiteX25" fmla="*/ 3162300 w 12193851"/>
                <a:gd name="connsiteY25" fmla="*/ 106000 h 253651"/>
                <a:gd name="connsiteX26" fmla="*/ 3343275 w 12193851"/>
                <a:gd name="connsiteY26" fmla="*/ 86950 h 253651"/>
                <a:gd name="connsiteX27" fmla="*/ 3695700 w 12193851"/>
                <a:gd name="connsiteY27" fmla="*/ 115525 h 253651"/>
                <a:gd name="connsiteX28" fmla="*/ 4010025 w 12193851"/>
                <a:gd name="connsiteY28" fmla="*/ 125050 h 253651"/>
                <a:gd name="connsiteX29" fmla="*/ 4048125 w 12193851"/>
                <a:gd name="connsiteY29" fmla="*/ 134575 h 253651"/>
                <a:gd name="connsiteX30" fmla="*/ 5038727 w 12193851"/>
                <a:gd name="connsiteY30" fmla="*/ 106000 h 253651"/>
                <a:gd name="connsiteX31" fmla="*/ 5124450 w 12193851"/>
                <a:gd name="connsiteY31" fmla="*/ 96475 h 253651"/>
                <a:gd name="connsiteX32" fmla="*/ 5819776 w 12193851"/>
                <a:gd name="connsiteY32" fmla="*/ 86950 h 253651"/>
                <a:gd name="connsiteX33" fmla="*/ 5924551 w 12193851"/>
                <a:gd name="connsiteY33" fmla="*/ 77425 h 253651"/>
                <a:gd name="connsiteX34" fmla="*/ 5972175 w 12193851"/>
                <a:gd name="connsiteY34" fmla="*/ 96475 h 253651"/>
                <a:gd name="connsiteX35" fmla="*/ 6048376 w 12193851"/>
                <a:gd name="connsiteY35" fmla="*/ 115525 h 253651"/>
                <a:gd name="connsiteX36" fmla="*/ 6286500 w 12193851"/>
                <a:gd name="connsiteY36" fmla="*/ 96475 h 253651"/>
                <a:gd name="connsiteX37" fmla="*/ 6353175 w 12193851"/>
                <a:gd name="connsiteY37" fmla="*/ 67900 h 253651"/>
                <a:gd name="connsiteX38" fmla="*/ 6572250 w 12193851"/>
                <a:gd name="connsiteY38" fmla="*/ 48850 h 253651"/>
                <a:gd name="connsiteX39" fmla="*/ 6915150 w 12193851"/>
                <a:gd name="connsiteY39" fmla="*/ 58375 h 253651"/>
                <a:gd name="connsiteX40" fmla="*/ 7162800 w 12193851"/>
                <a:gd name="connsiteY40" fmla="*/ 77425 h 253651"/>
                <a:gd name="connsiteX41" fmla="*/ 7248525 w 12193851"/>
                <a:gd name="connsiteY41" fmla="*/ 67900 h 253651"/>
                <a:gd name="connsiteX42" fmla="*/ 7362825 w 12193851"/>
                <a:gd name="connsiteY42" fmla="*/ 58375 h 253651"/>
                <a:gd name="connsiteX43" fmla="*/ 7572375 w 12193851"/>
                <a:gd name="connsiteY43" fmla="*/ 77425 h 253651"/>
                <a:gd name="connsiteX44" fmla="*/ 7677150 w 12193851"/>
                <a:gd name="connsiteY44" fmla="*/ 96475 h 253651"/>
                <a:gd name="connsiteX45" fmla="*/ 8201025 w 12193851"/>
                <a:gd name="connsiteY45" fmla="*/ 67900 h 253651"/>
                <a:gd name="connsiteX46" fmla="*/ 8553450 w 12193851"/>
                <a:gd name="connsiteY46" fmla="*/ 29800 h 253651"/>
                <a:gd name="connsiteX47" fmla="*/ 8610715 w 12193851"/>
                <a:gd name="connsiteY47" fmla="*/ 1749 h 253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2193851" h="253651">
                  <a:moveTo>
                    <a:pt x="8610715" y="1749"/>
                  </a:moveTo>
                  <a:cubicBezTo>
                    <a:pt x="8611753" y="6980"/>
                    <a:pt x="8612752" y="23149"/>
                    <a:pt x="8667750" y="39325"/>
                  </a:cubicBezTo>
                  <a:cubicBezTo>
                    <a:pt x="8701394" y="49220"/>
                    <a:pt x="8737600" y="45675"/>
                    <a:pt x="8772525" y="48850"/>
                  </a:cubicBezTo>
                  <a:cubicBezTo>
                    <a:pt x="9028139" y="16898"/>
                    <a:pt x="8825876" y="30957"/>
                    <a:pt x="9124950" y="48850"/>
                  </a:cubicBezTo>
                  <a:lnTo>
                    <a:pt x="10039350" y="96475"/>
                  </a:lnTo>
                  <a:lnTo>
                    <a:pt x="10191750" y="77425"/>
                  </a:lnTo>
                  <a:cubicBezTo>
                    <a:pt x="10408043" y="54042"/>
                    <a:pt x="10335214" y="96082"/>
                    <a:pt x="10420350" y="39325"/>
                  </a:cubicBezTo>
                  <a:cubicBezTo>
                    <a:pt x="10579931" y="92519"/>
                    <a:pt x="10494578" y="74754"/>
                    <a:pt x="10677525" y="86950"/>
                  </a:cubicBezTo>
                  <a:cubicBezTo>
                    <a:pt x="11159252" y="64011"/>
                    <a:pt x="10558939" y="86950"/>
                    <a:pt x="11134725" y="86950"/>
                  </a:cubicBezTo>
                  <a:cubicBezTo>
                    <a:pt x="11201476" y="86950"/>
                    <a:pt x="11268075" y="80600"/>
                    <a:pt x="11334750" y="77425"/>
                  </a:cubicBezTo>
                  <a:cubicBezTo>
                    <a:pt x="11539618" y="103033"/>
                    <a:pt x="11422485" y="92777"/>
                    <a:pt x="11820525" y="67900"/>
                  </a:cubicBezTo>
                  <a:cubicBezTo>
                    <a:pt x="11845488" y="66340"/>
                    <a:pt x="11930613" y="41117"/>
                    <a:pt x="11944350" y="39325"/>
                  </a:cubicBezTo>
                  <a:cubicBezTo>
                    <a:pt x="11991680" y="33152"/>
                    <a:pt x="12039600" y="32975"/>
                    <a:pt x="12087225" y="29800"/>
                  </a:cubicBezTo>
                  <a:cubicBezTo>
                    <a:pt x="12118975" y="32975"/>
                    <a:pt x="12153756" y="28274"/>
                    <a:pt x="12187022" y="27510"/>
                  </a:cubicBezTo>
                  <a:lnTo>
                    <a:pt x="12193851" y="27976"/>
                  </a:lnTo>
                  <a:lnTo>
                    <a:pt x="12193851" y="253651"/>
                  </a:lnTo>
                  <a:lnTo>
                    <a:pt x="0" y="253651"/>
                  </a:lnTo>
                  <a:lnTo>
                    <a:pt x="0" y="44698"/>
                  </a:lnTo>
                  <a:lnTo>
                    <a:pt x="28575" y="39325"/>
                  </a:lnTo>
                  <a:cubicBezTo>
                    <a:pt x="151293" y="27638"/>
                    <a:pt x="294922" y="51343"/>
                    <a:pt x="419100" y="67900"/>
                  </a:cubicBezTo>
                  <a:cubicBezTo>
                    <a:pt x="539750" y="61550"/>
                    <a:pt x="660233" y="48850"/>
                    <a:pt x="781050" y="48850"/>
                  </a:cubicBezTo>
                  <a:cubicBezTo>
                    <a:pt x="939927" y="48850"/>
                    <a:pt x="1098800" y="56969"/>
                    <a:pt x="1257300" y="67900"/>
                  </a:cubicBezTo>
                  <a:cubicBezTo>
                    <a:pt x="1283420" y="69701"/>
                    <a:pt x="1307448" y="84345"/>
                    <a:pt x="1333500" y="86950"/>
                  </a:cubicBezTo>
                  <a:cubicBezTo>
                    <a:pt x="1403075" y="93908"/>
                    <a:pt x="1473211" y="93068"/>
                    <a:pt x="1543050" y="96475"/>
                  </a:cubicBezTo>
                  <a:cubicBezTo>
                    <a:pt x="1905682" y="114164"/>
                    <a:pt x="1556644" y="102015"/>
                    <a:pt x="2124075" y="115525"/>
                  </a:cubicBezTo>
                  <a:cubicBezTo>
                    <a:pt x="2698036" y="67695"/>
                    <a:pt x="2352322" y="83809"/>
                    <a:pt x="3162300" y="106000"/>
                  </a:cubicBezTo>
                  <a:cubicBezTo>
                    <a:pt x="3222625" y="99650"/>
                    <a:pt x="3282626" y="85867"/>
                    <a:pt x="3343275" y="86950"/>
                  </a:cubicBezTo>
                  <a:cubicBezTo>
                    <a:pt x="3461117" y="89054"/>
                    <a:pt x="3578031" y="108801"/>
                    <a:pt x="3695700" y="115525"/>
                  </a:cubicBezTo>
                  <a:cubicBezTo>
                    <a:pt x="3800352" y="121505"/>
                    <a:pt x="3905250" y="121875"/>
                    <a:pt x="4010025" y="125050"/>
                  </a:cubicBezTo>
                  <a:cubicBezTo>
                    <a:pt x="4022725" y="128225"/>
                    <a:pt x="4035036" y="134817"/>
                    <a:pt x="4048125" y="134575"/>
                  </a:cubicBezTo>
                  <a:cubicBezTo>
                    <a:pt x="4378406" y="128459"/>
                    <a:pt x="4708595" y="117686"/>
                    <a:pt x="5038727" y="106000"/>
                  </a:cubicBezTo>
                  <a:cubicBezTo>
                    <a:pt x="5067458" y="104983"/>
                    <a:pt x="5095710" y="97176"/>
                    <a:pt x="5124450" y="96475"/>
                  </a:cubicBezTo>
                  <a:cubicBezTo>
                    <a:pt x="5356178" y="90823"/>
                    <a:pt x="5588001" y="90125"/>
                    <a:pt x="5819776" y="86950"/>
                  </a:cubicBezTo>
                  <a:cubicBezTo>
                    <a:pt x="5854701" y="83775"/>
                    <a:pt x="5889550" y="75237"/>
                    <a:pt x="5924551" y="77425"/>
                  </a:cubicBezTo>
                  <a:cubicBezTo>
                    <a:pt x="5941615" y="78492"/>
                    <a:pt x="5955833" y="91447"/>
                    <a:pt x="5972175" y="96475"/>
                  </a:cubicBezTo>
                  <a:cubicBezTo>
                    <a:pt x="5997201" y="104175"/>
                    <a:pt x="6022975" y="109175"/>
                    <a:pt x="6048376" y="115525"/>
                  </a:cubicBezTo>
                  <a:cubicBezTo>
                    <a:pt x="6127750" y="109175"/>
                    <a:pt x="6207827" y="108768"/>
                    <a:pt x="6286500" y="96475"/>
                  </a:cubicBezTo>
                  <a:cubicBezTo>
                    <a:pt x="6310390" y="92742"/>
                    <a:pt x="6330064" y="75011"/>
                    <a:pt x="6353175" y="67900"/>
                  </a:cubicBezTo>
                  <a:cubicBezTo>
                    <a:pt x="6401052" y="53169"/>
                    <a:pt x="6566321" y="49199"/>
                    <a:pt x="6572250" y="48850"/>
                  </a:cubicBezTo>
                  <a:cubicBezTo>
                    <a:pt x="6686550" y="52025"/>
                    <a:pt x="6800940" y="52849"/>
                    <a:pt x="6915150" y="58375"/>
                  </a:cubicBezTo>
                  <a:cubicBezTo>
                    <a:pt x="6997847" y="62376"/>
                    <a:pt x="7080040" y="75060"/>
                    <a:pt x="7162800" y="77425"/>
                  </a:cubicBezTo>
                  <a:cubicBezTo>
                    <a:pt x="7191539" y="78246"/>
                    <a:pt x="7219904" y="70626"/>
                    <a:pt x="7248525" y="67900"/>
                  </a:cubicBezTo>
                  <a:cubicBezTo>
                    <a:pt x="7286585" y="64275"/>
                    <a:pt x="7324725" y="61550"/>
                    <a:pt x="7362825" y="58375"/>
                  </a:cubicBezTo>
                  <a:cubicBezTo>
                    <a:pt x="7437971" y="133521"/>
                    <a:pt x="7360658" y="70368"/>
                    <a:pt x="7572375" y="77425"/>
                  </a:cubicBezTo>
                  <a:cubicBezTo>
                    <a:pt x="7607853" y="78608"/>
                    <a:pt x="7642225" y="90125"/>
                    <a:pt x="7677150" y="96475"/>
                  </a:cubicBezTo>
                  <a:cubicBezTo>
                    <a:pt x="7841912" y="89885"/>
                    <a:pt x="8038797" y="84123"/>
                    <a:pt x="8201025" y="67900"/>
                  </a:cubicBezTo>
                  <a:cubicBezTo>
                    <a:pt x="8741245" y="13878"/>
                    <a:pt x="8077969" y="57769"/>
                    <a:pt x="8553450" y="29800"/>
                  </a:cubicBezTo>
                  <a:cubicBezTo>
                    <a:pt x="8608601" y="2224"/>
                    <a:pt x="8609677" y="-3483"/>
                    <a:pt x="8610715" y="1749"/>
                  </a:cubicBezTo>
                  <a:close/>
                </a:path>
              </a:pathLst>
            </a:custGeom>
            <a:solidFill>
              <a:srgbClr val="FCF3EA"/>
            </a:solidFill>
            <a:ln>
              <a:noFill/>
            </a:ln>
            <a:effectLst>
              <a:outerShdw dist="889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A1F89BED-9E48-46E9-ADE7-817F76DB5ABD}"/>
                </a:ext>
              </a:extLst>
            </p:cNvPr>
            <p:cNvSpPr/>
            <p:nvPr/>
          </p:nvSpPr>
          <p:spPr>
            <a:xfrm>
              <a:off x="-1851" y="1071343"/>
              <a:ext cx="12193851" cy="253651"/>
            </a:xfrm>
            <a:custGeom>
              <a:avLst/>
              <a:gdLst>
                <a:gd name="connsiteX0" fmla="*/ 8610715 w 12193851"/>
                <a:gd name="connsiteY0" fmla="*/ 1749 h 253651"/>
                <a:gd name="connsiteX1" fmla="*/ 8667750 w 12193851"/>
                <a:gd name="connsiteY1" fmla="*/ 39325 h 253651"/>
                <a:gd name="connsiteX2" fmla="*/ 8772525 w 12193851"/>
                <a:gd name="connsiteY2" fmla="*/ 48850 h 253651"/>
                <a:gd name="connsiteX3" fmla="*/ 9124950 w 12193851"/>
                <a:gd name="connsiteY3" fmla="*/ 48850 h 253651"/>
                <a:gd name="connsiteX4" fmla="*/ 10039350 w 12193851"/>
                <a:gd name="connsiteY4" fmla="*/ 96475 h 253651"/>
                <a:gd name="connsiteX5" fmla="*/ 10191750 w 12193851"/>
                <a:gd name="connsiteY5" fmla="*/ 77425 h 253651"/>
                <a:gd name="connsiteX6" fmla="*/ 10420350 w 12193851"/>
                <a:gd name="connsiteY6" fmla="*/ 39325 h 253651"/>
                <a:gd name="connsiteX7" fmla="*/ 10677525 w 12193851"/>
                <a:gd name="connsiteY7" fmla="*/ 86950 h 253651"/>
                <a:gd name="connsiteX8" fmla="*/ 11134725 w 12193851"/>
                <a:gd name="connsiteY8" fmla="*/ 86950 h 253651"/>
                <a:gd name="connsiteX9" fmla="*/ 11334750 w 12193851"/>
                <a:gd name="connsiteY9" fmla="*/ 77425 h 253651"/>
                <a:gd name="connsiteX10" fmla="*/ 11820525 w 12193851"/>
                <a:gd name="connsiteY10" fmla="*/ 67900 h 253651"/>
                <a:gd name="connsiteX11" fmla="*/ 11944350 w 12193851"/>
                <a:gd name="connsiteY11" fmla="*/ 39325 h 253651"/>
                <a:gd name="connsiteX12" fmla="*/ 12087225 w 12193851"/>
                <a:gd name="connsiteY12" fmla="*/ 29800 h 253651"/>
                <a:gd name="connsiteX13" fmla="*/ 12187022 w 12193851"/>
                <a:gd name="connsiteY13" fmla="*/ 27510 h 253651"/>
                <a:gd name="connsiteX14" fmla="*/ 12193851 w 12193851"/>
                <a:gd name="connsiteY14" fmla="*/ 27976 h 253651"/>
                <a:gd name="connsiteX15" fmla="*/ 12193851 w 12193851"/>
                <a:gd name="connsiteY15" fmla="*/ 253651 h 253651"/>
                <a:gd name="connsiteX16" fmla="*/ 0 w 12193851"/>
                <a:gd name="connsiteY16" fmla="*/ 253651 h 253651"/>
                <a:gd name="connsiteX17" fmla="*/ 0 w 12193851"/>
                <a:gd name="connsiteY17" fmla="*/ 44698 h 253651"/>
                <a:gd name="connsiteX18" fmla="*/ 28575 w 12193851"/>
                <a:gd name="connsiteY18" fmla="*/ 39325 h 253651"/>
                <a:gd name="connsiteX19" fmla="*/ 419100 w 12193851"/>
                <a:gd name="connsiteY19" fmla="*/ 67900 h 253651"/>
                <a:gd name="connsiteX20" fmla="*/ 781050 w 12193851"/>
                <a:gd name="connsiteY20" fmla="*/ 48850 h 253651"/>
                <a:gd name="connsiteX21" fmla="*/ 1257300 w 12193851"/>
                <a:gd name="connsiteY21" fmla="*/ 67900 h 253651"/>
                <a:gd name="connsiteX22" fmla="*/ 1333500 w 12193851"/>
                <a:gd name="connsiteY22" fmla="*/ 86950 h 253651"/>
                <a:gd name="connsiteX23" fmla="*/ 1543050 w 12193851"/>
                <a:gd name="connsiteY23" fmla="*/ 96475 h 253651"/>
                <a:gd name="connsiteX24" fmla="*/ 2124075 w 12193851"/>
                <a:gd name="connsiteY24" fmla="*/ 115525 h 253651"/>
                <a:gd name="connsiteX25" fmla="*/ 3162300 w 12193851"/>
                <a:gd name="connsiteY25" fmla="*/ 106000 h 253651"/>
                <a:gd name="connsiteX26" fmla="*/ 3343275 w 12193851"/>
                <a:gd name="connsiteY26" fmla="*/ 86950 h 253651"/>
                <a:gd name="connsiteX27" fmla="*/ 3695700 w 12193851"/>
                <a:gd name="connsiteY27" fmla="*/ 115525 h 253651"/>
                <a:gd name="connsiteX28" fmla="*/ 4010025 w 12193851"/>
                <a:gd name="connsiteY28" fmla="*/ 125050 h 253651"/>
                <a:gd name="connsiteX29" fmla="*/ 4048125 w 12193851"/>
                <a:gd name="connsiteY29" fmla="*/ 134575 h 253651"/>
                <a:gd name="connsiteX30" fmla="*/ 5038727 w 12193851"/>
                <a:gd name="connsiteY30" fmla="*/ 106000 h 253651"/>
                <a:gd name="connsiteX31" fmla="*/ 5124450 w 12193851"/>
                <a:gd name="connsiteY31" fmla="*/ 96475 h 253651"/>
                <a:gd name="connsiteX32" fmla="*/ 5819776 w 12193851"/>
                <a:gd name="connsiteY32" fmla="*/ 86950 h 253651"/>
                <a:gd name="connsiteX33" fmla="*/ 5924551 w 12193851"/>
                <a:gd name="connsiteY33" fmla="*/ 77425 h 253651"/>
                <a:gd name="connsiteX34" fmla="*/ 5972175 w 12193851"/>
                <a:gd name="connsiteY34" fmla="*/ 96475 h 253651"/>
                <a:gd name="connsiteX35" fmla="*/ 6048376 w 12193851"/>
                <a:gd name="connsiteY35" fmla="*/ 115525 h 253651"/>
                <a:gd name="connsiteX36" fmla="*/ 6286500 w 12193851"/>
                <a:gd name="connsiteY36" fmla="*/ 96475 h 253651"/>
                <a:gd name="connsiteX37" fmla="*/ 6353175 w 12193851"/>
                <a:gd name="connsiteY37" fmla="*/ 67900 h 253651"/>
                <a:gd name="connsiteX38" fmla="*/ 6572250 w 12193851"/>
                <a:gd name="connsiteY38" fmla="*/ 48850 h 253651"/>
                <a:gd name="connsiteX39" fmla="*/ 6915150 w 12193851"/>
                <a:gd name="connsiteY39" fmla="*/ 58375 h 253651"/>
                <a:gd name="connsiteX40" fmla="*/ 7162800 w 12193851"/>
                <a:gd name="connsiteY40" fmla="*/ 77425 h 253651"/>
                <a:gd name="connsiteX41" fmla="*/ 7248525 w 12193851"/>
                <a:gd name="connsiteY41" fmla="*/ 67900 h 253651"/>
                <a:gd name="connsiteX42" fmla="*/ 7362825 w 12193851"/>
                <a:gd name="connsiteY42" fmla="*/ 58375 h 253651"/>
                <a:gd name="connsiteX43" fmla="*/ 7572375 w 12193851"/>
                <a:gd name="connsiteY43" fmla="*/ 77425 h 253651"/>
                <a:gd name="connsiteX44" fmla="*/ 7677150 w 12193851"/>
                <a:gd name="connsiteY44" fmla="*/ 96475 h 253651"/>
                <a:gd name="connsiteX45" fmla="*/ 8201025 w 12193851"/>
                <a:gd name="connsiteY45" fmla="*/ 67900 h 253651"/>
                <a:gd name="connsiteX46" fmla="*/ 8553450 w 12193851"/>
                <a:gd name="connsiteY46" fmla="*/ 29800 h 253651"/>
                <a:gd name="connsiteX47" fmla="*/ 8610715 w 12193851"/>
                <a:gd name="connsiteY47" fmla="*/ 1749 h 253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2193851" h="253651">
                  <a:moveTo>
                    <a:pt x="8610715" y="1749"/>
                  </a:moveTo>
                  <a:cubicBezTo>
                    <a:pt x="8611753" y="6980"/>
                    <a:pt x="8612752" y="23149"/>
                    <a:pt x="8667750" y="39325"/>
                  </a:cubicBezTo>
                  <a:cubicBezTo>
                    <a:pt x="8701394" y="49220"/>
                    <a:pt x="8737600" y="45675"/>
                    <a:pt x="8772525" y="48850"/>
                  </a:cubicBezTo>
                  <a:cubicBezTo>
                    <a:pt x="9028139" y="16898"/>
                    <a:pt x="8825876" y="30957"/>
                    <a:pt x="9124950" y="48850"/>
                  </a:cubicBezTo>
                  <a:lnTo>
                    <a:pt x="10039350" y="96475"/>
                  </a:lnTo>
                  <a:lnTo>
                    <a:pt x="10191750" y="77425"/>
                  </a:lnTo>
                  <a:cubicBezTo>
                    <a:pt x="10408043" y="54042"/>
                    <a:pt x="10335214" y="96082"/>
                    <a:pt x="10420350" y="39325"/>
                  </a:cubicBezTo>
                  <a:cubicBezTo>
                    <a:pt x="10579931" y="92519"/>
                    <a:pt x="10494578" y="74754"/>
                    <a:pt x="10677525" y="86950"/>
                  </a:cubicBezTo>
                  <a:cubicBezTo>
                    <a:pt x="11159252" y="64011"/>
                    <a:pt x="10558939" y="86950"/>
                    <a:pt x="11134725" y="86950"/>
                  </a:cubicBezTo>
                  <a:cubicBezTo>
                    <a:pt x="11201476" y="86950"/>
                    <a:pt x="11268075" y="80600"/>
                    <a:pt x="11334750" y="77425"/>
                  </a:cubicBezTo>
                  <a:cubicBezTo>
                    <a:pt x="11539618" y="103033"/>
                    <a:pt x="11422485" y="92777"/>
                    <a:pt x="11820525" y="67900"/>
                  </a:cubicBezTo>
                  <a:cubicBezTo>
                    <a:pt x="11845488" y="66340"/>
                    <a:pt x="11930613" y="41117"/>
                    <a:pt x="11944350" y="39325"/>
                  </a:cubicBezTo>
                  <a:cubicBezTo>
                    <a:pt x="11991680" y="33152"/>
                    <a:pt x="12039600" y="32975"/>
                    <a:pt x="12087225" y="29800"/>
                  </a:cubicBezTo>
                  <a:cubicBezTo>
                    <a:pt x="12118975" y="32975"/>
                    <a:pt x="12153756" y="28274"/>
                    <a:pt x="12187022" y="27510"/>
                  </a:cubicBezTo>
                  <a:lnTo>
                    <a:pt x="12193851" y="27976"/>
                  </a:lnTo>
                  <a:lnTo>
                    <a:pt x="12193851" y="253651"/>
                  </a:lnTo>
                  <a:lnTo>
                    <a:pt x="0" y="253651"/>
                  </a:lnTo>
                  <a:lnTo>
                    <a:pt x="0" y="44698"/>
                  </a:lnTo>
                  <a:lnTo>
                    <a:pt x="28575" y="39325"/>
                  </a:lnTo>
                  <a:cubicBezTo>
                    <a:pt x="151293" y="27638"/>
                    <a:pt x="294922" y="51343"/>
                    <a:pt x="419100" y="67900"/>
                  </a:cubicBezTo>
                  <a:cubicBezTo>
                    <a:pt x="539750" y="61550"/>
                    <a:pt x="660233" y="48850"/>
                    <a:pt x="781050" y="48850"/>
                  </a:cubicBezTo>
                  <a:cubicBezTo>
                    <a:pt x="939927" y="48850"/>
                    <a:pt x="1098800" y="56969"/>
                    <a:pt x="1257300" y="67900"/>
                  </a:cubicBezTo>
                  <a:cubicBezTo>
                    <a:pt x="1283420" y="69701"/>
                    <a:pt x="1307448" y="84345"/>
                    <a:pt x="1333500" y="86950"/>
                  </a:cubicBezTo>
                  <a:cubicBezTo>
                    <a:pt x="1403075" y="93908"/>
                    <a:pt x="1473211" y="93068"/>
                    <a:pt x="1543050" y="96475"/>
                  </a:cubicBezTo>
                  <a:cubicBezTo>
                    <a:pt x="1905682" y="114164"/>
                    <a:pt x="1556644" y="102015"/>
                    <a:pt x="2124075" y="115525"/>
                  </a:cubicBezTo>
                  <a:cubicBezTo>
                    <a:pt x="2698036" y="67695"/>
                    <a:pt x="2352322" y="83809"/>
                    <a:pt x="3162300" y="106000"/>
                  </a:cubicBezTo>
                  <a:cubicBezTo>
                    <a:pt x="3222625" y="99650"/>
                    <a:pt x="3282626" y="85867"/>
                    <a:pt x="3343275" y="86950"/>
                  </a:cubicBezTo>
                  <a:cubicBezTo>
                    <a:pt x="3461117" y="89054"/>
                    <a:pt x="3578031" y="108801"/>
                    <a:pt x="3695700" y="115525"/>
                  </a:cubicBezTo>
                  <a:cubicBezTo>
                    <a:pt x="3800352" y="121505"/>
                    <a:pt x="3905250" y="121875"/>
                    <a:pt x="4010025" y="125050"/>
                  </a:cubicBezTo>
                  <a:cubicBezTo>
                    <a:pt x="4022725" y="128225"/>
                    <a:pt x="4035036" y="134817"/>
                    <a:pt x="4048125" y="134575"/>
                  </a:cubicBezTo>
                  <a:cubicBezTo>
                    <a:pt x="4378406" y="128459"/>
                    <a:pt x="4708595" y="117686"/>
                    <a:pt x="5038727" y="106000"/>
                  </a:cubicBezTo>
                  <a:cubicBezTo>
                    <a:pt x="5067458" y="104983"/>
                    <a:pt x="5095710" y="97176"/>
                    <a:pt x="5124450" y="96475"/>
                  </a:cubicBezTo>
                  <a:cubicBezTo>
                    <a:pt x="5356178" y="90823"/>
                    <a:pt x="5588001" y="90125"/>
                    <a:pt x="5819776" y="86950"/>
                  </a:cubicBezTo>
                  <a:cubicBezTo>
                    <a:pt x="5854701" y="83775"/>
                    <a:pt x="5889550" y="75237"/>
                    <a:pt x="5924551" y="77425"/>
                  </a:cubicBezTo>
                  <a:cubicBezTo>
                    <a:pt x="5941615" y="78492"/>
                    <a:pt x="5955833" y="91447"/>
                    <a:pt x="5972175" y="96475"/>
                  </a:cubicBezTo>
                  <a:cubicBezTo>
                    <a:pt x="5997201" y="104175"/>
                    <a:pt x="6022975" y="109175"/>
                    <a:pt x="6048376" y="115525"/>
                  </a:cubicBezTo>
                  <a:cubicBezTo>
                    <a:pt x="6127750" y="109175"/>
                    <a:pt x="6207827" y="108768"/>
                    <a:pt x="6286500" y="96475"/>
                  </a:cubicBezTo>
                  <a:cubicBezTo>
                    <a:pt x="6310390" y="92742"/>
                    <a:pt x="6330064" y="75011"/>
                    <a:pt x="6353175" y="67900"/>
                  </a:cubicBezTo>
                  <a:cubicBezTo>
                    <a:pt x="6401052" y="53169"/>
                    <a:pt x="6566321" y="49199"/>
                    <a:pt x="6572250" y="48850"/>
                  </a:cubicBezTo>
                  <a:cubicBezTo>
                    <a:pt x="6686550" y="52025"/>
                    <a:pt x="6800940" y="52849"/>
                    <a:pt x="6915150" y="58375"/>
                  </a:cubicBezTo>
                  <a:cubicBezTo>
                    <a:pt x="6997847" y="62376"/>
                    <a:pt x="7080040" y="75060"/>
                    <a:pt x="7162800" y="77425"/>
                  </a:cubicBezTo>
                  <a:cubicBezTo>
                    <a:pt x="7191539" y="78246"/>
                    <a:pt x="7219904" y="70626"/>
                    <a:pt x="7248525" y="67900"/>
                  </a:cubicBezTo>
                  <a:cubicBezTo>
                    <a:pt x="7286585" y="64275"/>
                    <a:pt x="7324725" y="61550"/>
                    <a:pt x="7362825" y="58375"/>
                  </a:cubicBezTo>
                  <a:cubicBezTo>
                    <a:pt x="7437971" y="133521"/>
                    <a:pt x="7360658" y="70368"/>
                    <a:pt x="7572375" y="77425"/>
                  </a:cubicBezTo>
                  <a:cubicBezTo>
                    <a:pt x="7607853" y="78608"/>
                    <a:pt x="7642225" y="90125"/>
                    <a:pt x="7677150" y="96475"/>
                  </a:cubicBezTo>
                  <a:cubicBezTo>
                    <a:pt x="7841912" y="89885"/>
                    <a:pt x="8038797" y="84123"/>
                    <a:pt x="8201025" y="67900"/>
                  </a:cubicBezTo>
                  <a:cubicBezTo>
                    <a:pt x="8741245" y="13878"/>
                    <a:pt x="8077969" y="57769"/>
                    <a:pt x="8553450" y="29800"/>
                  </a:cubicBezTo>
                  <a:cubicBezTo>
                    <a:pt x="8608601" y="2224"/>
                    <a:pt x="8609677" y="-3483"/>
                    <a:pt x="8610715" y="1749"/>
                  </a:cubicBezTo>
                  <a:close/>
                </a:path>
              </a:pathLst>
            </a:custGeom>
            <a:solidFill>
              <a:srgbClr val="FCF3EA"/>
            </a:solidFill>
            <a:ln>
              <a:noFill/>
            </a:ln>
            <a:effectLst>
              <a:outerShdw dist="25400" dir="16200000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AFDBCF18-FE63-4CC5-A92F-FF74FF13E9AE}"/>
                </a:ext>
              </a:extLst>
            </p:cNvPr>
            <p:cNvGrpSpPr/>
            <p:nvPr/>
          </p:nvGrpSpPr>
          <p:grpSpPr>
            <a:xfrm>
              <a:off x="1042201" y="397406"/>
              <a:ext cx="387965" cy="113974"/>
              <a:chOff x="4347230" y="475246"/>
              <a:chExt cx="1190580" cy="349760"/>
            </a:xfrm>
            <a:solidFill>
              <a:schemeClr val="bg1">
                <a:alpha val="35000"/>
              </a:schemeClr>
            </a:solidFill>
          </p:grpSpPr>
          <p:sp>
            <p:nvSpPr>
              <p:cNvPr id="84" name="자유형: 도형 83">
                <a:extLst>
                  <a:ext uri="{FF2B5EF4-FFF2-40B4-BE49-F238E27FC236}">
                    <a16:creationId xmlns:a16="http://schemas.microsoft.com/office/drawing/2014/main" id="{A6FC1564-96CA-4C8C-8349-8A94805E78C9}"/>
                  </a:ext>
                </a:extLst>
              </p:cNvPr>
              <p:cNvSpPr/>
              <p:nvPr/>
            </p:nvSpPr>
            <p:spPr>
              <a:xfrm>
                <a:off x="4347230" y="475246"/>
                <a:ext cx="1190580" cy="248761"/>
              </a:xfrm>
              <a:custGeom>
                <a:avLst/>
                <a:gdLst>
                  <a:gd name="connsiteX0" fmla="*/ 936580 w 1190580"/>
                  <a:gd name="connsiteY0" fmla="*/ 0 h 248761"/>
                  <a:gd name="connsiteX1" fmla="*/ 936580 w 1190580"/>
                  <a:gd name="connsiteY1" fmla="*/ 0 h 248761"/>
                  <a:gd name="connsiteX2" fmla="*/ 561930 w 1190580"/>
                  <a:gd name="connsiteY2" fmla="*/ 12700 h 248761"/>
                  <a:gd name="connsiteX3" fmla="*/ 47580 w 1190580"/>
                  <a:gd name="connsiteY3" fmla="*/ 25400 h 248761"/>
                  <a:gd name="connsiteX4" fmla="*/ 3130 w 1190580"/>
                  <a:gd name="connsiteY4" fmla="*/ 38100 h 248761"/>
                  <a:gd name="connsiteX5" fmla="*/ 98380 w 1190580"/>
                  <a:gd name="connsiteY5" fmla="*/ 31750 h 248761"/>
                  <a:gd name="connsiteX6" fmla="*/ 193630 w 1190580"/>
                  <a:gd name="connsiteY6" fmla="*/ 44450 h 248761"/>
                  <a:gd name="connsiteX7" fmla="*/ 295230 w 1190580"/>
                  <a:gd name="connsiteY7" fmla="*/ 50800 h 248761"/>
                  <a:gd name="connsiteX8" fmla="*/ 263480 w 1190580"/>
                  <a:gd name="connsiteY8" fmla="*/ 76200 h 248761"/>
                  <a:gd name="connsiteX9" fmla="*/ 155530 w 1190580"/>
                  <a:gd name="connsiteY9" fmla="*/ 88900 h 248761"/>
                  <a:gd name="connsiteX10" fmla="*/ 130130 w 1190580"/>
                  <a:gd name="connsiteY10" fmla="*/ 101600 h 248761"/>
                  <a:gd name="connsiteX11" fmla="*/ 212680 w 1190580"/>
                  <a:gd name="connsiteY11" fmla="*/ 107950 h 248761"/>
                  <a:gd name="connsiteX12" fmla="*/ 250780 w 1190580"/>
                  <a:gd name="connsiteY12" fmla="*/ 127000 h 248761"/>
                  <a:gd name="connsiteX13" fmla="*/ 295230 w 1190580"/>
                  <a:gd name="connsiteY13" fmla="*/ 146050 h 248761"/>
                  <a:gd name="connsiteX14" fmla="*/ 358730 w 1190580"/>
                  <a:gd name="connsiteY14" fmla="*/ 158750 h 248761"/>
                  <a:gd name="connsiteX15" fmla="*/ 428580 w 1190580"/>
                  <a:gd name="connsiteY15" fmla="*/ 152400 h 248761"/>
                  <a:gd name="connsiteX16" fmla="*/ 460330 w 1190580"/>
                  <a:gd name="connsiteY16" fmla="*/ 158750 h 248761"/>
                  <a:gd name="connsiteX17" fmla="*/ 447630 w 1190580"/>
                  <a:gd name="connsiteY17" fmla="*/ 196850 h 248761"/>
                  <a:gd name="connsiteX18" fmla="*/ 320630 w 1190580"/>
                  <a:gd name="connsiteY18" fmla="*/ 209550 h 248761"/>
                  <a:gd name="connsiteX19" fmla="*/ 314280 w 1190580"/>
                  <a:gd name="connsiteY19" fmla="*/ 228600 h 248761"/>
                  <a:gd name="connsiteX20" fmla="*/ 320630 w 1190580"/>
                  <a:gd name="connsiteY20" fmla="*/ 247650 h 248761"/>
                  <a:gd name="connsiteX21" fmla="*/ 498430 w 1190580"/>
                  <a:gd name="connsiteY21" fmla="*/ 241300 h 248761"/>
                  <a:gd name="connsiteX22" fmla="*/ 796880 w 1190580"/>
                  <a:gd name="connsiteY22" fmla="*/ 222250 h 248761"/>
                  <a:gd name="connsiteX23" fmla="*/ 1025480 w 1190580"/>
                  <a:gd name="connsiteY23" fmla="*/ 209550 h 248761"/>
                  <a:gd name="connsiteX24" fmla="*/ 1114380 w 1190580"/>
                  <a:gd name="connsiteY24" fmla="*/ 215900 h 248761"/>
                  <a:gd name="connsiteX25" fmla="*/ 1146130 w 1190580"/>
                  <a:gd name="connsiteY25" fmla="*/ 228600 h 248761"/>
                  <a:gd name="connsiteX26" fmla="*/ 1190580 w 1190580"/>
                  <a:gd name="connsiteY26" fmla="*/ 209550 h 248761"/>
                  <a:gd name="connsiteX27" fmla="*/ 1177880 w 1190580"/>
                  <a:gd name="connsiteY27" fmla="*/ 190500 h 248761"/>
                  <a:gd name="connsiteX28" fmla="*/ 949280 w 1190580"/>
                  <a:gd name="connsiteY28" fmla="*/ 158750 h 248761"/>
                  <a:gd name="connsiteX29" fmla="*/ 841330 w 1190580"/>
                  <a:gd name="connsiteY29" fmla="*/ 120650 h 248761"/>
                  <a:gd name="connsiteX30" fmla="*/ 923880 w 1190580"/>
                  <a:gd name="connsiteY30" fmla="*/ 95250 h 248761"/>
                  <a:gd name="connsiteX31" fmla="*/ 904830 w 1190580"/>
                  <a:gd name="connsiteY31" fmla="*/ 76200 h 248761"/>
                  <a:gd name="connsiteX32" fmla="*/ 866730 w 1190580"/>
                  <a:gd name="connsiteY32" fmla="*/ 69850 h 248761"/>
                  <a:gd name="connsiteX33" fmla="*/ 796880 w 1190580"/>
                  <a:gd name="connsiteY33" fmla="*/ 50800 h 248761"/>
                  <a:gd name="connsiteX34" fmla="*/ 847680 w 1190580"/>
                  <a:gd name="connsiteY34" fmla="*/ 38100 h 248761"/>
                  <a:gd name="connsiteX35" fmla="*/ 917530 w 1190580"/>
                  <a:gd name="connsiteY35" fmla="*/ 25400 h 248761"/>
                  <a:gd name="connsiteX36" fmla="*/ 936580 w 1190580"/>
                  <a:gd name="connsiteY36" fmla="*/ 0 h 248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190580" h="248761">
                    <a:moveTo>
                      <a:pt x="936580" y="0"/>
                    </a:moveTo>
                    <a:lnTo>
                      <a:pt x="936580" y="0"/>
                    </a:lnTo>
                    <a:lnTo>
                      <a:pt x="561930" y="12700"/>
                    </a:lnTo>
                    <a:lnTo>
                      <a:pt x="47580" y="25400"/>
                    </a:lnTo>
                    <a:cubicBezTo>
                      <a:pt x="32763" y="29633"/>
                      <a:pt x="-12161" y="36189"/>
                      <a:pt x="3130" y="38100"/>
                    </a:cubicBezTo>
                    <a:cubicBezTo>
                      <a:pt x="34705" y="42047"/>
                      <a:pt x="66560" y="31750"/>
                      <a:pt x="98380" y="31750"/>
                    </a:cubicBezTo>
                    <a:cubicBezTo>
                      <a:pt x="153557" y="31750"/>
                      <a:pt x="146544" y="40169"/>
                      <a:pt x="193630" y="44450"/>
                    </a:cubicBezTo>
                    <a:cubicBezTo>
                      <a:pt x="227423" y="47522"/>
                      <a:pt x="261363" y="48683"/>
                      <a:pt x="295230" y="50800"/>
                    </a:cubicBezTo>
                    <a:cubicBezTo>
                      <a:pt x="324506" y="60559"/>
                      <a:pt x="339273" y="61041"/>
                      <a:pt x="263480" y="76200"/>
                    </a:cubicBezTo>
                    <a:cubicBezTo>
                      <a:pt x="227952" y="83306"/>
                      <a:pt x="191513" y="84667"/>
                      <a:pt x="155530" y="88900"/>
                    </a:cubicBezTo>
                    <a:cubicBezTo>
                      <a:pt x="147063" y="93133"/>
                      <a:pt x="121150" y="98607"/>
                      <a:pt x="130130" y="101600"/>
                    </a:cubicBezTo>
                    <a:cubicBezTo>
                      <a:pt x="156312" y="110327"/>
                      <a:pt x="185674" y="102265"/>
                      <a:pt x="212680" y="107950"/>
                    </a:cubicBezTo>
                    <a:cubicBezTo>
                      <a:pt x="226574" y="110875"/>
                      <a:pt x="237888" y="121050"/>
                      <a:pt x="250780" y="127000"/>
                    </a:cubicBezTo>
                    <a:cubicBezTo>
                      <a:pt x="265416" y="133755"/>
                      <a:pt x="279765" y="141501"/>
                      <a:pt x="295230" y="146050"/>
                    </a:cubicBezTo>
                    <a:cubicBezTo>
                      <a:pt x="315939" y="152141"/>
                      <a:pt x="358730" y="158750"/>
                      <a:pt x="358730" y="158750"/>
                    </a:cubicBezTo>
                    <a:cubicBezTo>
                      <a:pt x="382013" y="156633"/>
                      <a:pt x="405201" y="152400"/>
                      <a:pt x="428580" y="152400"/>
                    </a:cubicBezTo>
                    <a:cubicBezTo>
                      <a:pt x="439373" y="152400"/>
                      <a:pt x="456078" y="148830"/>
                      <a:pt x="460330" y="158750"/>
                    </a:cubicBezTo>
                    <a:cubicBezTo>
                      <a:pt x="465603" y="171055"/>
                      <a:pt x="460211" y="192275"/>
                      <a:pt x="447630" y="196850"/>
                    </a:cubicBezTo>
                    <a:cubicBezTo>
                      <a:pt x="407647" y="211389"/>
                      <a:pt x="362963" y="205317"/>
                      <a:pt x="320630" y="209550"/>
                    </a:cubicBezTo>
                    <a:cubicBezTo>
                      <a:pt x="318513" y="215900"/>
                      <a:pt x="314280" y="221907"/>
                      <a:pt x="314280" y="228600"/>
                    </a:cubicBezTo>
                    <a:cubicBezTo>
                      <a:pt x="314280" y="235293"/>
                      <a:pt x="313952" y="247189"/>
                      <a:pt x="320630" y="247650"/>
                    </a:cubicBezTo>
                    <a:cubicBezTo>
                      <a:pt x="379794" y="251730"/>
                      <a:pt x="439163" y="243417"/>
                      <a:pt x="498430" y="241300"/>
                    </a:cubicBezTo>
                    <a:cubicBezTo>
                      <a:pt x="608446" y="204628"/>
                      <a:pt x="475683" y="246957"/>
                      <a:pt x="796880" y="222250"/>
                    </a:cubicBezTo>
                    <a:cubicBezTo>
                      <a:pt x="928016" y="212163"/>
                      <a:pt x="851858" y="217099"/>
                      <a:pt x="1025480" y="209550"/>
                    </a:cubicBezTo>
                    <a:cubicBezTo>
                      <a:pt x="1055113" y="211667"/>
                      <a:pt x="1085035" y="211267"/>
                      <a:pt x="1114380" y="215900"/>
                    </a:cubicBezTo>
                    <a:cubicBezTo>
                      <a:pt x="1125639" y="217678"/>
                      <a:pt x="1134771" y="229547"/>
                      <a:pt x="1146130" y="228600"/>
                    </a:cubicBezTo>
                    <a:cubicBezTo>
                      <a:pt x="1162194" y="227261"/>
                      <a:pt x="1175763" y="215900"/>
                      <a:pt x="1190580" y="209550"/>
                    </a:cubicBezTo>
                    <a:cubicBezTo>
                      <a:pt x="1186347" y="203200"/>
                      <a:pt x="1182847" y="196294"/>
                      <a:pt x="1177880" y="190500"/>
                    </a:cubicBezTo>
                    <a:cubicBezTo>
                      <a:pt x="1115324" y="117518"/>
                      <a:pt x="1103537" y="163571"/>
                      <a:pt x="949280" y="158750"/>
                    </a:cubicBezTo>
                    <a:cubicBezTo>
                      <a:pt x="861106" y="136707"/>
                      <a:pt x="895531" y="153170"/>
                      <a:pt x="841330" y="120650"/>
                    </a:cubicBezTo>
                    <a:cubicBezTo>
                      <a:pt x="868847" y="112183"/>
                      <a:pt x="944237" y="115607"/>
                      <a:pt x="923880" y="95250"/>
                    </a:cubicBezTo>
                    <a:cubicBezTo>
                      <a:pt x="917530" y="88900"/>
                      <a:pt x="913036" y="79847"/>
                      <a:pt x="904830" y="76200"/>
                    </a:cubicBezTo>
                    <a:cubicBezTo>
                      <a:pt x="893065" y="70971"/>
                      <a:pt x="879355" y="72375"/>
                      <a:pt x="866730" y="69850"/>
                    </a:cubicBezTo>
                    <a:cubicBezTo>
                      <a:pt x="849918" y="66488"/>
                      <a:pt x="808162" y="54023"/>
                      <a:pt x="796880" y="50800"/>
                    </a:cubicBezTo>
                    <a:cubicBezTo>
                      <a:pt x="813813" y="46567"/>
                      <a:pt x="830524" y="41317"/>
                      <a:pt x="847680" y="38100"/>
                    </a:cubicBezTo>
                    <a:cubicBezTo>
                      <a:pt x="855745" y="36588"/>
                      <a:pt x="901658" y="34923"/>
                      <a:pt x="917530" y="25400"/>
                    </a:cubicBezTo>
                    <a:cubicBezTo>
                      <a:pt x="922664" y="22320"/>
                      <a:pt x="925997" y="16933"/>
                      <a:pt x="93658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자유형: 도형 84">
                <a:extLst>
                  <a:ext uri="{FF2B5EF4-FFF2-40B4-BE49-F238E27FC236}">
                    <a16:creationId xmlns:a16="http://schemas.microsoft.com/office/drawing/2014/main" id="{EA0B3114-AA65-474F-93BD-3577F48DBF4B}"/>
                  </a:ext>
                </a:extLst>
              </p:cNvPr>
              <p:cNvSpPr/>
              <p:nvPr/>
            </p:nvSpPr>
            <p:spPr>
              <a:xfrm>
                <a:off x="4849730" y="715937"/>
                <a:ext cx="611880" cy="109069"/>
              </a:xfrm>
              <a:custGeom>
                <a:avLst/>
                <a:gdLst>
                  <a:gd name="connsiteX0" fmla="*/ 611880 w 611880"/>
                  <a:gd name="connsiteY0" fmla="*/ 19659 h 109069"/>
                  <a:gd name="connsiteX1" fmla="*/ 611880 w 611880"/>
                  <a:gd name="connsiteY1" fmla="*/ 19659 h 109069"/>
                  <a:gd name="connsiteX2" fmla="*/ 548380 w 611880"/>
                  <a:gd name="connsiteY2" fmla="*/ 609 h 109069"/>
                  <a:gd name="connsiteX3" fmla="*/ 465830 w 611880"/>
                  <a:gd name="connsiteY3" fmla="*/ 6959 h 109069"/>
                  <a:gd name="connsiteX4" fmla="*/ 383280 w 611880"/>
                  <a:gd name="connsiteY4" fmla="*/ 26009 h 109069"/>
                  <a:gd name="connsiteX5" fmla="*/ 332480 w 611880"/>
                  <a:gd name="connsiteY5" fmla="*/ 38709 h 109069"/>
                  <a:gd name="connsiteX6" fmla="*/ 313430 w 611880"/>
                  <a:gd name="connsiteY6" fmla="*/ 51409 h 109069"/>
                  <a:gd name="connsiteX7" fmla="*/ 141980 w 611880"/>
                  <a:gd name="connsiteY7" fmla="*/ 32359 h 109069"/>
                  <a:gd name="connsiteX8" fmla="*/ 59430 w 611880"/>
                  <a:gd name="connsiteY8" fmla="*/ 26009 h 109069"/>
                  <a:gd name="connsiteX9" fmla="*/ 2280 w 611880"/>
                  <a:gd name="connsiteY9" fmla="*/ 32359 h 109069"/>
                  <a:gd name="connsiteX10" fmla="*/ 8630 w 611880"/>
                  <a:gd name="connsiteY10" fmla="*/ 51409 h 109069"/>
                  <a:gd name="connsiteX11" fmla="*/ 34030 w 611880"/>
                  <a:gd name="connsiteY11" fmla="*/ 57759 h 109069"/>
                  <a:gd name="connsiteX12" fmla="*/ 141980 w 611880"/>
                  <a:gd name="connsiteY12" fmla="*/ 64109 h 109069"/>
                  <a:gd name="connsiteX13" fmla="*/ 154680 w 611880"/>
                  <a:gd name="connsiteY13" fmla="*/ 83159 h 109069"/>
                  <a:gd name="connsiteX14" fmla="*/ 116580 w 611880"/>
                  <a:gd name="connsiteY14" fmla="*/ 95859 h 109069"/>
                  <a:gd name="connsiteX15" fmla="*/ 21330 w 611880"/>
                  <a:gd name="connsiteY15" fmla="*/ 102209 h 109069"/>
                  <a:gd name="connsiteX16" fmla="*/ 192780 w 611880"/>
                  <a:gd name="connsiteY16" fmla="*/ 102209 h 109069"/>
                  <a:gd name="connsiteX17" fmla="*/ 288030 w 611880"/>
                  <a:gd name="connsiteY17" fmla="*/ 108559 h 109069"/>
                  <a:gd name="connsiteX18" fmla="*/ 345180 w 611880"/>
                  <a:gd name="connsiteY18" fmla="*/ 102209 h 109069"/>
                  <a:gd name="connsiteX19" fmla="*/ 370580 w 611880"/>
                  <a:gd name="connsiteY19" fmla="*/ 64109 h 109069"/>
                  <a:gd name="connsiteX20" fmla="*/ 395980 w 611880"/>
                  <a:gd name="connsiteY20" fmla="*/ 51409 h 109069"/>
                  <a:gd name="connsiteX21" fmla="*/ 465830 w 611880"/>
                  <a:gd name="connsiteY21" fmla="*/ 38709 h 109069"/>
                  <a:gd name="connsiteX22" fmla="*/ 611880 w 611880"/>
                  <a:gd name="connsiteY22" fmla="*/ 19659 h 109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11880" h="109069">
                    <a:moveTo>
                      <a:pt x="611880" y="19659"/>
                    </a:moveTo>
                    <a:lnTo>
                      <a:pt x="611880" y="19659"/>
                    </a:lnTo>
                    <a:cubicBezTo>
                      <a:pt x="590713" y="13309"/>
                      <a:pt x="570396" y="2523"/>
                      <a:pt x="548380" y="609"/>
                    </a:cubicBezTo>
                    <a:cubicBezTo>
                      <a:pt x="520886" y="-1782"/>
                      <a:pt x="493196" y="3390"/>
                      <a:pt x="465830" y="6959"/>
                    </a:cubicBezTo>
                    <a:cubicBezTo>
                      <a:pt x="375725" y="18712"/>
                      <a:pt x="429023" y="13534"/>
                      <a:pt x="383280" y="26009"/>
                    </a:cubicBezTo>
                    <a:cubicBezTo>
                      <a:pt x="366441" y="30602"/>
                      <a:pt x="349413" y="34476"/>
                      <a:pt x="332480" y="38709"/>
                    </a:cubicBezTo>
                    <a:cubicBezTo>
                      <a:pt x="326130" y="42942"/>
                      <a:pt x="321052" y="51028"/>
                      <a:pt x="313430" y="51409"/>
                    </a:cubicBezTo>
                    <a:cubicBezTo>
                      <a:pt x="198397" y="57161"/>
                      <a:pt x="232163" y="44122"/>
                      <a:pt x="141980" y="32359"/>
                    </a:cubicBezTo>
                    <a:cubicBezTo>
                      <a:pt x="114614" y="28790"/>
                      <a:pt x="86947" y="28126"/>
                      <a:pt x="59430" y="26009"/>
                    </a:cubicBezTo>
                    <a:cubicBezTo>
                      <a:pt x="40380" y="28126"/>
                      <a:pt x="19424" y="23787"/>
                      <a:pt x="2280" y="32359"/>
                    </a:cubicBezTo>
                    <a:cubicBezTo>
                      <a:pt x="-3707" y="35352"/>
                      <a:pt x="3403" y="47228"/>
                      <a:pt x="8630" y="51409"/>
                    </a:cubicBezTo>
                    <a:cubicBezTo>
                      <a:pt x="15445" y="56861"/>
                      <a:pt x="25342" y="56932"/>
                      <a:pt x="34030" y="57759"/>
                    </a:cubicBezTo>
                    <a:cubicBezTo>
                      <a:pt x="69913" y="61176"/>
                      <a:pt x="105997" y="61992"/>
                      <a:pt x="141980" y="64109"/>
                    </a:cubicBezTo>
                    <a:cubicBezTo>
                      <a:pt x="146213" y="70459"/>
                      <a:pt x="159448" y="77200"/>
                      <a:pt x="154680" y="83159"/>
                    </a:cubicBezTo>
                    <a:cubicBezTo>
                      <a:pt x="146317" y="93612"/>
                      <a:pt x="129832" y="93966"/>
                      <a:pt x="116580" y="95859"/>
                    </a:cubicBezTo>
                    <a:cubicBezTo>
                      <a:pt x="85079" y="100359"/>
                      <a:pt x="53080" y="100092"/>
                      <a:pt x="21330" y="102209"/>
                    </a:cubicBezTo>
                    <a:cubicBezTo>
                      <a:pt x="206573" y="117646"/>
                      <a:pt x="-24447" y="102209"/>
                      <a:pt x="192780" y="102209"/>
                    </a:cubicBezTo>
                    <a:cubicBezTo>
                      <a:pt x="224600" y="102209"/>
                      <a:pt x="256280" y="106442"/>
                      <a:pt x="288030" y="108559"/>
                    </a:cubicBezTo>
                    <a:cubicBezTo>
                      <a:pt x="307080" y="106442"/>
                      <a:pt x="328304" y="111296"/>
                      <a:pt x="345180" y="102209"/>
                    </a:cubicBezTo>
                    <a:cubicBezTo>
                      <a:pt x="358619" y="94973"/>
                      <a:pt x="356928" y="70935"/>
                      <a:pt x="370580" y="64109"/>
                    </a:cubicBezTo>
                    <a:cubicBezTo>
                      <a:pt x="379047" y="59876"/>
                      <a:pt x="387117" y="54733"/>
                      <a:pt x="395980" y="51409"/>
                    </a:cubicBezTo>
                    <a:cubicBezTo>
                      <a:pt x="412179" y="45335"/>
                      <a:pt x="453423" y="39595"/>
                      <a:pt x="465830" y="38709"/>
                    </a:cubicBezTo>
                    <a:cubicBezTo>
                      <a:pt x="510217" y="35538"/>
                      <a:pt x="587538" y="22834"/>
                      <a:pt x="611880" y="19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자유형: 도형 85">
                <a:extLst>
                  <a:ext uri="{FF2B5EF4-FFF2-40B4-BE49-F238E27FC236}">
                    <a16:creationId xmlns:a16="http://schemas.microsoft.com/office/drawing/2014/main" id="{62061288-FF63-4E52-895F-7ED9A7C023FF}"/>
                  </a:ext>
                </a:extLst>
              </p:cNvPr>
              <p:cNvSpPr/>
              <p:nvPr/>
            </p:nvSpPr>
            <p:spPr>
              <a:xfrm>
                <a:off x="5271110" y="481596"/>
                <a:ext cx="250066" cy="69850"/>
              </a:xfrm>
              <a:custGeom>
                <a:avLst/>
                <a:gdLst>
                  <a:gd name="connsiteX0" fmla="*/ 228600 w 250066"/>
                  <a:gd name="connsiteY0" fmla="*/ 0 h 69850"/>
                  <a:gd name="connsiteX1" fmla="*/ 228600 w 250066"/>
                  <a:gd name="connsiteY1" fmla="*/ 0 h 69850"/>
                  <a:gd name="connsiteX2" fmla="*/ 165100 w 250066"/>
                  <a:gd name="connsiteY2" fmla="*/ 12700 h 69850"/>
                  <a:gd name="connsiteX3" fmla="*/ 69850 w 250066"/>
                  <a:gd name="connsiteY3" fmla="*/ 38100 h 69850"/>
                  <a:gd name="connsiteX4" fmla="*/ 50800 w 250066"/>
                  <a:gd name="connsiteY4" fmla="*/ 31750 h 69850"/>
                  <a:gd name="connsiteX5" fmla="*/ 0 w 250066"/>
                  <a:gd name="connsiteY5" fmla="*/ 50800 h 69850"/>
                  <a:gd name="connsiteX6" fmla="*/ 120650 w 250066"/>
                  <a:gd name="connsiteY6" fmla="*/ 63500 h 69850"/>
                  <a:gd name="connsiteX7" fmla="*/ 165100 w 250066"/>
                  <a:gd name="connsiteY7" fmla="*/ 69850 h 69850"/>
                  <a:gd name="connsiteX8" fmla="*/ 234950 w 250066"/>
                  <a:gd name="connsiteY8" fmla="*/ 38100 h 69850"/>
                  <a:gd name="connsiteX9" fmla="*/ 228600 w 250066"/>
                  <a:gd name="connsiteY9" fmla="*/ 0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0066" h="69850">
                    <a:moveTo>
                      <a:pt x="228600" y="0"/>
                    </a:moveTo>
                    <a:lnTo>
                      <a:pt x="228600" y="0"/>
                    </a:lnTo>
                    <a:lnTo>
                      <a:pt x="165100" y="12700"/>
                    </a:lnTo>
                    <a:cubicBezTo>
                      <a:pt x="78756" y="28399"/>
                      <a:pt x="111101" y="10599"/>
                      <a:pt x="69850" y="38100"/>
                    </a:cubicBezTo>
                    <a:cubicBezTo>
                      <a:pt x="63500" y="35983"/>
                      <a:pt x="57493" y="31750"/>
                      <a:pt x="50800" y="31750"/>
                    </a:cubicBezTo>
                    <a:cubicBezTo>
                      <a:pt x="23337" y="31750"/>
                      <a:pt x="19708" y="37662"/>
                      <a:pt x="0" y="50800"/>
                    </a:cubicBezTo>
                    <a:cubicBezTo>
                      <a:pt x="53362" y="68587"/>
                      <a:pt x="1621" y="53150"/>
                      <a:pt x="120650" y="63500"/>
                    </a:cubicBezTo>
                    <a:cubicBezTo>
                      <a:pt x="135561" y="64797"/>
                      <a:pt x="150283" y="67733"/>
                      <a:pt x="165100" y="69850"/>
                    </a:cubicBezTo>
                    <a:cubicBezTo>
                      <a:pt x="269842" y="54887"/>
                      <a:pt x="160215" y="79619"/>
                      <a:pt x="234950" y="38100"/>
                    </a:cubicBezTo>
                    <a:cubicBezTo>
                      <a:pt x="244385" y="32858"/>
                      <a:pt x="266700" y="31750"/>
                      <a:pt x="2286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B5F8D8B4-7DB0-41AA-92F6-F2F4B89D5AED}"/>
                </a:ext>
              </a:extLst>
            </p:cNvPr>
            <p:cNvSpPr/>
            <p:nvPr/>
          </p:nvSpPr>
          <p:spPr>
            <a:xfrm>
              <a:off x="11529113" y="397596"/>
              <a:ext cx="641350" cy="73025"/>
            </a:xfrm>
            <a:custGeom>
              <a:avLst/>
              <a:gdLst>
                <a:gd name="connsiteX0" fmla="*/ 0 w 641350"/>
                <a:gd name="connsiteY0" fmla="*/ 31750 h 73025"/>
                <a:gd name="connsiteX1" fmla="*/ 0 w 641350"/>
                <a:gd name="connsiteY1" fmla="*/ 31750 h 73025"/>
                <a:gd name="connsiteX2" fmla="*/ 98425 w 641350"/>
                <a:gd name="connsiteY2" fmla="*/ 57150 h 73025"/>
                <a:gd name="connsiteX3" fmla="*/ 107950 w 641350"/>
                <a:gd name="connsiteY3" fmla="*/ 50800 h 73025"/>
                <a:gd name="connsiteX4" fmla="*/ 158750 w 641350"/>
                <a:gd name="connsiteY4" fmla="*/ 63500 h 73025"/>
                <a:gd name="connsiteX5" fmla="*/ 180975 w 641350"/>
                <a:gd name="connsiteY5" fmla="*/ 66675 h 73025"/>
                <a:gd name="connsiteX6" fmla="*/ 257175 w 641350"/>
                <a:gd name="connsiteY6" fmla="*/ 73025 h 73025"/>
                <a:gd name="connsiteX7" fmla="*/ 333375 w 641350"/>
                <a:gd name="connsiteY7" fmla="*/ 69850 h 73025"/>
                <a:gd name="connsiteX8" fmla="*/ 371475 w 641350"/>
                <a:gd name="connsiteY8" fmla="*/ 57150 h 73025"/>
                <a:gd name="connsiteX9" fmla="*/ 396875 w 641350"/>
                <a:gd name="connsiteY9" fmla="*/ 47625 h 73025"/>
                <a:gd name="connsiteX10" fmla="*/ 419100 w 641350"/>
                <a:gd name="connsiteY10" fmla="*/ 53975 h 73025"/>
                <a:gd name="connsiteX11" fmla="*/ 463550 w 641350"/>
                <a:gd name="connsiteY11" fmla="*/ 44450 h 73025"/>
                <a:gd name="connsiteX12" fmla="*/ 488950 w 641350"/>
                <a:gd name="connsiteY12" fmla="*/ 50800 h 73025"/>
                <a:gd name="connsiteX13" fmla="*/ 517525 w 641350"/>
                <a:gd name="connsiteY13" fmla="*/ 57150 h 73025"/>
                <a:gd name="connsiteX14" fmla="*/ 565150 w 641350"/>
                <a:gd name="connsiteY14" fmla="*/ 53975 h 73025"/>
                <a:gd name="connsiteX15" fmla="*/ 590550 w 641350"/>
                <a:gd name="connsiteY15" fmla="*/ 57150 h 73025"/>
                <a:gd name="connsiteX16" fmla="*/ 641350 w 641350"/>
                <a:gd name="connsiteY16" fmla="*/ 44450 h 73025"/>
                <a:gd name="connsiteX17" fmla="*/ 628650 w 641350"/>
                <a:gd name="connsiteY17" fmla="*/ 34925 h 73025"/>
                <a:gd name="connsiteX18" fmla="*/ 587375 w 641350"/>
                <a:gd name="connsiteY18" fmla="*/ 28575 h 73025"/>
                <a:gd name="connsiteX19" fmla="*/ 542925 w 641350"/>
                <a:gd name="connsiteY19" fmla="*/ 19050 h 73025"/>
                <a:gd name="connsiteX20" fmla="*/ 533400 w 641350"/>
                <a:gd name="connsiteY20" fmla="*/ 15875 h 73025"/>
                <a:gd name="connsiteX21" fmla="*/ 298450 w 641350"/>
                <a:gd name="connsiteY21" fmla="*/ 0 h 73025"/>
                <a:gd name="connsiteX22" fmla="*/ 266700 w 641350"/>
                <a:gd name="connsiteY22" fmla="*/ 3175 h 73025"/>
                <a:gd name="connsiteX23" fmla="*/ 92075 w 641350"/>
                <a:gd name="connsiteY23" fmla="*/ 12700 h 73025"/>
                <a:gd name="connsiteX24" fmla="*/ 76200 w 641350"/>
                <a:gd name="connsiteY24" fmla="*/ 22225 h 73025"/>
                <a:gd name="connsiteX25" fmla="*/ 0 w 641350"/>
                <a:gd name="connsiteY25" fmla="*/ 3175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41350" h="73025">
                  <a:moveTo>
                    <a:pt x="0" y="31750"/>
                  </a:moveTo>
                  <a:lnTo>
                    <a:pt x="0" y="31750"/>
                  </a:lnTo>
                  <a:cubicBezTo>
                    <a:pt x="46602" y="69879"/>
                    <a:pt x="26560" y="66524"/>
                    <a:pt x="98425" y="57150"/>
                  </a:cubicBezTo>
                  <a:cubicBezTo>
                    <a:pt x="102209" y="56656"/>
                    <a:pt x="104775" y="52917"/>
                    <a:pt x="107950" y="50800"/>
                  </a:cubicBezTo>
                  <a:cubicBezTo>
                    <a:pt x="202986" y="59440"/>
                    <a:pt x="104362" y="45371"/>
                    <a:pt x="158750" y="63500"/>
                  </a:cubicBezTo>
                  <a:cubicBezTo>
                    <a:pt x="165850" y="65867"/>
                    <a:pt x="173526" y="65954"/>
                    <a:pt x="180975" y="66675"/>
                  </a:cubicBezTo>
                  <a:cubicBezTo>
                    <a:pt x="206345" y="69130"/>
                    <a:pt x="231775" y="70908"/>
                    <a:pt x="257175" y="73025"/>
                  </a:cubicBezTo>
                  <a:cubicBezTo>
                    <a:pt x="282575" y="71967"/>
                    <a:pt x="308064" y="72223"/>
                    <a:pt x="333375" y="69850"/>
                  </a:cubicBezTo>
                  <a:cubicBezTo>
                    <a:pt x="358612" y="67484"/>
                    <a:pt x="353548" y="64620"/>
                    <a:pt x="371475" y="57150"/>
                  </a:cubicBezTo>
                  <a:cubicBezTo>
                    <a:pt x="379822" y="53672"/>
                    <a:pt x="388408" y="50800"/>
                    <a:pt x="396875" y="47625"/>
                  </a:cubicBezTo>
                  <a:cubicBezTo>
                    <a:pt x="404283" y="49742"/>
                    <a:pt x="411395" y="53975"/>
                    <a:pt x="419100" y="53975"/>
                  </a:cubicBezTo>
                  <a:cubicBezTo>
                    <a:pt x="426306" y="53975"/>
                    <a:pt x="452033" y="47329"/>
                    <a:pt x="463550" y="44450"/>
                  </a:cubicBezTo>
                  <a:lnTo>
                    <a:pt x="488950" y="50800"/>
                  </a:lnTo>
                  <a:cubicBezTo>
                    <a:pt x="541350" y="62892"/>
                    <a:pt x="473515" y="46148"/>
                    <a:pt x="517525" y="57150"/>
                  </a:cubicBezTo>
                  <a:cubicBezTo>
                    <a:pt x="533400" y="56092"/>
                    <a:pt x="549240" y="53975"/>
                    <a:pt x="565150" y="53975"/>
                  </a:cubicBezTo>
                  <a:cubicBezTo>
                    <a:pt x="573683" y="53975"/>
                    <a:pt x="582083" y="58208"/>
                    <a:pt x="590550" y="57150"/>
                  </a:cubicBezTo>
                  <a:cubicBezTo>
                    <a:pt x="607870" y="54985"/>
                    <a:pt x="624417" y="48683"/>
                    <a:pt x="641350" y="44450"/>
                  </a:cubicBezTo>
                  <a:cubicBezTo>
                    <a:pt x="637117" y="41275"/>
                    <a:pt x="633244" y="37550"/>
                    <a:pt x="628650" y="34925"/>
                  </a:cubicBezTo>
                  <a:cubicBezTo>
                    <a:pt x="618941" y="29377"/>
                    <a:pt x="590971" y="28935"/>
                    <a:pt x="587375" y="28575"/>
                  </a:cubicBezTo>
                  <a:cubicBezTo>
                    <a:pt x="540898" y="16956"/>
                    <a:pt x="636600" y="40667"/>
                    <a:pt x="542925" y="19050"/>
                  </a:cubicBezTo>
                  <a:cubicBezTo>
                    <a:pt x="539664" y="18297"/>
                    <a:pt x="536716" y="16327"/>
                    <a:pt x="533400" y="15875"/>
                  </a:cubicBezTo>
                  <a:cubicBezTo>
                    <a:pt x="460068" y="5875"/>
                    <a:pt x="363618" y="3555"/>
                    <a:pt x="298450" y="0"/>
                  </a:cubicBezTo>
                  <a:cubicBezTo>
                    <a:pt x="287867" y="1058"/>
                    <a:pt x="277322" y="2635"/>
                    <a:pt x="266700" y="3175"/>
                  </a:cubicBezTo>
                  <a:cubicBezTo>
                    <a:pt x="90661" y="12126"/>
                    <a:pt x="164061" y="702"/>
                    <a:pt x="92075" y="12700"/>
                  </a:cubicBezTo>
                  <a:cubicBezTo>
                    <a:pt x="86783" y="15875"/>
                    <a:pt x="81839" y="19719"/>
                    <a:pt x="76200" y="22225"/>
                  </a:cubicBezTo>
                  <a:cubicBezTo>
                    <a:pt x="63281" y="27967"/>
                    <a:pt x="12700" y="30163"/>
                    <a:pt x="0" y="31750"/>
                  </a:cubicBezTo>
                  <a:close/>
                </a:path>
              </a:pathLst>
            </a:custGeom>
            <a:gradFill>
              <a:gsLst>
                <a:gs pos="59000">
                  <a:schemeClr val="accent1">
                    <a:lumMod val="5000"/>
                    <a:lumOff val="95000"/>
                  </a:schemeClr>
                </a:gs>
                <a:gs pos="70000">
                  <a:schemeClr val="bg1">
                    <a:alpha val="39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AB641E9-138D-4863-BD60-1BAD5D21DCD1}"/>
                </a:ext>
              </a:extLst>
            </p:cNvPr>
            <p:cNvGrpSpPr/>
            <p:nvPr/>
          </p:nvGrpSpPr>
          <p:grpSpPr>
            <a:xfrm>
              <a:off x="11532977" y="233581"/>
              <a:ext cx="634164" cy="207477"/>
              <a:chOff x="11532977" y="233581"/>
              <a:chExt cx="634164" cy="207477"/>
            </a:xfrm>
          </p:grpSpPr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E0BA5837-A65E-42E0-AE19-80FD586FEFC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01693" y="313849"/>
                <a:ext cx="22062" cy="19480"/>
              </a:xfrm>
              <a:custGeom>
                <a:avLst/>
                <a:gdLst>
                  <a:gd name="T0" fmla="*/ 0 w 282"/>
                  <a:gd name="T1" fmla="*/ 60 h 248"/>
                  <a:gd name="T2" fmla="*/ 2 w 282"/>
                  <a:gd name="T3" fmla="*/ 45 h 248"/>
                  <a:gd name="T4" fmla="*/ 10 w 282"/>
                  <a:gd name="T5" fmla="*/ 24 h 248"/>
                  <a:gd name="T6" fmla="*/ 24 w 282"/>
                  <a:gd name="T7" fmla="*/ 9 h 248"/>
                  <a:gd name="T8" fmla="*/ 40 w 282"/>
                  <a:gd name="T9" fmla="*/ 3 h 248"/>
                  <a:gd name="T10" fmla="*/ 68 w 282"/>
                  <a:gd name="T11" fmla="*/ 0 h 248"/>
                  <a:gd name="T12" fmla="*/ 112 w 282"/>
                  <a:gd name="T13" fmla="*/ 12 h 248"/>
                  <a:gd name="T14" fmla="*/ 177 w 282"/>
                  <a:gd name="T15" fmla="*/ 39 h 248"/>
                  <a:gd name="T16" fmla="*/ 225 w 282"/>
                  <a:gd name="T17" fmla="*/ 48 h 248"/>
                  <a:gd name="T18" fmla="*/ 238 w 282"/>
                  <a:gd name="T19" fmla="*/ 32 h 248"/>
                  <a:gd name="T20" fmla="*/ 235 w 282"/>
                  <a:gd name="T21" fmla="*/ 12 h 248"/>
                  <a:gd name="T22" fmla="*/ 247 w 282"/>
                  <a:gd name="T23" fmla="*/ 16 h 248"/>
                  <a:gd name="T24" fmla="*/ 263 w 282"/>
                  <a:gd name="T25" fmla="*/ 29 h 248"/>
                  <a:gd name="T26" fmla="*/ 277 w 282"/>
                  <a:gd name="T27" fmla="*/ 59 h 248"/>
                  <a:gd name="T28" fmla="*/ 281 w 282"/>
                  <a:gd name="T29" fmla="*/ 144 h 248"/>
                  <a:gd name="T30" fmla="*/ 282 w 282"/>
                  <a:gd name="T31" fmla="*/ 201 h 248"/>
                  <a:gd name="T32" fmla="*/ 263 w 282"/>
                  <a:gd name="T33" fmla="*/ 205 h 248"/>
                  <a:gd name="T34" fmla="*/ 230 w 282"/>
                  <a:gd name="T35" fmla="*/ 201 h 248"/>
                  <a:gd name="T36" fmla="*/ 190 w 282"/>
                  <a:gd name="T37" fmla="*/ 181 h 248"/>
                  <a:gd name="T38" fmla="*/ 162 w 282"/>
                  <a:gd name="T39" fmla="*/ 163 h 248"/>
                  <a:gd name="T40" fmla="*/ 149 w 282"/>
                  <a:gd name="T41" fmla="*/ 163 h 248"/>
                  <a:gd name="T42" fmla="*/ 142 w 282"/>
                  <a:gd name="T43" fmla="*/ 179 h 248"/>
                  <a:gd name="T44" fmla="*/ 140 w 282"/>
                  <a:gd name="T45" fmla="*/ 217 h 248"/>
                  <a:gd name="T46" fmla="*/ 141 w 282"/>
                  <a:gd name="T47" fmla="*/ 248 h 248"/>
                  <a:gd name="T48" fmla="*/ 117 w 282"/>
                  <a:gd name="T49" fmla="*/ 240 h 248"/>
                  <a:gd name="T50" fmla="*/ 85 w 282"/>
                  <a:gd name="T51" fmla="*/ 225 h 248"/>
                  <a:gd name="T52" fmla="*/ 68 w 282"/>
                  <a:gd name="T53" fmla="*/ 211 h 248"/>
                  <a:gd name="T54" fmla="*/ 64 w 282"/>
                  <a:gd name="T55" fmla="*/ 193 h 248"/>
                  <a:gd name="T56" fmla="*/ 70 w 282"/>
                  <a:gd name="T57" fmla="*/ 161 h 248"/>
                  <a:gd name="T58" fmla="*/ 89 w 282"/>
                  <a:gd name="T59" fmla="*/ 101 h 248"/>
                  <a:gd name="T60" fmla="*/ 94 w 282"/>
                  <a:gd name="T61" fmla="*/ 60 h 248"/>
                  <a:gd name="T62" fmla="*/ 0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0" y="60"/>
                    </a:moveTo>
                    <a:lnTo>
                      <a:pt x="2" y="45"/>
                    </a:lnTo>
                    <a:lnTo>
                      <a:pt x="10" y="24"/>
                    </a:lnTo>
                    <a:lnTo>
                      <a:pt x="24" y="9"/>
                    </a:lnTo>
                    <a:lnTo>
                      <a:pt x="40" y="3"/>
                    </a:lnTo>
                    <a:lnTo>
                      <a:pt x="68" y="0"/>
                    </a:lnTo>
                    <a:lnTo>
                      <a:pt x="112" y="12"/>
                    </a:lnTo>
                    <a:lnTo>
                      <a:pt x="177" y="39"/>
                    </a:lnTo>
                    <a:lnTo>
                      <a:pt x="225" y="48"/>
                    </a:lnTo>
                    <a:lnTo>
                      <a:pt x="238" y="32"/>
                    </a:lnTo>
                    <a:lnTo>
                      <a:pt x="235" y="12"/>
                    </a:lnTo>
                    <a:lnTo>
                      <a:pt x="247" y="16"/>
                    </a:lnTo>
                    <a:lnTo>
                      <a:pt x="263" y="29"/>
                    </a:lnTo>
                    <a:lnTo>
                      <a:pt x="277" y="59"/>
                    </a:lnTo>
                    <a:lnTo>
                      <a:pt x="281" y="144"/>
                    </a:lnTo>
                    <a:lnTo>
                      <a:pt x="282" y="201"/>
                    </a:lnTo>
                    <a:lnTo>
                      <a:pt x="263" y="205"/>
                    </a:lnTo>
                    <a:lnTo>
                      <a:pt x="230" y="201"/>
                    </a:lnTo>
                    <a:lnTo>
                      <a:pt x="190" y="181"/>
                    </a:lnTo>
                    <a:lnTo>
                      <a:pt x="162" y="163"/>
                    </a:lnTo>
                    <a:lnTo>
                      <a:pt x="149" y="163"/>
                    </a:lnTo>
                    <a:lnTo>
                      <a:pt x="142" y="179"/>
                    </a:lnTo>
                    <a:lnTo>
                      <a:pt x="140" y="217"/>
                    </a:lnTo>
                    <a:lnTo>
                      <a:pt x="141" y="248"/>
                    </a:lnTo>
                    <a:lnTo>
                      <a:pt x="117" y="240"/>
                    </a:lnTo>
                    <a:lnTo>
                      <a:pt x="85" y="225"/>
                    </a:lnTo>
                    <a:lnTo>
                      <a:pt x="68" y="211"/>
                    </a:lnTo>
                    <a:lnTo>
                      <a:pt x="64" y="193"/>
                    </a:lnTo>
                    <a:lnTo>
                      <a:pt x="70" y="161"/>
                    </a:lnTo>
                    <a:lnTo>
                      <a:pt x="89" y="101"/>
                    </a:lnTo>
                    <a:lnTo>
                      <a:pt x="94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485624D9-4E0B-4D1F-91B5-8A11F474E90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02180" y="347177"/>
                <a:ext cx="33328" cy="23001"/>
              </a:xfrm>
              <a:custGeom>
                <a:avLst/>
                <a:gdLst>
                  <a:gd name="T0" fmla="*/ 425 w 427"/>
                  <a:gd name="T1" fmla="*/ 152 h 294"/>
                  <a:gd name="T2" fmla="*/ 398 w 427"/>
                  <a:gd name="T3" fmla="*/ 135 h 294"/>
                  <a:gd name="T4" fmla="*/ 356 w 427"/>
                  <a:gd name="T5" fmla="*/ 120 h 294"/>
                  <a:gd name="T6" fmla="*/ 331 w 427"/>
                  <a:gd name="T7" fmla="*/ 124 h 294"/>
                  <a:gd name="T8" fmla="*/ 318 w 427"/>
                  <a:gd name="T9" fmla="*/ 142 h 294"/>
                  <a:gd name="T10" fmla="*/ 310 w 427"/>
                  <a:gd name="T11" fmla="*/ 187 h 294"/>
                  <a:gd name="T12" fmla="*/ 304 w 427"/>
                  <a:gd name="T13" fmla="*/ 243 h 294"/>
                  <a:gd name="T14" fmla="*/ 294 w 427"/>
                  <a:gd name="T15" fmla="*/ 278 h 294"/>
                  <a:gd name="T16" fmla="*/ 284 w 427"/>
                  <a:gd name="T17" fmla="*/ 294 h 294"/>
                  <a:gd name="T18" fmla="*/ 258 w 427"/>
                  <a:gd name="T19" fmla="*/ 287 h 294"/>
                  <a:gd name="T20" fmla="*/ 215 w 427"/>
                  <a:gd name="T21" fmla="*/ 266 h 294"/>
                  <a:gd name="T22" fmla="*/ 171 w 427"/>
                  <a:gd name="T23" fmla="*/ 226 h 294"/>
                  <a:gd name="T24" fmla="*/ 138 w 427"/>
                  <a:gd name="T25" fmla="*/ 188 h 294"/>
                  <a:gd name="T26" fmla="*/ 112 w 427"/>
                  <a:gd name="T27" fmla="*/ 174 h 294"/>
                  <a:gd name="T28" fmla="*/ 78 w 427"/>
                  <a:gd name="T29" fmla="*/ 170 h 294"/>
                  <a:gd name="T30" fmla="*/ 32 w 427"/>
                  <a:gd name="T31" fmla="*/ 184 h 294"/>
                  <a:gd name="T32" fmla="*/ 2 w 427"/>
                  <a:gd name="T33" fmla="*/ 199 h 294"/>
                  <a:gd name="T34" fmla="*/ 0 w 427"/>
                  <a:gd name="T35" fmla="*/ 184 h 294"/>
                  <a:gd name="T36" fmla="*/ 6 w 427"/>
                  <a:gd name="T37" fmla="*/ 155 h 294"/>
                  <a:gd name="T38" fmla="*/ 22 w 427"/>
                  <a:gd name="T39" fmla="*/ 126 h 294"/>
                  <a:gd name="T40" fmla="*/ 46 w 427"/>
                  <a:gd name="T41" fmla="*/ 98 h 294"/>
                  <a:gd name="T42" fmla="*/ 92 w 427"/>
                  <a:gd name="T43" fmla="*/ 60 h 294"/>
                  <a:gd name="T44" fmla="*/ 171 w 427"/>
                  <a:gd name="T45" fmla="*/ 20 h 294"/>
                  <a:gd name="T46" fmla="*/ 255 w 427"/>
                  <a:gd name="T47" fmla="*/ 0 h 294"/>
                  <a:gd name="T48" fmla="*/ 315 w 427"/>
                  <a:gd name="T49" fmla="*/ 0 h 294"/>
                  <a:gd name="T50" fmla="*/ 351 w 427"/>
                  <a:gd name="T51" fmla="*/ 8 h 294"/>
                  <a:gd name="T52" fmla="*/ 382 w 427"/>
                  <a:gd name="T53" fmla="*/ 24 h 294"/>
                  <a:gd name="T54" fmla="*/ 406 w 427"/>
                  <a:gd name="T55" fmla="*/ 50 h 294"/>
                  <a:gd name="T56" fmla="*/ 421 w 427"/>
                  <a:gd name="T57" fmla="*/ 83 h 294"/>
                  <a:gd name="T58" fmla="*/ 427 w 427"/>
                  <a:gd name="T59" fmla="*/ 126 h 294"/>
                  <a:gd name="T60" fmla="*/ 425 w 427"/>
                  <a:gd name="T61" fmla="*/ 152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425" y="152"/>
                    </a:moveTo>
                    <a:lnTo>
                      <a:pt x="398" y="135"/>
                    </a:lnTo>
                    <a:lnTo>
                      <a:pt x="356" y="120"/>
                    </a:lnTo>
                    <a:lnTo>
                      <a:pt x="331" y="124"/>
                    </a:lnTo>
                    <a:lnTo>
                      <a:pt x="318" y="142"/>
                    </a:lnTo>
                    <a:lnTo>
                      <a:pt x="310" y="187"/>
                    </a:lnTo>
                    <a:lnTo>
                      <a:pt x="304" y="243"/>
                    </a:lnTo>
                    <a:lnTo>
                      <a:pt x="294" y="278"/>
                    </a:lnTo>
                    <a:lnTo>
                      <a:pt x="284" y="294"/>
                    </a:lnTo>
                    <a:lnTo>
                      <a:pt x="258" y="287"/>
                    </a:lnTo>
                    <a:lnTo>
                      <a:pt x="215" y="266"/>
                    </a:lnTo>
                    <a:lnTo>
                      <a:pt x="171" y="226"/>
                    </a:lnTo>
                    <a:lnTo>
                      <a:pt x="138" y="188"/>
                    </a:lnTo>
                    <a:lnTo>
                      <a:pt x="112" y="174"/>
                    </a:lnTo>
                    <a:lnTo>
                      <a:pt x="78" y="170"/>
                    </a:lnTo>
                    <a:lnTo>
                      <a:pt x="32" y="184"/>
                    </a:lnTo>
                    <a:lnTo>
                      <a:pt x="2" y="199"/>
                    </a:lnTo>
                    <a:lnTo>
                      <a:pt x="0" y="184"/>
                    </a:lnTo>
                    <a:lnTo>
                      <a:pt x="6" y="155"/>
                    </a:lnTo>
                    <a:lnTo>
                      <a:pt x="22" y="126"/>
                    </a:lnTo>
                    <a:lnTo>
                      <a:pt x="46" y="98"/>
                    </a:lnTo>
                    <a:lnTo>
                      <a:pt x="92" y="60"/>
                    </a:lnTo>
                    <a:lnTo>
                      <a:pt x="171" y="20"/>
                    </a:lnTo>
                    <a:lnTo>
                      <a:pt x="255" y="0"/>
                    </a:lnTo>
                    <a:lnTo>
                      <a:pt x="315" y="0"/>
                    </a:lnTo>
                    <a:lnTo>
                      <a:pt x="351" y="8"/>
                    </a:lnTo>
                    <a:lnTo>
                      <a:pt x="382" y="24"/>
                    </a:lnTo>
                    <a:lnTo>
                      <a:pt x="406" y="50"/>
                    </a:lnTo>
                    <a:lnTo>
                      <a:pt x="421" y="83"/>
                    </a:lnTo>
                    <a:lnTo>
                      <a:pt x="427" y="126"/>
                    </a:lnTo>
                    <a:lnTo>
                      <a:pt x="425" y="15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7925E454-EB0F-4865-9E64-AC70A8D885A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98911" y="351636"/>
                <a:ext cx="21592" cy="48114"/>
              </a:xfrm>
              <a:custGeom>
                <a:avLst/>
                <a:gdLst>
                  <a:gd name="T0" fmla="*/ 276 w 276"/>
                  <a:gd name="T1" fmla="*/ 2 h 615"/>
                  <a:gd name="T2" fmla="*/ 273 w 276"/>
                  <a:gd name="T3" fmla="*/ 24 h 615"/>
                  <a:gd name="T4" fmla="*/ 267 w 276"/>
                  <a:gd name="T5" fmla="*/ 63 h 615"/>
                  <a:gd name="T6" fmla="*/ 253 w 276"/>
                  <a:gd name="T7" fmla="*/ 98 h 615"/>
                  <a:gd name="T8" fmla="*/ 235 w 276"/>
                  <a:gd name="T9" fmla="*/ 127 h 615"/>
                  <a:gd name="T10" fmla="*/ 212 w 276"/>
                  <a:gd name="T11" fmla="*/ 150 h 615"/>
                  <a:gd name="T12" fmla="*/ 183 w 276"/>
                  <a:gd name="T13" fmla="*/ 168 h 615"/>
                  <a:gd name="T14" fmla="*/ 148 w 276"/>
                  <a:gd name="T15" fmla="*/ 182 h 615"/>
                  <a:gd name="T16" fmla="*/ 109 w 276"/>
                  <a:gd name="T17" fmla="*/ 188 h 615"/>
                  <a:gd name="T18" fmla="*/ 87 w 276"/>
                  <a:gd name="T19" fmla="*/ 190 h 615"/>
                  <a:gd name="T20" fmla="*/ 105 w 276"/>
                  <a:gd name="T21" fmla="*/ 214 h 615"/>
                  <a:gd name="T22" fmla="*/ 127 w 276"/>
                  <a:gd name="T23" fmla="*/ 266 h 615"/>
                  <a:gd name="T24" fmla="*/ 133 w 276"/>
                  <a:gd name="T25" fmla="*/ 320 h 615"/>
                  <a:gd name="T26" fmla="*/ 128 w 276"/>
                  <a:gd name="T27" fmla="*/ 378 h 615"/>
                  <a:gd name="T28" fmla="*/ 104 w 276"/>
                  <a:gd name="T29" fmla="*/ 463 h 615"/>
                  <a:gd name="T30" fmla="*/ 59 w 276"/>
                  <a:gd name="T31" fmla="*/ 569 h 615"/>
                  <a:gd name="T32" fmla="*/ 40 w 276"/>
                  <a:gd name="T33" fmla="*/ 615 h 615"/>
                  <a:gd name="T34" fmla="*/ 25 w 276"/>
                  <a:gd name="T35" fmla="*/ 593 h 615"/>
                  <a:gd name="T36" fmla="*/ 7 w 276"/>
                  <a:gd name="T37" fmla="*/ 547 h 615"/>
                  <a:gd name="T38" fmla="*/ 0 w 276"/>
                  <a:gd name="T39" fmla="*/ 492 h 615"/>
                  <a:gd name="T40" fmla="*/ 0 w 276"/>
                  <a:gd name="T41" fmla="*/ 433 h 615"/>
                  <a:gd name="T42" fmla="*/ 12 w 276"/>
                  <a:gd name="T43" fmla="*/ 334 h 615"/>
                  <a:gd name="T44" fmla="*/ 33 w 276"/>
                  <a:gd name="T45" fmla="*/ 180 h 615"/>
                  <a:gd name="T46" fmla="*/ 40 w 276"/>
                  <a:gd name="T47" fmla="*/ 96 h 615"/>
                  <a:gd name="T48" fmla="*/ 72 w 276"/>
                  <a:gd name="T49" fmla="*/ 87 h 615"/>
                  <a:gd name="T50" fmla="*/ 123 w 276"/>
                  <a:gd name="T51" fmla="*/ 55 h 615"/>
                  <a:gd name="T52" fmla="*/ 172 w 276"/>
                  <a:gd name="T53" fmla="*/ 23 h 615"/>
                  <a:gd name="T54" fmla="*/ 217 w 276"/>
                  <a:gd name="T55" fmla="*/ 6 h 615"/>
                  <a:gd name="T56" fmla="*/ 255 w 276"/>
                  <a:gd name="T57" fmla="*/ 0 h 615"/>
                  <a:gd name="T58" fmla="*/ 276 w 276"/>
                  <a:gd name="T59" fmla="*/ 2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276" y="2"/>
                    </a:moveTo>
                    <a:lnTo>
                      <a:pt x="273" y="24"/>
                    </a:lnTo>
                    <a:lnTo>
                      <a:pt x="267" y="63"/>
                    </a:lnTo>
                    <a:lnTo>
                      <a:pt x="253" y="98"/>
                    </a:lnTo>
                    <a:lnTo>
                      <a:pt x="235" y="127"/>
                    </a:lnTo>
                    <a:lnTo>
                      <a:pt x="212" y="150"/>
                    </a:lnTo>
                    <a:lnTo>
                      <a:pt x="183" y="168"/>
                    </a:lnTo>
                    <a:lnTo>
                      <a:pt x="148" y="182"/>
                    </a:lnTo>
                    <a:lnTo>
                      <a:pt x="109" y="188"/>
                    </a:lnTo>
                    <a:lnTo>
                      <a:pt x="87" y="190"/>
                    </a:lnTo>
                    <a:lnTo>
                      <a:pt x="105" y="214"/>
                    </a:lnTo>
                    <a:lnTo>
                      <a:pt x="127" y="266"/>
                    </a:lnTo>
                    <a:lnTo>
                      <a:pt x="133" y="320"/>
                    </a:lnTo>
                    <a:lnTo>
                      <a:pt x="128" y="378"/>
                    </a:lnTo>
                    <a:lnTo>
                      <a:pt x="104" y="463"/>
                    </a:lnTo>
                    <a:lnTo>
                      <a:pt x="59" y="569"/>
                    </a:lnTo>
                    <a:lnTo>
                      <a:pt x="40" y="615"/>
                    </a:lnTo>
                    <a:lnTo>
                      <a:pt x="25" y="593"/>
                    </a:lnTo>
                    <a:lnTo>
                      <a:pt x="7" y="547"/>
                    </a:lnTo>
                    <a:lnTo>
                      <a:pt x="0" y="492"/>
                    </a:lnTo>
                    <a:lnTo>
                      <a:pt x="0" y="433"/>
                    </a:lnTo>
                    <a:lnTo>
                      <a:pt x="12" y="334"/>
                    </a:lnTo>
                    <a:lnTo>
                      <a:pt x="33" y="180"/>
                    </a:lnTo>
                    <a:lnTo>
                      <a:pt x="40" y="96"/>
                    </a:lnTo>
                    <a:lnTo>
                      <a:pt x="72" y="87"/>
                    </a:lnTo>
                    <a:lnTo>
                      <a:pt x="123" y="55"/>
                    </a:lnTo>
                    <a:lnTo>
                      <a:pt x="172" y="23"/>
                    </a:lnTo>
                    <a:lnTo>
                      <a:pt x="217" y="6"/>
                    </a:lnTo>
                    <a:lnTo>
                      <a:pt x="255" y="0"/>
                    </a:lnTo>
                    <a:lnTo>
                      <a:pt x="276" y="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16">
                <a:extLst>
                  <a:ext uri="{FF2B5EF4-FFF2-40B4-BE49-F238E27FC236}">
                    <a16:creationId xmlns:a16="http://schemas.microsoft.com/office/drawing/2014/main" id="{1A6936B3-5D2D-4F86-B915-A8881EE887F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32977" y="429088"/>
                <a:ext cx="33562" cy="11970"/>
              </a:xfrm>
              <a:custGeom>
                <a:avLst/>
                <a:gdLst>
                  <a:gd name="T0" fmla="*/ 5 w 429"/>
                  <a:gd name="T1" fmla="*/ 0 h 153"/>
                  <a:gd name="T2" fmla="*/ 98 w 429"/>
                  <a:gd name="T3" fmla="*/ 0 h 153"/>
                  <a:gd name="T4" fmla="*/ 110 w 429"/>
                  <a:gd name="T5" fmla="*/ 14 h 153"/>
                  <a:gd name="T6" fmla="*/ 142 w 429"/>
                  <a:gd name="T7" fmla="*/ 36 h 153"/>
                  <a:gd name="T8" fmla="*/ 205 w 429"/>
                  <a:gd name="T9" fmla="*/ 53 h 153"/>
                  <a:gd name="T10" fmla="*/ 302 w 429"/>
                  <a:gd name="T11" fmla="*/ 61 h 153"/>
                  <a:gd name="T12" fmla="*/ 373 w 429"/>
                  <a:gd name="T13" fmla="*/ 70 h 153"/>
                  <a:gd name="T14" fmla="*/ 413 w 429"/>
                  <a:gd name="T15" fmla="*/ 84 h 153"/>
                  <a:gd name="T16" fmla="*/ 429 w 429"/>
                  <a:gd name="T17" fmla="*/ 93 h 153"/>
                  <a:gd name="T18" fmla="*/ 414 w 429"/>
                  <a:gd name="T19" fmla="*/ 108 h 153"/>
                  <a:gd name="T20" fmla="*/ 361 w 429"/>
                  <a:gd name="T21" fmla="*/ 132 h 153"/>
                  <a:gd name="T22" fmla="*/ 290 w 429"/>
                  <a:gd name="T23" fmla="*/ 148 h 153"/>
                  <a:gd name="T24" fmla="*/ 210 w 429"/>
                  <a:gd name="T25" fmla="*/ 153 h 153"/>
                  <a:gd name="T26" fmla="*/ 131 w 429"/>
                  <a:gd name="T27" fmla="*/ 148 h 153"/>
                  <a:gd name="T28" fmla="*/ 64 w 429"/>
                  <a:gd name="T29" fmla="*/ 126 h 153"/>
                  <a:gd name="T30" fmla="*/ 26 w 429"/>
                  <a:gd name="T31" fmla="*/ 100 h 153"/>
                  <a:gd name="T32" fmla="*/ 9 w 429"/>
                  <a:gd name="T33" fmla="*/ 77 h 153"/>
                  <a:gd name="T34" fmla="*/ 0 w 429"/>
                  <a:gd name="T35" fmla="*/ 50 h 153"/>
                  <a:gd name="T36" fmla="*/ 0 w 429"/>
                  <a:gd name="T37" fmla="*/ 17 h 153"/>
                  <a:gd name="T38" fmla="*/ 5 w 429"/>
                  <a:gd name="T3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9" h="153">
                    <a:moveTo>
                      <a:pt x="5" y="0"/>
                    </a:moveTo>
                    <a:lnTo>
                      <a:pt x="98" y="0"/>
                    </a:lnTo>
                    <a:lnTo>
                      <a:pt x="110" y="14"/>
                    </a:lnTo>
                    <a:lnTo>
                      <a:pt x="142" y="36"/>
                    </a:lnTo>
                    <a:lnTo>
                      <a:pt x="205" y="53"/>
                    </a:lnTo>
                    <a:lnTo>
                      <a:pt x="302" y="61"/>
                    </a:lnTo>
                    <a:lnTo>
                      <a:pt x="373" y="70"/>
                    </a:lnTo>
                    <a:lnTo>
                      <a:pt x="413" y="84"/>
                    </a:lnTo>
                    <a:lnTo>
                      <a:pt x="429" y="93"/>
                    </a:lnTo>
                    <a:lnTo>
                      <a:pt x="414" y="108"/>
                    </a:lnTo>
                    <a:lnTo>
                      <a:pt x="361" y="132"/>
                    </a:lnTo>
                    <a:lnTo>
                      <a:pt x="290" y="148"/>
                    </a:lnTo>
                    <a:lnTo>
                      <a:pt x="210" y="153"/>
                    </a:lnTo>
                    <a:lnTo>
                      <a:pt x="131" y="148"/>
                    </a:lnTo>
                    <a:lnTo>
                      <a:pt x="64" y="126"/>
                    </a:lnTo>
                    <a:lnTo>
                      <a:pt x="26" y="100"/>
                    </a:lnTo>
                    <a:lnTo>
                      <a:pt x="9" y="77"/>
                    </a:lnTo>
                    <a:lnTo>
                      <a:pt x="0" y="50"/>
                    </a:lnTo>
                    <a:lnTo>
                      <a:pt x="0" y="1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33">
                <a:extLst>
                  <a:ext uri="{FF2B5EF4-FFF2-40B4-BE49-F238E27FC236}">
                    <a16:creationId xmlns:a16="http://schemas.microsoft.com/office/drawing/2014/main" id="{1617DA38-779E-4E77-9DAE-9B825141E10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6966" y="292726"/>
                <a:ext cx="15490" cy="25817"/>
              </a:xfrm>
              <a:custGeom>
                <a:avLst/>
                <a:gdLst>
                  <a:gd name="T0" fmla="*/ 198 w 198"/>
                  <a:gd name="T1" fmla="*/ 46 h 330"/>
                  <a:gd name="T2" fmla="*/ 176 w 198"/>
                  <a:gd name="T3" fmla="*/ 45 h 330"/>
                  <a:gd name="T4" fmla="*/ 154 w 198"/>
                  <a:gd name="T5" fmla="*/ 32 h 330"/>
                  <a:gd name="T6" fmla="*/ 148 w 198"/>
                  <a:gd name="T7" fmla="*/ 14 h 330"/>
                  <a:gd name="T8" fmla="*/ 150 w 198"/>
                  <a:gd name="T9" fmla="*/ 0 h 330"/>
                  <a:gd name="T10" fmla="*/ 56 w 198"/>
                  <a:gd name="T11" fmla="*/ 0 h 330"/>
                  <a:gd name="T12" fmla="*/ 62 w 198"/>
                  <a:gd name="T13" fmla="*/ 22 h 330"/>
                  <a:gd name="T14" fmla="*/ 59 w 198"/>
                  <a:gd name="T15" fmla="*/ 70 h 330"/>
                  <a:gd name="T16" fmla="*/ 36 w 198"/>
                  <a:gd name="T17" fmla="*/ 139 h 330"/>
                  <a:gd name="T18" fmla="*/ 10 w 198"/>
                  <a:gd name="T19" fmla="*/ 206 h 330"/>
                  <a:gd name="T20" fmla="*/ 0 w 198"/>
                  <a:gd name="T21" fmla="*/ 246 h 330"/>
                  <a:gd name="T22" fmla="*/ 6 w 198"/>
                  <a:gd name="T23" fmla="*/ 283 h 330"/>
                  <a:gd name="T24" fmla="*/ 32 w 198"/>
                  <a:gd name="T25" fmla="*/ 315 h 330"/>
                  <a:gd name="T26" fmla="*/ 56 w 198"/>
                  <a:gd name="T27" fmla="*/ 330 h 330"/>
                  <a:gd name="T28" fmla="*/ 59 w 198"/>
                  <a:gd name="T29" fmla="*/ 285 h 330"/>
                  <a:gd name="T30" fmla="*/ 70 w 198"/>
                  <a:gd name="T31" fmla="*/ 202 h 330"/>
                  <a:gd name="T32" fmla="*/ 91 w 198"/>
                  <a:gd name="T33" fmla="*/ 129 h 330"/>
                  <a:gd name="T34" fmla="*/ 127 w 198"/>
                  <a:gd name="T35" fmla="*/ 70 h 330"/>
                  <a:gd name="T36" fmla="*/ 150 w 198"/>
                  <a:gd name="T37" fmla="*/ 46 h 330"/>
                  <a:gd name="T38" fmla="*/ 151 w 198"/>
                  <a:gd name="T39" fmla="*/ 57 h 330"/>
                  <a:gd name="T40" fmla="*/ 163 w 198"/>
                  <a:gd name="T41" fmla="*/ 73 h 330"/>
                  <a:gd name="T42" fmla="*/ 179 w 198"/>
                  <a:gd name="T43" fmla="*/ 78 h 330"/>
                  <a:gd name="T44" fmla="*/ 194 w 198"/>
                  <a:gd name="T45" fmla="*/ 65 h 330"/>
                  <a:gd name="T46" fmla="*/ 198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98" y="46"/>
                    </a:moveTo>
                    <a:lnTo>
                      <a:pt x="176" y="45"/>
                    </a:lnTo>
                    <a:lnTo>
                      <a:pt x="154" y="32"/>
                    </a:lnTo>
                    <a:lnTo>
                      <a:pt x="148" y="14"/>
                    </a:lnTo>
                    <a:lnTo>
                      <a:pt x="150" y="0"/>
                    </a:lnTo>
                    <a:lnTo>
                      <a:pt x="56" y="0"/>
                    </a:lnTo>
                    <a:lnTo>
                      <a:pt x="62" y="22"/>
                    </a:lnTo>
                    <a:lnTo>
                      <a:pt x="59" y="70"/>
                    </a:lnTo>
                    <a:lnTo>
                      <a:pt x="36" y="139"/>
                    </a:lnTo>
                    <a:lnTo>
                      <a:pt x="10" y="206"/>
                    </a:lnTo>
                    <a:lnTo>
                      <a:pt x="0" y="246"/>
                    </a:lnTo>
                    <a:lnTo>
                      <a:pt x="6" y="283"/>
                    </a:lnTo>
                    <a:lnTo>
                      <a:pt x="32" y="315"/>
                    </a:lnTo>
                    <a:lnTo>
                      <a:pt x="56" y="330"/>
                    </a:lnTo>
                    <a:lnTo>
                      <a:pt x="59" y="285"/>
                    </a:lnTo>
                    <a:lnTo>
                      <a:pt x="70" y="202"/>
                    </a:lnTo>
                    <a:lnTo>
                      <a:pt x="91" y="129"/>
                    </a:lnTo>
                    <a:lnTo>
                      <a:pt x="127" y="70"/>
                    </a:lnTo>
                    <a:lnTo>
                      <a:pt x="150" y="46"/>
                    </a:lnTo>
                    <a:lnTo>
                      <a:pt x="151" y="57"/>
                    </a:lnTo>
                    <a:lnTo>
                      <a:pt x="163" y="73"/>
                    </a:lnTo>
                    <a:lnTo>
                      <a:pt x="179" y="78"/>
                    </a:lnTo>
                    <a:lnTo>
                      <a:pt x="194" y="65"/>
                    </a:lnTo>
                    <a:lnTo>
                      <a:pt x="198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34">
                <a:extLst>
                  <a:ext uri="{FF2B5EF4-FFF2-40B4-BE49-F238E27FC236}">
                    <a16:creationId xmlns:a16="http://schemas.microsoft.com/office/drawing/2014/main" id="{A123DAB7-FB1E-4E8D-8BEF-0AAF936D1A4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3211" y="266909"/>
                <a:ext cx="18542" cy="25817"/>
              </a:xfrm>
              <a:custGeom>
                <a:avLst/>
                <a:gdLst>
                  <a:gd name="T0" fmla="*/ 236 w 236"/>
                  <a:gd name="T1" fmla="*/ 330 h 330"/>
                  <a:gd name="T2" fmla="*/ 215 w 236"/>
                  <a:gd name="T3" fmla="*/ 280 h 330"/>
                  <a:gd name="T4" fmla="*/ 175 w 236"/>
                  <a:gd name="T5" fmla="*/ 179 h 330"/>
                  <a:gd name="T6" fmla="*/ 139 w 236"/>
                  <a:gd name="T7" fmla="*/ 108 h 330"/>
                  <a:gd name="T8" fmla="*/ 110 w 236"/>
                  <a:gd name="T9" fmla="*/ 67 h 330"/>
                  <a:gd name="T10" fmla="*/ 74 w 236"/>
                  <a:gd name="T11" fmla="*/ 34 h 330"/>
                  <a:gd name="T12" fmla="*/ 28 w 236"/>
                  <a:gd name="T13" fmla="*/ 8 h 330"/>
                  <a:gd name="T14" fmla="*/ 0 w 236"/>
                  <a:gd name="T15" fmla="*/ 0 h 330"/>
                  <a:gd name="T16" fmla="*/ 8 w 236"/>
                  <a:gd name="T17" fmla="*/ 27 h 330"/>
                  <a:gd name="T18" fmla="*/ 28 w 236"/>
                  <a:gd name="T19" fmla="*/ 78 h 330"/>
                  <a:gd name="T20" fmla="*/ 66 w 236"/>
                  <a:gd name="T21" fmla="*/ 147 h 330"/>
                  <a:gd name="T22" fmla="*/ 128 w 236"/>
                  <a:gd name="T23" fmla="*/ 226 h 330"/>
                  <a:gd name="T24" fmla="*/ 200 w 236"/>
                  <a:gd name="T25" fmla="*/ 296 h 330"/>
                  <a:gd name="T26" fmla="*/ 236 w 236"/>
                  <a:gd name="T27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236" y="330"/>
                    </a:moveTo>
                    <a:lnTo>
                      <a:pt x="215" y="280"/>
                    </a:lnTo>
                    <a:lnTo>
                      <a:pt x="175" y="179"/>
                    </a:lnTo>
                    <a:lnTo>
                      <a:pt x="139" y="108"/>
                    </a:lnTo>
                    <a:lnTo>
                      <a:pt x="110" y="67"/>
                    </a:lnTo>
                    <a:lnTo>
                      <a:pt x="74" y="34"/>
                    </a:lnTo>
                    <a:lnTo>
                      <a:pt x="28" y="8"/>
                    </a:lnTo>
                    <a:lnTo>
                      <a:pt x="0" y="0"/>
                    </a:lnTo>
                    <a:lnTo>
                      <a:pt x="8" y="27"/>
                    </a:lnTo>
                    <a:lnTo>
                      <a:pt x="28" y="78"/>
                    </a:lnTo>
                    <a:lnTo>
                      <a:pt x="66" y="147"/>
                    </a:lnTo>
                    <a:lnTo>
                      <a:pt x="128" y="226"/>
                    </a:lnTo>
                    <a:lnTo>
                      <a:pt x="200" y="296"/>
                    </a:lnTo>
                    <a:lnTo>
                      <a:pt x="236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35">
                <a:extLst>
                  <a:ext uri="{FF2B5EF4-FFF2-40B4-BE49-F238E27FC236}">
                    <a16:creationId xmlns:a16="http://schemas.microsoft.com/office/drawing/2014/main" id="{986AD34B-41D3-418A-BC4C-9EB512E062E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9515" y="233581"/>
                <a:ext cx="228599" cy="130259"/>
              </a:xfrm>
              <a:custGeom>
                <a:avLst/>
                <a:gdLst>
                  <a:gd name="T0" fmla="*/ 2836 w 2922"/>
                  <a:gd name="T1" fmla="*/ 717 h 1665"/>
                  <a:gd name="T2" fmla="*/ 2734 w 2922"/>
                  <a:gd name="T3" fmla="*/ 827 h 1665"/>
                  <a:gd name="T4" fmla="*/ 2699 w 2922"/>
                  <a:gd name="T5" fmla="*/ 886 h 1665"/>
                  <a:gd name="T6" fmla="*/ 2718 w 2922"/>
                  <a:gd name="T7" fmla="*/ 763 h 1665"/>
                  <a:gd name="T8" fmla="*/ 2776 w 2922"/>
                  <a:gd name="T9" fmla="*/ 696 h 1665"/>
                  <a:gd name="T10" fmla="*/ 2591 w 2922"/>
                  <a:gd name="T11" fmla="*/ 660 h 1665"/>
                  <a:gd name="T12" fmla="*/ 2498 w 2922"/>
                  <a:gd name="T13" fmla="*/ 753 h 1665"/>
                  <a:gd name="T14" fmla="*/ 2419 w 2922"/>
                  <a:gd name="T15" fmla="*/ 936 h 1665"/>
                  <a:gd name="T16" fmla="*/ 2382 w 2922"/>
                  <a:gd name="T17" fmla="*/ 825 h 1665"/>
                  <a:gd name="T18" fmla="*/ 2490 w 2922"/>
                  <a:gd name="T19" fmla="*/ 601 h 1665"/>
                  <a:gd name="T20" fmla="*/ 2363 w 2922"/>
                  <a:gd name="T21" fmla="*/ 629 h 1665"/>
                  <a:gd name="T22" fmla="*/ 2402 w 2922"/>
                  <a:gd name="T23" fmla="*/ 519 h 1665"/>
                  <a:gd name="T24" fmla="*/ 2285 w 2922"/>
                  <a:gd name="T25" fmla="*/ 587 h 1665"/>
                  <a:gd name="T26" fmla="*/ 2289 w 2922"/>
                  <a:gd name="T27" fmla="*/ 767 h 1665"/>
                  <a:gd name="T28" fmla="*/ 2337 w 2922"/>
                  <a:gd name="T29" fmla="*/ 779 h 1665"/>
                  <a:gd name="T30" fmla="*/ 2355 w 2922"/>
                  <a:gd name="T31" fmla="*/ 1085 h 1665"/>
                  <a:gd name="T32" fmla="*/ 2262 w 2922"/>
                  <a:gd name="T33" fmla="*/ 1054 h 1665"/>
                  <a:gd name="T34" fmla="*/ 2246 w 2922"/>
                  <a:gd name="T35" fmla="*/ 900 h 1665"/>
                  <a:gd name="T36" fmla="*/ 2186 w 2922"/>
                  <a:gd name="T37" fmla="*/ 978 h 1665"/>
                  <a:gd name="T38" fmla="*/ 2259 w 2922"/>
                  <a:gd name="T39" fmla="*/ 1293 h 1665"/>
                  <a:gd name="T40" fmla="*/ 2033 w 2922"/>
                  <a:gd name="T41" fmla="*/ 1340 h 1665"/>
                  <a:gd name="T42" fmla="*/ 1649 w 2922"/>
                  <a:gd name="T43" fmla="*/ 1368 h 1665"/>
                  <a:gd name="T44" fmla="*/ 1652 w 2922"/>
                  <a:gd name="T45" fmla="*/ 1591 h 1665"/>
                  <a:gd name="T46" fmla="*/ 1569 w 2922"/>
                  <a:gd name="T47" fmla="*/ 1645 h 1665"/>
                  <a:gd name="T48" fmla="*/ 1516 w 2922"/>
                  <a:gd name="T49" fmla="*/ 1577 h 1665"/>
                  <a:gd name="T50" fmla="*/ 1477 w 2922"/>
                  <a:gd name="T51" fmla="*/ 1499 h 1665"/>
                  <a:gd name="T52" fmla="*/ 1591 w 2922"/>
                  <a:gd name="T53" fmla="*/ 1077 h 1665"/>
                  <a:gd name="T54" fmla="*/ 1579 w 2922"/>
                  <a:gd name="T55" fmla="*/ 1008 h 1665"/>
                  <a:gd name="T56" fmla="*/ 1412 w 2922"/>
                  <a:gd name="T57" fmla="*/ 1086 h 1665"/>
                  <a:gd name="T58" fmla="*/ 1361 w 2922"/>
                  <a:gd name="T59" fmla="*/ 1008 h 1665"/>
                  <a:gd name="T60" fmla="*/ 1321 w 2922"/>
                  <a:gd name="T61" fmla="*/ 976 h 1665"/>
                  <a:gd name="T62" fmla="*/ 1363 w 2922"/>
                  <a:gd name="T63" fmla="*/ 1117 h 1665"/>
                  <a:gd name="T64" fmla="*/ 1447 w 2922"/>
                  <a:gd name="T65" fmla="*/ 1145 h 1665"/>
                  <a:gd name="T66" fmla="*/ 1337 w 2922"/>
                  <a:gd name="T67" fmla="*/ 1149 h 1665"/>
                  <a:gd name="T68" fmla="*/ 1225 w 2922"/>
                  <a:gd name="T69" fmla="*/ 932 h 1665"/>
                  <a:gd name="T70" fmla="*/ 1272 w 2922"/>
                  <a:gd name="T71" fmla="*/ 755 h 1665"/>
                  <a:gd name="T72" fmla="*/ 1309 w 2922"/>
                  <a:gd name="T73" fmla="*/ 808 h 1665"/>
                  <a:gd name="T74" fmla="*/ 1297 w 2922"/>
                  <a:gd name="T75" fmla="*/ 889 h 1665"/>
                  <a:gd name="T76" fmla="*/ 1349 w 2922"/>
                  <a:gd name="T77" fmla="*/ 776 h 1665"/>
                  <a:gd name="T78" fmla="*/ 1395 w 2922"/>
                  <a:gd name="T79" fmla="*/ 664 h 1665"/>
                  <a:gd name="T80" fmla="*/ 1461 w 2922"/>
                  <a:gd name="T81" fmla="*/ 889 h 1665"/>
                  <a:gd name="T82" fmla="*/ 1528 w 2922"/>
                  <a:gd name="T83" fmla="*/ 864 h 1665"/>
                  <a:gd name="T84" fmla="*/ 1591 w 2922"/>
                  <a:gd name="T85" fmla="*/ 785 h 1665"/>
                  <a:gd name="T86" fmla="*/ 1649 w 2922"/>
                  <a:gd name="T87" fmla="*/ 519 h 1665"/>
                  <a:gd name="T88" fmla="*/ 1512 w 2922"/>
                  <a:gd name="T89" fmla="*/ 417 h 1665"/>
                  <a:gd name="T90" fmla="*/ 1365 w 2922"/>
                  <a:gd name="T91" fmla="*/ 377 h 1665"/>
                  <a:gd name="T92" fmla="*/ 1345 w 2922"/>
                  <a:gd name="T93" fmla="*/ 188 h 1665"/>
                  <a:gd name="T94" fmla="*/ 1223 w 2922"/>
                  <a:gd name="T95" fmla="*/ 146 h 1665"/>
                  <a:gd name="T96" fmla="*/ 538 w 2922"/>
                  <a:gd name="T97" fmla="*/ 443 h 1665"/>
                  <a:gd name="T98" fmla="*/ 44 w 2922"/>
                  <a:gd name="T99" fmla="*/ 575 h 1665"/>
                  <a:gd name="T100" fmla="*/ 916 w 2922"/>
                  <a:gd name="T101" fmla="*/ 207 h 1665"/>
                  <a:gd name="T102" fmla="*/ 1428 w 2922"/>
                  <a:gd name="T103" fmla="*/ 71 h 1665"/>
                  <a:gd name="T104" fmla="*/ 1857 w 2922"/>
                  <a:gd name="T105" fmla="*/ 385 h 1665"/>
                  <a:gd name="T106" fmla="*/ 2215 w 2922"/>
                  <a:gd name="T107" fmla="*/ 495 h 1665"/>
                  <a:gd name="T108" fmla="*/ 2564 w 2922"/>
                  <a:gd name="T109" fmla="*/ 447 h 1665"/>
                  <a:gd name="T110" fmla="*/ 2732 w 2922"/>
                  <a:gd name="T111" fmla="*/ 525 h 1665"/>
                  <a:gd name="T112" fmla="*/ 2891 w 2922"/>
                  <a:gd name="T113" fmla="*/ 659 h 1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22" h="1665">
                    <a:moveTo>
                      <a:pt x="2922" y="660"/>
                    </a:moveTo>
                    <a:lnTo>
                      <a:pt x="2910" y="673"/>
                    </a:lnTo>
                    <a:lnTo>
                      <a:pt x="2883" y="692"/>
                    </a:lnTo>
                    <a:lnTo>
                      <a:pt x="2836" y="717"/>
                    </a:lnTo>
                    <a:lnTo>
                      <a:pt x="2791" y="743"/>
                    </a:lnTo>
                    <a:lnTo>
                      <a:pt x="2764" y="763"/>
                    </a:lnTo>
                    <a:lnTo>
                      <a:pt x="2744" y="791"/>
                    </a:lnTo>
                    <a:lnTo>
                      <a:pt x="2734" y="827"/>
                    </a:lnTo>
                    <a:lnTo>
                      <a:pt x="2732" y="849"/>
                    </a:lnTo>
                    <a:lnTo>
                      <a:pt x="2719" y="872"/>
                    </a:lnTo>
                    <a:lnTo>
                      <a:pt x="2706" y="886"/>
                    </a:lnTo>
                    <a:lnTo>
                      <a:pt x="2699" y="886"/>
                    </a:lnTo>
                    <a:lnTo>
                      <a:pt x="2694" y="876"/>
                    </a:lnTo>
                    <a:lnTo>
                      <a:pt x="2694" y="846"/>
                    </a:lnTo>
                    <a:lnTo>
                      <a:pt x="2702" y="805"/>
                    </a:lnTo>
                    <a:lnTo>
                      <a:pt x="2718" y="763"/>
                    </a:lnTo>
                    <a:lnTo>
                      <a:pt x="2738" y="727"/>
                    </a:lnTo>
                    <a:lnTo>
                      <a:pt x="2764" y="708"/>
                    </a:lnTo>
                    <a:lnTo>
                      <a:pt x="2779" y="708"/>
                    </a:lnTo>
                    <a:lnTo>
                      <a:pt x="2776" y="696"/>
                    </a:lnTo>
                    <a:lnTo>
                      <a:pt x="2763" y="680"/>
                    </a:lnTo>
                    <a:lnTo>
                      <a:pt x="2732" y="667"/>
                    </a:lnTo>
                    <a:lnTo>
                      <a:pt x="2648" y="663"/>
                    </a:lnTo>
                    <a:lnTo>
                      <a:pt x="2591" y="660"/>
                    </a:lnTo>
                    <a:lnTo>
                      <a:pt x="2571" y="667"/>
                    </a:lnTo>
                    <a:lnTo>
                      <a:pt x="2538" y="688"/>
                    </a:lnTo>
                    <a:lnTo>
                      <a:pt x="2515" y="717"/>
                    </a:lnTo>
                    <a:lnTo>
                      <a:pt x="2498" y="753"/>
                    </a:lnTo>
                    <a:lnTo>
                      <a:pt x="2481" y="815"/>
                    </a:lnTo>
                    <a:lnTo>
                      <a:pt x="2462" y="902"/>
                    </a:lnTo>
                    <a:lnTo>
                      <a:pt x="2450" y="944"/>
                    </a:lnTo>
                    <a:lnTo>
                      <a:pt x="2419" y="936"/>
                    </a:lnTo>
                    <a:lnTo>
                      <a:pt x="2391" y="916"/>
                    </a:lnTo>
                    <a:lnTo>
                      <a:pt x="2381" y="900"/>
                    </a:lnTo>
                    <a:lnTo>
                      <a:pt x="2374" y="870"/>
                    </a:lnTo>
                    <a:lnTo>
                      <a:pt x="2382" y="825"/>
                    </a:lnTo>
                    <a:lnTo>
                      <a:pt x="2417" y="751"/>
                    </a:lnTo>
                    <a:lnTo>
                      <a:pt x="2477" y="652"/>
                    </a:lnTo>
                    <a:lnTo>
                      <a:pt x="2497" y="613"/>
                    </a:lnTo>
                    <a:lnTo>
                      <a:pt x="2490" y="601"/>
                    </a:lnTo>
                    <a:lnTo>
                      <a:pt x="2465" y="596"/>
                    </a:lnTo>
                    <a:lnTo>
                      <a:pt x="2418" y="611"/>
                    </a:lnTo>
                    <a:lnTo>
                      <a:pt x="2377" y="629"/>
                    </a:lnTo>
                    <a:lnTo>
                      <a:pt x="2363" y="629"/>
                    </a:lnTo>
                    <a:lnTo>
                      <a:pt x="2359" y="625"/>
                    </a:lnTo>
                    <a:lnTo>
                      <a:pt x="2361" y="608"/>
                    </a:lnTo>
                    <a:lnTo>
                      <a:pt x="2381" y="559"/>
                    </a:lnTo>
                    <a:lnTo>
                      <a:pt x="2402" y="519"/>
                    </a:lnTo>
                    <a:lnTo>
                      <a:pt x="2377" y="520"/>
                    </a:lnTo>
                    <a:lnTo>
                      <a:pt x="2335" y="531"/>
                    </a:lnTo>
                    <a:lnTo>
                      <a:pt x="2305" y="555"/>
                    </a:lnTo>
                    <a:lnTo>
                      <a:pt x="2285" y="587"/>
                    </a:lnTo>
                    <a:lnTo>
                      <a:pt x="2267" y="649"/>
                    </a:lnTo>
                    <a:lnTo>
                      <a:pt x="2262" y="749"/>
                    </a:lnTo>
                    <a:lnTo>
                      <a:pt x="2261" y="801"/>
                    </a:lnTo>
                    <a:lnTo>
                      <a:pt x="2289" y="767"/>
                    </a:lnTo>
                    <a:lnTo>
                      <a:pt x="2315" y="741"/>
                    </a:lnTo>
                    <a:lnTo>
                      <a:pt x="2327" y="736"/>
                    </a:lnTo>
                    <a:lnTo>
                      <a:pt x="2337" y="743"/>
                    </a:lnTo>
                    <a:lnTo>
                      <a:pt x="2337" y="779"/>
                    </a:lnTo>
                    <a:lnTo>
                      <a:pt x="2327" y="870"/>
                    </a:lnTo>
                    <a:lnTo>
                      <a:pt x="2326" y="982"/>
                    </a:lnTo>
                    <a:lnTo>
                      <a:pt x="2341" y="1054"/>
                    </a:lnTo>
                    <a:lnTo>
                      <a:pt x="2355" y="1085"/>
                    </a:lnTo>
                    <a:lnTo>
                      <a:pt x="2330" y="1092"/>
                    </a:lnTo>
                    <a:lnTo>
                      <a:pt x="2294" y="1093"/>
                    </a:lnTo>
                    <a:lnTo>
                      <a:pt x="2273" y="1080"/>
                    </a:lnTo>
                    <a:lnTo>
                      <a:pt x="2262" y="1054"/>
                    </a:lnTo>
                    <a:lnTo>
                      <a:pt x="2258" y="1005"/>
                    </a:lnTo>
                    <a:lnTo>
                      <a:pt x="2263" y="929"/>
                    </a:lnTo>
                    <a:lnTo>
                      <a:pt x="2261" y="896"/>
                    </a:lnTo>
                    <a:lnTo>
                      <a:pt x="2246" y="900"/>
                    </a:lnTo>
                    <a:lnTo>
                      <a:pt x="2222" y="910"/>
                    </a:lnTo>
                    <a:lnTo>
                      <a:pt x="2205" y="925"/>
                    </a:lnTo>
                    <a:lnTo>
                      <a:pt x="2194" y="944"/>
                    </a:lnTo>
                    <a:lnTo>
                      <a:pt x="2186" y="978"/>
                    </a:lnTo>
                    <a:lnTo>
                      <a:pt x="2190" y="1034"/>
                    </a:lnTo>
                    <a:lnTo>
                      <a:pt x="2215" y="1130"/>
                    </a:lnTo>
                    <a:lnTo>
                      <a:pt x="2246" y="1230"/>
                    </a:lnTo>
                    <a:lnTo>
                      <a:pt x="2259" y="1293"/>
                    </a:lnTo>
                    <a:lnTo>
                      <a:pt x="2261" y="1320"/>
                    </a:lnTo>
                    <a:lnTo>
                      <a:pt x="2219" y="1320"/>
                    </a:lnTo>
                    <a:lnTo>
                      <a:pt x="2141" y="1324"/>
                    </a:lnTo>
                    <a:lnTo>
                      <a:pt x="2033" y="1340"/>
                    </a:lnTo>
                    <a:lnTo>
                      <a:pt x="1894" y="1366"/>
                    </a:lnTo>
                    <a:lnTo>
                      <a:pt x="1781" y="1376"/>
                    </a:lnTo>
                    <a:lnTo>
                      <a:pt x="1696" y="1373"/>
                    </a:lnTo>
                    <a:lnTo>
                      <a:pt x="1649" y="1368"/>
                    </a:lnTo>
                    <a:lnTo>
                      <a:pt x="1665" y="1417"/>
                    </a:lnTo>
                    <a:lnTo>
                      <a:pt x="1673" y="1477"/>
                    </a:lnTo>
                    <a:lnTo>
                      <a:pt x="1665" y="1521"/>
                    </a:lnTo>
                    <a:lnTo>
                      <a:pt x="1652" y="1591"/>
                    </a:lnTo>
                    <a:lnTo>
                      <a:pt x="1649" y="1650"/>
                    </a:lnTo>
                    <a:lnTo>
                      <a:pt x="1627" y="1663"/>
                    </a:lnTo>
                    <a:lnTo>
                      <a:pt x="1592" y="1665"/>
                    </a:lnTo>
                    <a:lnTo>
                      <a:pt x="1569" y="1645"/>
                    </a:lnTo>
                    <a:lnTo>
                      <a:pt x="1555" y="1614"/>
                    </a:lnTo>
                    <a:lnTo>
                      <a:pt x="1541" y="1567"/>
                    </a:lnTo>
                    <a:lnTo>
                      <a:pt x="1528" y="1554"/>
                    </a:lnTo>
                    <a:lnTo>
                      <a:pt x="1516" y="1577"/>
                    </a:lnTo>
                    <a:lnTo>
                      <a:pt x="1508" y="1603"/>
                    </a:lnTo>
                    <a:lnTo>
                      <a:pt x="1499" y="1587"/>
                    </a:lnTo>
                    <a:lnTo>
                      <a:pt x="1485" y="1553"/>
                    </a:lnTo>
                    <a:lnTo>
                      <a:pt x="1477" y="1499"/>
                    </a:lnTo>
                    <a:lnTo>
                      <a:pt x="1485" y="1422"/>
                    </a:lnTo>
                    <a:lnTo>
                      <a:pt x="1507" y="1341"/>
                    </a:lnTo>
                    <a:lnTo>
                      <a:pt x="1551" y="1212"/>
                    </a:lnTo>
                    <a:lnTo>
                      <a:pt x="1591" y="1077"/>
                    </a:lnTo>
                    <a:lnTo>
                      <a:pt x="1603" y="988"/>
                    </a:lnTo>
                    <a:lnTo>
                      <a:pt x="1601" y="944"/>
                    </a:lnTo>
                    <a:lnTo>
                      <a:pt x="1600" y="965"/>
                    </a:lnTo>
                    <a:lnTo>
                      <a:pt x="1579" y="1008"/>
                    </a:lnTo>
                    <a:lnTo>
                      <a:pt x="1541" y="1046"/>
                    </a:lnTo>
                    <a:lnTo>
                      <a:pt x="1495" y="1076"/>
                    </a:lnTo>
                    <a:lnTo>
                      <a:pt x="1445" y="1090"/>
                    </a:lnTo>
                    <a:lnTo>
                      <a:pt x="1412" y="1086"/>
                    </a:lnTo>
                    <a:lnTo>
                      <a:pt x="1393" y="1078"/>
                    </a:lnTo>
                    <a:lnTo>
                      <a:pt x="1379" y="1062"/>
                    </a:lnTo>
                    <a:lnTo>
                      <a:pt x="1367" y="1038"/>
                    </a:lnTo>
                    <a:lnTo>
                      <a:pt x="1361" y="1008"/>
                    </a:lnTo>
                    <a:lnTo>
                      <a:pt x="1363" y="968"/>
                    </a:lnTo>
                    <a:lnTo>
                      <a:pt x="1365" y="944"/>
                    </a:lnTo>
                    <a:lnTo>
                      <a:pt x="1347" y="950"/>
                    </a:lnTo>
                    <a:lnTo>
                      <a:pt x="1321" y="976"/>
                    </a:lnTo>
                    <a:lnTo>
                      <a:pt x="1312" y="1010"/>
                    </a:lnTo>
                    <a:lnTo>
                      <a:pt x="1317" y="1048"/>
                    </a:lnTo>
                    <a:lnTo>
                      <a:pt x="1335" y="1085"/>
                    </a:lnTo>
                    <a:lnTo>
                      <a:pt x="1363" y="1117"/>
                    </a:lnTo>
                    <a:lnTo>
                      <a:pt x="1397" y="1136"/>
                    </a:lnTo>
                    <a:lnTo>
                      <a:pt x="1439" y="1140"/>
                    </a:lnTo>
                    <a:lnTo>
                      <a:pt x="1460" y="1132"/>
                    </a:lnTo>
                    <a:lnTo>
                      <a:pt x="1447" y="1145"/>
                    </a:lnTo>
                    <a:lnTo>
                      <a:pt x="1419" y="1162"/>
                    </a:lnTo>
                    <a:lnTo>
                      <a:pt x="1391" y="1168"/>
                    </a:lnTo>
                    <a:lnTo>
                      <a:pt x="1364" y="1164"/>
                    </a:lnTo>
                    <a:lnTo>
                      <a:pt x="1337" y="1149"/>
                    </a:lnTo>
                    <a:lnTo>
                      <a:pt x="1312" y="1129"/>
                    </a:lnTo>
                    <a:lnTo>
                      <a:pt x="1279" y="1086"/>
                    </a:lnTo>
                    <a:lnTo>
                      <a:pt x="1245" y="1013"/>
                    </a:lnTo>
                    <a:lnTo>
                      <a:pt x="1225" y="932"/>
                    </a:lnTo>
                    <a:lnTo>
                      <a:pt x="1225" y="850"/>
                    </a:lnTo>
                    <a:lnTo>
                      <a:pt x="1241" y="797"/>
                    </a:lnTo>
                    <a:lnTo>
                      <a:pt x="1260" y="768"/>
                    </a:lnTo>
                    <a:lnTo>
                      <a:pt x="1272" y="755"/>
                    </a:lnTo>
                    <a:lnTo>
                      <a:pt x="1287" y="761"/>
                    </a:lnTo>
                    <a:lnTo>
                      <a:pt x="1304" y="776"/>
                    </a:lnTo>
                    <a:lnTo>
                      <a:pt x="1311" y="792"/>
                    </a:lnTo>
                    <a:lnTo>
                      <a:pt x="1309" y="808"/>
                    </a:lnTo>
                    <a:lnTo>
                      <a:pt x="1297" y="836"/>
                    </a:lnTo>
                    <a:lnTo>
                      <a:pt x="1276" y="876"/>
                    </a:lnTo>
                    <a:lnTo>
                      <a:pt x="1272" y="896"/>
                    </a:lnTo>
                    <a:lnTo>
                      <a:pt x="1297" y="889"/>
                    </a:lnTo>
                    <a:lnTo>
                      <a:pt x="1333" y="872"/>
                    </a:lnTo>
                    <a:lnTo>
                      <a:pt x="1352" y="849"/>
                    </a:lnTo>
                    <a:lnTo>
                      <a:pt x="1357" y="823"/>
                    </a:lnTo>
                    <a:lnTo>
                      <a:pt x="1349" y="776"/>
                    </a:lnTo>
                    <a:lnTo>
                      <a:pt x="1327" y="701"/>
                    </a:lnTo>
                    <a:lnTo>
                      <a:pt x="1319" y="660"/>
                    </a:lnTo>
                    <a:lnTo>
                      <a:pt x="1349" y="657"/>
                    </a:lnTo>
                    <a:lnTo>
                      <a:pt x="1395" y="664"/>
                    </a:lnTo>
                    <a:lnTo>
                      <a:pt x="1427" y="684"/>
                    </a:lnTo>
                    <a:lnTo>
                      <a:pt x="1448" y="717"/>
                    </a:lnTo>
                    <a:lnTo>
                      <a:pt x="1461" y="783"/>
                    </a:lnTo>
                    <a:lnTo>
                      <a:pt x="1461" y="889"/>
                    </a:lnTo>
                    <a:lnTo>
                      <a:pt x="1460" y="944"/>
                    </a:lnTo>
                    <a:lnTo>
                      <a:pt x="1477" y="930"/>
                    </a:lnTo>
                    <a:lnTo>
                      <a:pt x="1501" y="896"/>
                    </a:lnTo>
                    <a:lnTo>
                      <a:pt x="1528" y="864"/>
                    </a:lnTo>
                    <a:lnTo>
                      <a:pt x="1559" y="849"/>
                    </a:lnTo>
                    <a:lnTo>
                      <a:pt x="1585" y="846"/>
                    </a:lnTo>
                    <a:lnTo>
                      <a:pt x="1601" y="849"/>
                    </a:lnTo>
                    <a:lnTo>
                      <a:pt x="1591" y="785"/>
                    </a:lnTo>
                    <a:lnTo>
                      <a:pt x="1580" y="699"/>
                    </a:lnTo>
                    <a:lnTo>
                      <a:pt x="1587" y="635"/>
                    </a:lnTo>
                    <a:lnTo>
                      <a:pt x="1620" y="567"/>
                    </a:lnTo>
                    <a:lnTo>
                      <a:pt x="1649" y="519"/>
                    </a:lnTo>
                    <a:lnTo>
                      <a:pt x="1629" y="512"/>
                    </a:lnTo>
                    <a:lnTo>
                      <a:pt x="1597" y="491"/>
                    </a:lnTo>
                    <a:lnTo>
                      <a:pt x="1555" y="455"/>
                    </a:lnTo>
                    <a:lnTo>
                      <a:pt x="1512" y="417"/>
                    </a:lnTo>
                    <a:lnTo>
                      <a:pt x="1480" y="396"/>
                    </a:lnTo>
                    <a:lnTo>
                      <a:pt x="1441" y="381"/>
                    </a:lnTo>
                    <a:lnTo>
                      <a:pt x="1395" y="376"/>
                    </a:lnTo>
                    <a:lnTo>
                      <a:pt x="1365" y="377"/>
                    </a:lnTo>
                    <a:lnTo>
                      <a:pt x="1373" y="319"/>
                    </a:lnTo>
                    <a:lnTo>
                      <a:pt x="1369" y="251"/>
                    </a:lnTo>
                    <a:lnTo>
                      <a:pt x="1360" y="216"/>
                    </a:lnTo>
                    <a:lnTo>
                      <a:pt x="1345" y="188"/>
                    </a:lnTo>
                    <a:lnTo>
                      <a:pt x="1327" y="168"/>
                    </a:lnTo>
                    <a:lnTo>
                      <a:pt x="1303" y="155"/>
                    </a:lnTo>
                    <a:lnTo>
                      <a:pt x="1273" y="147"/>
                    </a:lnTo>
                    <a:lnTo>
                      <a:pt x="1223" y="146"/>
                    </a:lnTo>
                    <a:lnTo>
                      <a:pt x="1143" y="163"/>
                    </a:lnTo>
                    <a:lnTo>
                      <a:pt x="999" y="218"/>
                    </a:lnTo>
                    <a:lnTo>
                      <a:pt x="778" y="325"/>
                    </a:lnTo>
                    <a:lnTo>
                      <a:pt x="538" y="443"/>
                    </a:lnTo>
                    <a:lnTo>
                      <a:pt x="361" y="517"/>
                    </a:lnTo>
                    <a:lnTo>
                      <a:pt x="248" y="553"/>
                    </a:lnTo>
                    <a:lnTo>
                      <a:pt x="141" y="573"/>
                    </a:lnTo>
                    <a:lnTo>
                      <a:pt x="44" y="575"/>
                    </a:lnTo>
                    <a:lnTo>
                      <a:pt x="0" y="567"/>
                    </a:lnTo>
                    <a:lnTo>
                      <a:pt x="172" y="493"/>
                    </a:lnTo>
                    <a:lnTo>
                      <a:pt x="545" y="349"/>
                    </a:lnTo>
                    <a:lnTo>
                      <a:pt x="916" y="207"/>
                    </a:lnTo>
                    <a:lnTo>
                      <a:pt x="1163" y="103"/>
                    </a:lnTo>
                    <a:lnTo>
                      <a:pt x="1305" y="34"/>
                    </a:lnTo>
                    <a:lnTo>
                      <a:pt x="1365" y="0"/>
                    </a:lnTo>
                    <a:lnTo>
                      <a:pt x="1428" y="71"/>
                    </a:lnTo>
                    <a:lnTo>
                      <a:pt x="1569" y="202"/>
                    </a:lnTo>
                    <a:lnTo>
                      <a:pt x="1688" y="288"/>
                    </a:lnTo>
                    <a:lnTo>
                      <a:pt x="1772" y="340"/>
                    </a:lnTo>
                    <a:lnTo>
                      <a:pt x="1857" y="385"/>
                    </a:lnTo>
                    <a:lnTo>
                      <a:pt x="1945" y="425"/>
                    </a:lnTo>
                    <a:lnTo>
                      <a:pt x="2034" y="456"/>
                    </a:lnTo>
                    <a:lnTo>
                      <a:pt x="2125" y="480"/>
                    </a:lnTo>
                    <a:lnTo>
                      <a:pt x="2215" y="495"/>
                    </a:lnTo>
                    <a:lnTo>
                      <a:pt x="2305" y="499"/>
                    </a:lnTo>
                    <a:lnTo>
                      <a:pt x="2394" y="492"/>
                    </a:lnTo>
                    <a:lnTo>
                      <a:pt x="2481" y="476"/>
                    </a:lnTo>
                    <a:lnTo>
                      <a:pt x="2564" y="447"/>
                    </a:lnTo>
                    <a:lnTo>
                      <a:pt x="2646" y="404"/>
                    </a:lnTo>
                    <a:lnTo>
                      <a:pt x="2686" y="377"/>
                    </a:lnTo>
                    <a:lnTo>
                      <a:pt x="2700" y="428"/>
                    </a:lnTo>
                    <a:lnTo>
                      <a:pt x="2732" y="525"/>
                    </a:lnTo>
                    <a:lnTo>
                      <a:pt x="2768" y="587"/>
                    </a:lnTo>
                    <a:lnTo>
                      <a:pt x="2800" y="620"/>
                    </a:lnTo>
                    <a:lnTo>
                      <a:pt x="2840" y="644"/>
                    </a:lnTo>
                    <a:lnTo>
                      <a:pt x="2891" y="659"/>
                    </a:lnTo>
                    <a:lnTo>
                      <a:pt x="2922" y="660"/>
                    </a:ln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36">
                <a:extLst>
                  <a:ext uri="{FF2B5EF4-FFF2-40B4-BE49-F238E27FC236}">
                    <a16:creationId xmlns:a16="http://schemas.microsoft.com/office/drawing/2014/main" id="{49AE2411-49AE-414E-ACB6-9BF2E13EADE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004962" y="288971"/>
                <a:ext cx="40603" cy="33328"/>
              </a:xfrm>
              <a:custGeom>
                <a:avLst/>
                <a:gdLst>
                  <a:gd name="T0" fmla="*/ 0 w 518"/>
                  <a:gd name="T1" fmla="*/ 424 h 424"/>
                  <a:gd name="T2" fmla="*/ 24 w 518"/>
                  <a:gd name="T3" fmla="*/ 417 h 424"/>
                  <a:gd name="T4" fmla="*/ 65 w 518"/>
                  <a:gd name="T5" fmla="*/ 401 h 424"/>
                  <a:gd name="T6" fmla="*/ 120 w 518"/>
                  <a:gd name="T7" fmla="*/ 368 h 424"/>
                  <a:gd name="T8" fmla="*/ 181 w 518"/>
                  <a:gd name="T9" fmla="*/ 309 h 424"/>
                  <a:gd name="T10" fmla="*/ 232 w 518"/>
                  <a:gd name="T11" fmla="*/ 244 h 424"/>
                  <a:gd name="T12" fmla="*/ 281 w 518"/>
                  <a:gd name="T13" fmla="*/ 174 h 424"/>
                  <a:gd name="T14" fmla="*/ 333 w 518"/>
                  <a:gd name="T15" fmla="*/ 109 h 424"/>
                  <a:gd name="T16" fmla="*/ 394 w 518"/>
                  <a:gd name="T17" fmla="*/ 53 h 424"/>
                  <a:gd name="T18" fmla="*/ 451 w 518"/>
                  <a:gd name="T19" fmla="*/ 21 h 424"/>
                  <a:gd name="T20" fmla="*/ 494 w 518"/>
                  <a:gd name="T21" fmla="*/ 5 h 424"/>
                  <a:gd name="T22" fmla="*/ 518 w 518"/>
                  <a:gd name="T23" fmla="*/ 0 h 424"/>
                  <a:gd name="T24" fmla="*/ 489 w 518"/>
                  <a:gd name="T25" fmla="*/ 29 h 424"/>
                  <a:gd name="T26" fmla="*/ 434 w 518"/>
                  <a:gd name="T27" fmla="*/ 92 h 424"/>
                  <a:gd name="T28" fmla="*/ 357 w 518"/>
                  <a:gd name="T29" fmla="*/ 192 h 424"/>
                  <a:gd name="T30" fmla="*/ 274 w 518"/>
                  <a:gd name="T31" fmla="*/ 285 h 424"/>
                  <a:gd name="T32" fmla="*/ 212 w 518"/>
                  <a:gd name="T33" fmla="*/ 340 h 424"/>
                  <a:gd name="T34" fmla="*/ 137 w 518"/>
                  <a:gd name="T35" fmla="*/ 385 h 424"/>
                  <a:gd name="T36" fmla="*/ 50 w 518"/>
                  <a:gd name="T37" fmla="*/ 416 h 424"/>
                  <a:gd name="T38" fmla="*/ 0 w 518"/>
                  <a:gd name="T39" fmla="*/ 424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18" h="424">
                    <a:moveTo>
                      <a:pt x="0" y="424"/>
                    </a:moveTo>
                    <a:lnTo>
                      <a:pt x="24" y="417"/>
                    </a:lnTo>
                    <a:lnTo>
                      <a:pt x="65" y="401"/>
                    </a:lnTo>
                    <a:lnTo>
                      <a:pt x="120" y="368"/>
                    </a:lnTo>
                    <a:lnTo>
                      <a:pt x="181" y="309"/>
                    </a:lnTo>
                    <a:lnTo>
                      <a:pt x="232" y="244"/>
                    </a:lnTo>
                    <a:lnTo>
                      <a:pt x="281" y="174"/>
                    </a:lnTo>
                    <a:lnTo>
                      <a:pt x="333" y="109"/>
                    </a:lnTo>
                    <a:lnTo>
                      <a:pt x="394" y="53"/>
                    </a:lnTo>
                    <a:lnTo>
                      <a:pt x="451" y="21"/>
                    </a:lnTo>
                    <a:lnTo>
                      <a:pt x="494" y="5"/>
                    </a:lnTo>
                    <a:lnTo>
                      <a:pt x="518" y="0"/>
                    </a:lnTo>
                    <a:lnTo>
                      <a:pt x="489" y="29"/>
                    </a:lnTo>
                    <a:lnTo>
                      <a:pt x="434" y="92"/>
                    </a:lnTo>
                    <a:lnTo>
                      <a:pt x="357" y="192"/>
                    </a:lnTo>
                    <a:lnTo>
                      <a:pt x="274" y="285"/>
                    </a:lnTo>
                    <a:lnTo>
                      <a:pt x="212" y="340"/>
                    </a:lnTo>
                    <a:lnTo>
                      <a:pt x="137" y="385"/>
                    </a:lnTo>
                    <a:lnTo>
                      <a:pt x="50" y="416"/>
                    </a:lnTo>
                    <a:lnTo>
                      <a:pt x="0" y="42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37">
                <a:extLst>
                  <a:ext uri="{FF2B5EF4-FFF2-40B4-BE49-F238E27FC236}">
                    <a16:creationId xmlns:a16="http://schemas.microsoft.com/office/drawing/2014/main" id="{84A3B4B2-1894-40D4-BFC9-F647669E3AB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045566" y="325819"/>
                <a:ext cx="44124" cy="36848"/>
              </a:xfrm>
              <a:custGeom>
                <a:avLst/>
                <a:gdLst>
                  <a:gd name="T0" fmla="*/ 0 w 565"/>
                  <a:gd name="T1" fmla="*/ 472 h 472"/>
                  <a:gd name="T2" fmla="*/ 49 w 565"/>
                  <a:gd name="T3" fmla="*/ 456 h 472"/>
                  <a:gd name="T4" fmla="*/ 136 w 565"/>
                  <a:gd name="T5" fmla="*/ 415 h 472"/>
                  <a:gd name="T6" fmla="*/ 213 w 565"/>
                  <a:gd name="T7" fmla="*/ 361 h 472"/>
                  <a:gd name="T8" fmla="*/ 281 w 565"/>
                  <a:gd name="T9" fmla="*/ 300 h 472"/>
                  <a:gd name="T10" fmla="*/ 376 w 565"/>
                  <a:gd name="T11" fmla="*/ 200 h 472"/>
                  <a:gd name="T12" fmla="*/ 498 w 565"/>
                  <a:gd name="T13" fmla="*/ 63 h 472"/>
                  <a:gd name="T14" fmla="*/ 565 w 565"/>
                  <a:gd name="T15" fmla="*/ 0 h 472"/>
                  <a:gd name="T16" fmla="*/ 510 w 565"/>
                  <a:gd name="T17" fmla="*/ 76 h 472"/>
                  <a:gd name="T18" fmla="*/ 433 w 565"/>
                  <a:gd name="T19" fmla="*/ 192 h 472"/>
                  <a:gd name="T20" fmla="*/ 377 w 565"/>
                  <a:gd name="T21" fmla="*/ 267 h 472"/>
                  <a:gd name="T22" fmla="*/ 316 w 565"/>
                  <a:gd name="T23" fmla="*/ 335 h 472"/>
                  <a:gd name="T24" fmla="*/ 245 w 565"/>
                  <a:gd name="T25" fmla="*/ 393 h 472"/>
                  <a:gd name="T26" fmla="*/ 160 w 565"/>
                  <a:gd name="T27" fmla="*/ 439 h 472"/>
                  <a:gd name="T28" fmla="*/ 59 w 565"/>
                  <a:gd name="T29" fmla="*/ 467 h 472"/>
                  <a:gd name="T30" fmla="*/ 0 w 565"/>
                  <a:gd name="T31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5" h="472">
                    <a:moveTo>
                      <a:pt x="0" y="472"/>
                    </a:moveTo>
                    <a:lnTo>
                      <a:pt x="49" y="456"/>
                    </a:lnTo>
                    <a:lnTo>
                      <a:pt x="136" y="415"/>
                    </a:lnTo>
                    <a:lnTo>
                      <a:pt x="213" y="361"/>
                    </a:lnTo>
                    <a:lnTo>
                      <a:pt x="281" y="300"/>
                    </a:lnTo>
                    <a:lnTo>
                      <a:pt x="376" y="200"/>
                    </a:lnTo>
                    <a:lnTo>
                      <a:pt x="498" y="63"/>
                    </a:lnTo>
                    <a:lnTo>
                      <a:pt x="565" y="0"/>
                    </a:lnTo>
                    <a:lnTo>
                      <a:pt x="510" y="76"/>
                    </a:lnTo>
                    <a:lnTo>
                      <a:pt x="433" y="192"/>
                    </a:lnTo>
                    <a:lnTo>
                      <a:pt x="377" y="267"/>
                    </a:lnTo>
                    <a:lnTo>
                      <a:pt x="316" y="335"/>
                    </a:lnTo>
                    <a:lnTo>
                      <a:pt x="245" y="393"/>
                    </a:lnTo>
                    <a:lnTo>
                      <a:pt x="160" y="439"/>
                    </a:lnTo>
                    <a:lnTo>
                      <a:pt x="59" y="467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50">
                <a:extLst>
                  <a:ext uri="{FF2B5EF4-FFF2-40B4-BE49-F238E27FC236}">
                    <a16:creationId xmlns:a16="http://schemas.microsoft.com/office/drawing/2014/main" id="{BDE9FEC0-0962-4710-A620-F14DFEF9DC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2004" y="362667"/>
                <a:ext cx="11970" cy="25817"/>
              </a:xfrm>
              <a:custGeom>
                <a:avLst/>
                <a:gdLst>
                  <a:gd name="T0" fmla="*/ 58 w 153"/>
                  <a:gd name="T1" fmla="*/ 330 h 330"/>
                  <a:gd name="T2" fmla="*/ 74 w 153"/>
                  <a:gd name="T3" fmla="*/ 329 h 330"/>
                  <a:gd name="T4" fmla="*/ 98 w 153"/>
                  <a:gd name="T5" fmla="*/ 317 h 330"/>
                  <a:gd name="T6" fmla="*/ 118 w 153"/>
                  <a:gd name="T7" fmla="*/ 301 h 330"/>
                  <a:gd name="T8" fmla="*/ 137 w 153"/>
                  <a:gd name="T9" fmla="*/ 286 h 330"/>
                  <a:gd name="T10" fmla="*/ 151 w 153"/>
                  <a:gd name="T11" fmla="*/ 282 h 330"/>
                  <a:gd name="T12" fmla="*/ 153 w 153"/>
                  <a:gd name="T13" fmla="*/ 255 h 330"/>
                  <a:gd name="T14" fmla="*/ 151 w 153"/>
                  <a:gd name="T15" fmla="*/ 204 h 330"/>
                  <a:gd name="T16" fmla="*/ 139 w 153"/>
                  <a:gd name="T17" fmla="*/ 163 h 330"/>
                  <a:gd name="T18" fmla="*/ 120 w 153"/>
                  <a:gd name="T19" fmla="*/ 128 h 330"/>
                  <a:gd name="T20" fmla="*/ 86 w 153"/>
                  <a:gd name="T21" fmla="*/ 83 h 330"/>
                  <a:gd name="T22" fmla="*/ 34 w 153"/>
                  <a:gd name="T23" fmla="*/ 29 h 330"/>
                  <a:gd name="T24" fmla="*/ 10 w 153"/>
                  <a:gd name="T25" fmla="*/ 0 h 330"/>
                  <a:gd name="T26" fmla="*/ 4 w 153"/>
                  <a:gd name="T27" fmla="*/ 29 h 330"/>
                  <a:gd name="T28" fmla="*/ 0 w 153"/>
                  <a:gd name="T29" fmla="*/ 80 h 330"/>
                  <a:gd name="T30" fmla="*/ 7 w 153"/>
                  <a:gd name="T31" fmla="*/ 121 h 330"/>
                  <a:gd name="T32" fmla="*/ 19 w 153"/>
                  <a:gd name="T33" fmla="*/ 156 h 330"/>
                  <a:gd name="T34" fmla="*/ 46 w 153"/>
                  <a:gd name="T35" fmla="*/ 200 h 330"/>
                  <a:gd name="T36" fmla="*/ 87 w 153"/>
                  <a:gd name="T37" fmla="*/ 253 h 330"/>
                  <a:gd name="T38" fmla="*/ 104 w 153"/>
                  <a:gd name="T39" fmla="*/ 282 h 330"/>
                  <a:gd name="T40" fmla="*/ 84 w 153"/>
                  <a:gd name="T41" fmla="*/ 282 h 330"/>
                  <a:gd name="T42" fmla="*/ 47 w 153"/>
                  <a:gd name="T43" fmla="*/ 290 h 330"/>
                  <a:gd name="T44" fmla="*/ 30 w 153"/>
                  <a:gd name="T45" fmla="*/ 300 h 330"/>
                  <a:gd name="T46" fmla="*/ 26 w 153"/>
                  <a:gd name="T47" fmla="*/ 308 h 330"/>
                  <a:gd name="T48" fmla="*/ 34 w 153"/>
                  <a:gd name="T49" fmla="*/ 321 h 330"/>
                  <a:gd name="T50" fmla="*/ 58 w 153"/>
                  <a:gd name="T51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58" y="330"/>
                    </a:moveTo>
                    <a:lnTo>
                      <a:pt x="74" y="329"/>
                    </a:lnTo>
                    <a:lnTo>
                      <a:pt x="98" y="317"/>
                    </a:lnTo>
                    <a:lnTo>
                      <a:pt x="118" y="301"/>
                    </a:lnTo>
                    <a:lnTo>
                      <a:pt x="137" y="286"/>
                    </a:lnTo>
                    <a:lnTo>
                      <a:pt x="151" y="282"/>
                    </a:lnTo>
                    <a:lnTo>
                      <a:pt x="153" y="255"/>
                    </a:lnTo>
                    <a:lnTo>
                      <a:pt x="151" y="204"/>
                    </a:lnTo>
                    <a:lnTo>
                      <a:pt x="139" y="163"/>
                    </a:lnTo>
                    <a:lnTo>
                      <a:pt x="120" y="128"/>
                    </a:lnTo>
                    <a:lnTo>
                      <a:pt x="86" y="83"/>
                    </a:lnTo>
                    <a:lnTo>
                      <a:pt x="34" y="29"/>
                    </a:lnTo>
                    <a:lnTo>
                      <a:pt x="10" y="0"/>
                    </a:lnTo>
                    <a:lnTo>
                      <a:pt x="4" y="29"/>
                    </a:lnTo>
                    <a:lnTo>
                      <a:pt x="0" y="80"/>
                    </a:lnTo>
                    <a:lnTo>
                      <a:pt x="7" y="121"/>
                    </a:lnTo>
                    <a:lnTo>
                      <a:pt x="19" y="156"/>
                    </a:lnTo>
                    <a:lnTo>
                      <a:pt x="46" y="200"/>
                    </a:lnTo>
                    <a:lnTo>
                      <a:pt x="87" y="253"/>
                    </a:lnTo>
                    <a:lnTo>
                      <a:pt x="104" y="282"/>
                    </a:lnTo>
                    <a:lnTo>
                      <a:pt x="84" y="282"/>
                    </a:lnTo>
                    <a:lnTo>
                      <a:pt x="47" y="290"/>
                    </a:lnTo>
                    <a:lnTo>
                      <a:pt x="30" y="300"/>
                    </a:lnTo>
                    <a:lnTo>
                      <a:pt x="26" y="308"/>
                    </a:lnTo>
                    <a:lnTo>
                      <a:pt x="34" y="321"/>
                    </a:lnTo>
                    <a:lnTo>
                      <a:pt x="58" y="33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51">
                <a:extLst>
                  <a:ext uri="{FF2B5EF4-FFF2-40B4-BE49-F238E27FC236}">
                    <a16:creationId xmlns:a16="http://schemas.microsoft.com/office/drawing/2014/main" id="{F9B43915-D231-4EA4-9D7E-AE6785A0B1F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98911" y="351636"/>
                <a:ext cx="21592" cy="48114"/>
              </a:xfrm>
              <a:custGeom>
                <a:avLst/>
                <a:gdLst>
                  <a:gd name="T0" fmla="*/ 40 w 276"/>
                  <a:gd name="T1" fmla="*/ 96 h 615"/>
                  <a:gd name="T2" fmla="*/ 33 w 276"/>
                  <a:gd name="T3" fmla="*/ 180 h 615"/>
                  <a:gd name="T4" fmla="*/ 12 w 276"/>
                  <a:gd name="T5" fmla="*/ 334 h 615"/>
                  <a:gd name="T6" fmla="*/ 0 w 276"/>
                  <a:gd name="T7" fmla="*/ 433 h 615"/>
                  <a:gd name="T8" fmla="*/ 0 w 276"/>
                  <a:gd name="T9" fmla="*/ 492 h 615"/>
                  <a:gd name="T10" fmla="*/ 7 w 276"/>
                  <a:gd name="T11" fmla="*/ 547 h 615"/>
                  <a:gd name="T12" fmla="*/ 25 w 276"/>
                  <a:gd name="T13" fmla="*/ 593 h 615"/>
                  <a:gd name="T14" fmla="*/ 40 w 276"/>
                  <a:gd name="T15" fmla="*/ 615 h 615"/>
                  <a:gd name="T16" fmla="*/ 59 w 276"/>
                  <a:gd name="T17" fmla="*/ 569 h 615"/>
                  <a:gd name="T18" fmla="*/ 104 w 276"/>
                  <a:gd name="T19" fmla="*/ 463 h 615"/>
                  <a:gd name="T20" fmla="*/ 128 w 276"/>
                  <a:gd name="T21" fmla="*/ 378 h 615"/>
                  <a:gd name="T22" fmla="*/ 133 w 276"/>
                  <a:gd name="T23" fmla="*/ 320 h 615"/>
                  <a:gd name="T24" fmla="*/ 127 w 276"/>
                  <a:gd name="T25" fmla="*/ 266 h 615"/>
                  <a:gd name="T26" fmla="*/ 105 w 276"/>
                  <a:gd name="T27" fmla="*/ 214 h 615"/>
                  <a:gd name="T28" fmla="*/ 87 w 276"/>
                  <a:gd name="T29" fmla="*/ 190 h 615"/>
                  <a:gd name="T30" fmla="*/ 109 w 276"/>
                  <a:gd name="T31" fmla="*/ 188 h 615"/>
                  <a:gd name="T32" fmla="*/ 148 w 276"/>
                  <a:gd name="T33" fmla="*/ 182 h 615"/>
                  <a:gd name="T34" fmla="*/ 183 w 276"/>
                  <a:gd name="T35" fmla="*/ 168 h 615"/>
                  <a:gd name="T36" fmla="*/ 212 w 276"/>
                  <a:gd name="T37" fmla="*/ 150 h 615"/>
                  <a:gd name="T38" fmla="*/ 235 w 276"/>
                  <a:gd name="T39" fmla="*/ 127 h 615"/>
                  <a:gd name="T40" fmla="*/ 253 w 276"/>
                  <a:gd name="T41" fmla="*/ 98 h 615"/>
                  <a:gd name="T42" fmla="*/ 267 w 276"/>
                  <a:gd name="T43" fmla="*/ 63 h 615"/>
                  <a:gd name="T44" fmla="*/ 273 w 276"/>
                  <a:gd name="T45" fmla="*/ 24 h 615"/>
                  <a:gd name="T46" fmla="*/ 276 w 276"/>
                  <a:gd name="T47" fmla="*/ 2 h 615"/>
                  <a:gd name="T48" fmla="*/ 255 w 276"/>
                  <a:gd name="T49" fmla="*/ 0 h 615"/>
                  <a:gd name="T50" fmla="*/ 217 w 276"/>
                  <a:gd name="T51" fmla="*/ 6 h 615"/>
                  <a:gd name="T52" fmla="*/ 172 w 276"/>
                  <a:gd name="T53" fmla="*/ 23 h 615"/>
                  <a:gd name="T54" fmla="*/ 123 w 276"/>
                  <a:gd name="T55" fmla="*/ 55 h 615"/>
                  <a:gd name="T56" fmla="*/ 72 w 276"/>
                  <a:gd name="T57" fmla="*/ 87 h 615"/>
                  <a:gd name="T58" fmla="*/ 40 w 276"/>
                  <a:gd name="T59" fmla="*/ 96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6" h="615">
                    <a:moveTo>
                      <a:pt x="40" y="96"/>
                    </a:moveTo>
                    <a:lnTo>
                      <a:pt x="33" y="180"/>
                    </a:lnTo>
                    <a:lnTo>
                      <a:pt x="12" y="334"/>
                    </a:lnTo>
                    <a:lnTo>
                      <a:pt x="0" y="433"/>
                    </a:lnTo>
                    <a:lnTo>
                      <a:pt x="0" y="492"/>
                    </a:lnTo>
                    <a:lnTo>
                      <a:pt x="7" y="547"/>
                    </a:lnTo>
                    <a:lnTo>
                      <a:pt x="25" y="593"/>
                    </a:lnTo>
                    <a:lnTo>
                      <a:pt x="40" y="615"/>
                    </a:lnTo>
                    <a:lnTo>
                      <a:pt x="59" y="569"/>
                    </a:lnTo>
                    <a:lnTo>
                      <a:pt x="104" y="463"/>
                    </a:lnTo>
                    <a:lnTo>
                      <a:pt x="128" y="378"/>
                    </a:lnTo>
                    <a:lnTo>
                      <a:pt x="133" y="320"/>
                    </a:lnTo>
                    <a:lnTo>
                      <a:pt x="127" y="266"/>
                    </a:lnTo>
                    <a:lnTo>
                      <a:pt x="105" y="214"/>
                    </a:lnTo>
                    <a:lnTo>
                      <a:pt x="87" y="190"/>
                    </a:lnTo>
                    <a:lnTo>
                      <a:pt x="109" y="188"/>
                    </a:lnTo>
                    <a:lnTo>
                      <a:pt x="148" y="182"/>
                    </a:lnTo>
                    <a:lnTo>
                      <a:pt x="183" y="168"/>
                    </a:lnTo>
                    <a:lnTo>
                      <a:pt x="212" y="150"/>
                    </a:lnTo>
                    <a:lnTo>
                      <a:pt x="235" y="127"/>
                    </a:lnTo>
                    <a:lnTo>
                      <a:pt x="253" y="98"/>
                    </a:lnTo>
                    <a:lnTo>
                      <a:pt x="267" y="63"/>
                    </a:lnTo>
                    <a:lnTo>
                      <a:pt x="273" y="24"/>
                    </a:lnTo>
                    <a:lnTo>
                      <a:pt x="276" y="2"/>
                    </a:lnTo>
                    <a:lnTo>
                      <a:pt x="255" y="0"/>
                    </a:lnTo>
                    <a:lnTo>
                      <a:pt x="217" y="6"/>
                    </a:lnTo>
                    <a:lnTo>
                      <a:pt x="172" y="23"/>
                    </a:lnTo>
                    <a:lnTo>
                      <a:pt x="123" y="55"/>
                    </a:lnTo>
                    <a:lnTo>
                      <a:pt x="72" y="87"/>
                    </a:lnTo>
                    <a:lnTo>
                      <a:pt x="40" y="9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52">
                <a:extLst>
                  <a:ext uri="{FF2B5EF4-FFF2-40B4-BE49-F238E27FC236}">
                    <a16:creationId xmlns:a16="http://schemas.microsoft.com/office/drawing/2014/main" id="{4C2C39F5-9860-4FF4-8792-F347F00BC49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65332" y="350228"/>
                <a:ext cx="29572" cy="18307"/>
              </a:xfrm>
              <a:custGeom>
                <a:avLst/>
                <a:gdLst>
                  <a:gd name="T0" fmla="*/ 141 w 377"/>
                  <a:gd name="T1" fmla="*/ 66 h 236"/>
                  <a:gd name="T2" fmla="*/ 97 w 377"/>
                  <a:gd name="T3" fmla="*/ 69 h 236"/>
                  <a:gd name="T4" fmla="*/ 33 w 377"/>
                  <a:gd name="T5" fmla="*/ 76 h 236"/>
                  <a:gd name="T6" fmla="*/ 11 w 377"/>
                  <a:gd name="T7" fmla="*/ 89 h 236"/>
                  <a:gd name="T8" fmla="*/ 3 w 377"/>
                  <a:gd name="T9" fmla="*/ 104 h 236"/>
                  <a:gd name="T10" fmla="*/ 0 w 377"/>
                  <a:gd name="T11" fmla="*/ 114 h 236"/>
                  <a:gd name="T12" fmla="*/ 25 w 377"/>
                  <a:gd name="T13" fmla="*/ 116 h 236"/>
                  <a:gd name="T14" fmla="*/ 77 w 377"/>
                  <a:gd name="T15" fmla="*/ 130 h 236"/>
                  <a:gd name="T16" fmla="*/ 159 w 377"/>
                  <a:gd name="T17" fmla="*/ 168 h 236"/>
                  <a:gd name="T18" fmla="*/ 237 w 377"/>
                  <a:gd name="T19" fmla="*/ 209 h 236"/>
                  <a:gd name="T20" fmla="*/ 285 w 377"/>
                  <a:gd name="T21" fmla="*/ 229 h 236"/>
                  <a:gd name="T22" fmla="*/ 328 w 377"/>
                  <a:gd name="T23" fmla="*/ 236 h 236"/>
                  <a:gd name="T24" fmla="*/ 364 w 377"/>
                  <a:gd name="T25" fmla="*/ 224 h 236"/>
                  <a:gd name="T26" fmla="*/ 377 w 377"/>
                  <a:gd name="T27" fmla="*/ 208 h 236"/>
                  <a:gd name="T28" fmla="*/ 362 w 377"/>
                  <a:gd name="T29" fmla="*/ 210 h 236"/>
                  <a:gd name="T30" fmla="*/ 336 w 377"/>
                  <a:gd name="T31" fmla="*/ 206 h 236"/>
                  <a:gd name="T32" fmla="*/ 300 w 377"/>
                  <a:gd name="T33" fmla="*/ 192 h 236"/>
                  <a:gd name="T34" fmla="*/ 259 w 377"/>
                  <a:gd name="T35" fmla="*/ 154 h 236"/>
                  <a:gd name="T36" fmla="*/ 223 w 377"/>
                  <a:gd name="T37" fmla="*/ 108 h 236"/>
                  <a:gd name="T38" fmla="*/ 176 w 377"/>
                  <a:gd name="T39" fmla="*/ 38 h 236"/>
                  <a:gd name="T40" fmla="*/ 136 w 377"/>
                  <a:gd name="T41" fmla="*/ 0 h 236"/>
                  <a:gd name="T42" fmla="*/ 115 w 377"/>
                  <a:gd name="T43" fmla="*/ 1 h 236"/>
                  <a:gd name="T44" fmla="*/ 101 w 377"/>
                  <a:gd name="T45" fmla="*/ 10 h 236"/>
                  <a:gd name="T46" fmla="*/ 95 w 377"/>
                  <a:gd name="T47" fmla="*/ 20 h 236"/>
                  <a:gd name="T48" fmla="*/ 116 w 377"/>
                  <a:gd name="T49" fmla="*/ 22 h 236"/>
                  <a:gd name="T50" fmla="*/ 139 w 377"/>
                  <a:gd name="T51" fmla="*/ 34 h 236"/>
                  <a:gd name="T52" fmla="*/ 144 w 377"/>
                  <a:gd name="T53" fmla="*/ 53 h 236"/>
                  <a:gd name="T54" fmla="*/ 141 w 377"/>
                  <a:gd name="T55" fmla="*/ 6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141" y="66"/>
                    </a:moveTo>
                    <a:lnTo>
                      <a:pt x="97" y="69"/>
                    </a:lnTo>
                    <a:lnTo>
                      <a:pt x="33" y="76"/>
                    </a:lnTo>
                    <a:lnTo>
                      <a:pt x="11" y="89"/>
                    </a:lnTo>
                    <a:lnTo>
                      <a:pt x="3" y="104"/>
                    </a:lnTo>
                    <a:lnTo>
                      <a:pt x="0" y="114"/>
                    </a:lnTo>
                    <a:lnTo>
                      <a:pt x="25" y="116"/>
                    </a:lnTo>
                    <a:lnTo>
                      <a:pt x="77" y="130"/>
                    </a:lnTo>
                    <a:lnTo>
                      <a:pt x="159" y="168"/>
                    </a:lnTo>
                    <a:lnTo>
                      <a:pt x="237" y="209"/>
                    </a:lnTo>
                    <a:lnTo>
                      <a:pt x="285" y="229"/>
                    </a:lnTo>
                    <a:lnTo>
                      <a:pt x="328" y="236"/>
                    </a:lnTo>
                    <a:lnTo>
                      <a:pt x="364" y="224"/>
                    </a:lnTo>
                    <a:lnTo>
                      <a:pt x="377" y="208"/>
                    </a:lnTo>
                    <a:lnTo>
                      <a:pt x="362" y="210"/>
                    </a:lnTo>
                    <a:lnTo>
                      <a:pt x="336" y="206"/>
                    </a:lnTo>
                    <a:lnTo>
                      <a:pt x="300" y="192"/>
                    </a:lnTo>
                    <a:lnTo>
                      <a:pt x="259" y="154"/>
                    </a:lnTo>
                    <a:lnTo>
                      <a:pt x="223" y="108"/>
                    </a:lnTo>
                    <a:lnTo>
                      <a:pt x="176" y="38"/>
                    </a:lnTo>
                    <a:lnTo>
                      <a:pt x="136" y="0"/>
                    </a:lnTo>
                    <a:lnTo>
                      <a:pt x="115" y="1"/>
                    </a:lnTo>
                    <a:lnTo>
                      <a:pt x="101" y="10"/>
                    </a:lnTo>
                    <a:lnTo>
                      <a:pt x="95" y="20"/>
                    </a:lnTo>
                    <a:lnTo>
                      <a:pt x="116" y="22"/>
                    </a:lnTo>
                    <a:lnTo>
                      <a:pt x="139" y="34"/>
                    </a:lnTo>
                    <a:lnTo>
                      <a:pt x="144" y="53"/>
                    </a:lnTo>
                    <a:lnTo>
                      <a:pt x="141" y="6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53">
                <a:extLst>
                  <a:ext uri="{FF2B5EF4-FFF2-40B4-BE49-F238E27FC236}">
                    <a16:creationId xmlns:a16="http://schemas.microsoft.com/office/drawing/2014/main" id="{ABDE8E91-EE47-43DF-8B30-1C8426DBA90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02180" y="347177"/>
                <a:ext cx="33328" cy="23001"/>
              </a:xfrm>
              <a:custGeom>
                <a:avLst/>
                <a:gdLst>
                  <a:gd name="T0" fmla="*/ 2 w 427"/>
                  <a:gd name="T1" fmla="*/ 199 h 294"/>
                  <a:gd name="T2" fmla="*/ 32 w 427"/>
                  <a:gd name="T3" fmla="*/ 184 h 294"/>
                  <a:gd name="T4" fmla="*/ 78 w 427"/>
                  <a:gd name="T5" fmla="*/ 170 h 294"/>
                  <a:gd name="T6" fmla="*/ 112 w 427"/>
                  <a:gd name="T7" fmla="*/ 174 h 294"/>
                  <a:gd name="T8" fmla="*/ 138 w 427"/>
                  <a:gd name="T9" fmla="*/ 188 h 294"/>
                  <a:gd name="T10" fmla="*/ 171 w 427"/>
                  <a:gd name="T11" fmla="*/ 226 h 294"/>
                  <a:gd name="T12" fmla="*/ 215 w 427"/>
                  <a:gd name="T13" fmla="*/ 266 h 294"/>
                  <a:gd name="T14" fmla="*/ 258 w 427"/>
                  <a:gd name="T15" fmla="*/ 287 h 294"/>
                  <a:gd name="T16" fmla="*/ 284 w 427"/>
                  <a:gd name="T17" fmla="*/ 294 h 294"/>
                  <a:gd name="T18" fmla="*/ 294 w 427"/>
                  <a:gd name="T19" fmla="*/ 278 h 294"/>
                  <a:gd name="T20" fmla="*/ 304 w 427"/>
                  <a:gd name="T21" fmla="*/ 243 h 294"/>
                  <a:gd name="T22" fmla="*/ 310 w 427"/>
                  <a:gd name="T23" fmla="*/ 187 h 294"/>
                  <a:gd name="T24" fmla="*/ 318 w 427"/>
                  <a:gd name="T25" fmla="*/ 142 h 294"/>
                  <a:gd name="T26" fmla="*/ 331 w 427"/>
                  <a:gd name="T27" fmla="*/ 124 h 294"/>
                  <a:gd name="T28" fmla="*/ 356 w 427"/>
                  <a:gd name="T29" fmla="*/ 120 h 294"/>
                  <a:gd name="T30" fmla="*/ 398 w 427"/>
                  <a:gd name="T31" fmla="*/ 135 h 294"/>
                  <a:gd name="T32" fmla="*/ 425 w 427"/>
                  <a:gd name="T33" fmla="*/ 152 h 294"/>
                  <a:gd name="T34" fmla="*/ 427 w 427"/>
                  <a:gd name="T35" fmla="*/ 126 h 294"/>
                  <a:gd name="T36" fmla="*/ 421 w 427"/>
                  <a:gd name="T37" fmla="*/ 83 h 294"/>
                  <a:gd name="T38" fmla="*/ 406 w 427"/>
                  <a:gd name="T39" fmla="*/ 50 h 294"/>
                  <a:gd name="T40" fmla="*/ 382 w 427"/>
                  <a:gd name="T41" fmla="*/ 24 h 294"/>
                  <a:gd name="T42" fmla="*/ 351 w 427"/>
                  <a:gd name="T43" fmla="*/ 8 h 294"/>
                  <a:gd name="T44" fmla="*/ 315 w 427"/>
                  <a:gd name="T45" fmla="*/ 0 h 294"/>
                  <a:gd name="T46" fmla="*/ 255 w 427"/>
                  <a:gd name="T47" fmla="*/ 0 h 294"/>
                  <a:gd name="T48" fmla="*/ 171 w 427"/>
                  <a:gd name="T49" fmla="*/ 20 h 294"/>
                  <a:gd name="T50" fmla="*/ 92 w 427"/>
                  <a:gd name="T51" fmla="*/ 60 h 294"/>
                  <a:gd name="T52" fmla="*/ 46 w 427"/>
                  <a:gd name="T53" fmla="*/ 98 h 294"/>
                  <a:gd name="T54" fmla="*/ 22 w 427"/>
                  <a:gd name="T55" fmla="*/ 126 h 294"/>
                  <a:gd name="T56" fmla="*/ 6 w 427"/>
                  <a:gd name="T57" fmla="*/ 155 h 294"/>
                  <a:gd name="T58" fmla="*/ 0 w 427"/>
                  <a:gd name="T59" fmla="*/ 184 h 294"/>
                  <a:gd name="T60" fmla="*/ 2 w 427"/>
                  <a:gd name="T61" fmla="*/ 199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7" h="294">
                    <a:moveTo>
                      <a:pt x="2" y="199"/>
                    </a:moveTo>
                    <a:lnTo>
                      <a:pt x="32" y="184"/>
                    </a:lnTo>
                    <a:lnTo>
                      <a:pt x="78" y="170"/>
                    </a:lnTo>
                    <a:lnTo>
                      <a:pt x="112" y="174"/>
                    </a:lnTo>
                    <a:lnTo>
                      <a:pt x="138" y="188"/>
                    </a:lnTo>
                    <a:lnTo>
                      <a:pt x="171" y="226"/>
                    </a:lnTo>
                    <a:lnTo>
                      <a:pt x="215" y="266"/>
                    </a:lnTo>
                    <a:lnTo>
                      <a:pt x="258" y="287"/>
                    </a:lnTo>
                    <a:lnTo>
                      <a:pt x="284" y="294"/>
                    </a:lnTo>
                    <a:lnTo>
                      <a:pt x="294" y="278"/>
                    </a:lnTo>
                    <a:lnTo>
                      <a:pt x="304" y="243"/>
                    </a:lnTo>
                    <a:lnTo>
                      <a:pt x="310" y="187"/>
                    </a:lnTo>
                    <a:lnTo>
                      <a:pt x="318" y="142"/>
                    </a:lnTo>
                    <a:lnTo>
                      <a:pt x="331" y="124"/>
                    </a:lnTo>
                    <a:lnTo>
                      <a:pt x="356" y="120"/>
                    </a:lnTo>
                    <a:lnTo>
                      <a:pt x="398" y="135"/>
                    </a:lnTo>
                    <a:lnTo>
                      <a:pt x="425" y="152"/>
                    </a:lnTo>
                    <a:lnTo>
                      <a:pt x="427" y="126"/>
                    </a:lnTo>
                    <a:lnTo>
                      <a:pt x="421" y="83"/>
                    </a:lnTo>
                    <a:lnTo>
                      <a:pt x="406" y="50"/>
                    </a:lnTo>
                    <a:lnTo>
                      <a:pt x="382" y="24"/>
                    </a:lnTo>
                    <a:lnTo>
                      <a:pt x="351" y="8"/>
                    </a:lnTo>
                    <a:lnTo>
                      <a:pt x="315" y="0"/>
                    </a:lnTo>
                    <a:lnTo>
                      <a:pt x="255" y="0"/>
                    </a:lnTo>
                    <a:lnTo>
                      <a:pt x="171" y="20"/>
                    </a:lnTo>
                    <a:lnTo>
                      <a:pt x="92" y="60"/>
                    </a:lnTo>
                    <a:lnTo>
                      <a:pt x="46" y="98"/>
                    </a:lnTo>
                    <a:lnTo>
                      <a:pt x="22" y="126"/>
                    </a:lnTo>
                    <a:lnTo>
                      <a:pt x="6" y="155"/>
                    </a:lnTo>
                    <a:lnTo>
                      <a:pt x="0" y="184"/>
                    </a:lnTo>
                    <a:lnTo>
                      <a:pt x="2" y="19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54">
                <a:extLst>
                  <a:ext uri="{FF2B5EF4-FFF2-40B4-BE49-F238E27FC236}">
                    <a16:creationId xmlns:a16="http://schemas.microsoft.com/office/drawing/2014/main" id="{F9FB596B-0355-459A-979C-F9B05F55E3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5760" y="314788"/>
                <a:ext cx="15021" cy="29572"/>
              </a:xfrm>
              <a:custGeom>
                <a:avLst/>
                <a:gdLst>
                  <a:gd name="T0" fmla="*/ 192 w 192"/>
                  <a:gd name="T1" fmla="*/ 377 h 377"/>
                  <a:gd name="T2" fmla="*/ 170 w 192"/>
                  <a:gd name="T3" fmla="*/ 300 h 377"/>
                  <a:gd name="T4" fmla="*/ 146 w 192"/>
                  <a:gd name="T5" fmla="*/ 188 h 377"/>
                  <a:gd name="T6" fmla="*/ 127 w 192"/>
                  <a:gd name="T7" fmla="*/ 127 h 377"/>
                  <a:gd name="T8" fmla="*/ 107 w 192"/>
                  <a:gd name="T9" fmla="*/ 92 h 377"/>
                  <a:gd name="T10" fmla="*/ 78 w 192"/>
                  <a:gd name="T11" fmla="*/ 57 h 377"/>
                  <a:gd name="T12" fmla="*/ 34 w 192"/>
                  <a:gd name="T13" fmla="*/ 20 h 377"/>
                  <a:gd name="T14" fmla="*/ 3 w 192"/>
                  <a:gd name="T15" fmla="*/ 0 h 377"/>
                  <a:gd name="T16" fmla="*/ 0 w 192"/>
                  <a:gd name="T17" fmla="*/ 21 h 377"/>
                  <a:gd name="T18" fmla="*/ 4 w 192"/>
                  <a:gd name="T19" fmla="*/ 53 h 377"/>
                  <a:gd name="T20" fmla="*/ 20 w 192"/>
                  <a:gd name="T21" fmla="*/ 91 h 377"/>
                  <a:gd name="T22" fmla="*/ 48 w 192"/>
                  <a:gd name="T23" fmla="*/ 132 h 377"/>
                  <a:gd name="T24" fmla="*/ 59 w 192"/>
                  <a:gd name="T25" fmla="*/ 175 h 377"/>
                  <a:gd name="T26" fmla="*/ 56 w 192"/>
                  <a:gd name="T27" fmla="*/ 212 h 377"/>
                  <a:gd name="T28" fmla="*/ 51 w 192"/>
                  <a:gd name="T29" fmla="*/ 236 h 377"/>
                  <a:gd name="T30" fmla="*/ 40 w 192"/>
                  <a:gd name="T31" fmla="*/ 237 h 377"/>
                  <a:gd name="T32" fmla="*/ 24 w 192"/>
                  <a:gd name="T33" fmla="*/ 248 h 377"/>
                  <a:gd name="T34" fmla="*/ 19 w 192"/>
                  <a:gd name="T35" fmla="*/ 264 h 377"/>
                  <a:gd name="T36" fmla="*/ 34 w 192"/>
                  <a:gd name="T37" fmla="*/ 279 h 377"/>
                  <a:gd name="T38" fmla="*/ 51 w 192"/>
                  <a:gd name="T39" fmla="*/ 283 h 377"/>
                  <a:gd name="T40" fmla="*/ 55 w 192"/>
                  <a:gd name="T41" fmla="*/ 271 h 377"/>
                  <a:gd name="T42" fmla="*/ 71 w 192"/>
                  <a:gd name="T43" fmla="*/ 249 h 377"/>
                  <a:gd name="T44" fmla="*/ 94 w 192"/>
                  <a:gd name="T45" fmla="*/ 237 h 377"/>
                  <a:gd name="T46" fmla="*/ 126 w 192"/>
                  <a:gd name="T47" fmla="*/ 235 h 377"/>
                  <a:gd name="T48" fmla="*/ 146 w 192"/>
                  <a:gd name="T49" fmla="*/ 236 h 377"/>
                  <a:gd name="T50" fmla="*/ 148 w 192"/>
                  <a:gd name="T51" fmla="*/ 280 h 377"/>
                  <a:gd name="T52" fmla="*/ 155 w 192"/>
                  <a:gd name="T53" fmla="*/ 345 h 377"/>
                  <a:gd name="T54" fmla="*/ 168 w 192"/>
                  <a:gd name="T55" fmla="*/ 366 h 377"/>
                  <a:gd name="T56" fmla="*/ 183 w 192"/>
                  <a:gd name="T57" fmla="*/ 376 h 377"/>
                  <a:gd name="T58" fmla="*/ 192 w 192"/>
                  <a:gd name="T59" fmla="*/ 377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92" y="377"/>
                    </a:moveTo>
                    <a:lnTo>
                      <a:pt x="170" y="300"/>
                    </a:lnTo>
                    <a:lnTo>
                      <a:pt x="146" y="188"/>
                    </a:lnTo>
                    <a:lnTo>
                      <a:pt x="127" y="127"/>
                    </a:lnTo>
                    <a:lnTo>
                      <a:pt x="107" y="92"/>
                    </a:lnTo>
                    <a:lnTo>
                      <a:pt x="78" y="57"/>
                    </a:lnTo>
                    <a:lnTo>
                      <a:pt x="34" y="20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53"/>
                    </a:lnTo>
                    <a:lnTo>
                      <a:pt x="20" y="91"/>
                    </a:lnTo>
                    <a:lnTo>
                      <a:pt x="48" y="132"/>
                    </a:lnTo>
                    <a:lnTo>
                      <a:pt x="59" y="175"/>
                    </a:lnTo>
                    <a:lnTo>
                      <a:pt x="56" y="212"/>
                    </a:lnTo>
                    <a:lnTo>
                      <a:pt x="51" y="236"/>
                    </a:lnTo>
                    <a:lnTo>
                      <a:pt x="40" y="237"/>
                    </a:lnTo>
                    <a:lnTo>
                      <a:pt x="24" y="248"/>
                    </a:lnTo>
                    <a:lnTo>
                      <a:pt x="19" y="264"/>
                    </a:lnTo>
                    <a:lnTo>
                      <a:pt x="34" y="279"/>
                    </a:lnTo>
                    <a:lnTo>
                      <a:pt x="51" y="283"/>
                    </a:lnTo>
                    <a:lnTo>
                      <a:pt x="55" y="271"/>
                    </a:lnTo>
                    <a:lnTo>
                      <a:pt x="71" y="249"/>
                    </a:lnTo>
                    <a:lnTo>
                      <a:pt x="94" y="237"/>
                    </a:lnTo>
                    <a:lnTo>
                      <a:pt x="126" y="235"/>
                    </a:lnTo>
                    <a:lnTo>
                      <a:pt x="146" y="236"/>
                    </a:lnTo>
                    <a:lnTo>
                      <a:pt x="148" y="280"/>
                    </a:lnTo>
                    <a:lnTo>
                      <a:pt x="155" y="345"/>
                    </a:lnTo>
                    <a:lnTo>
                      <a:pt x="168" y="366"/>
                    </a:lnTo>
                    <a:lnTo>
                      <a:pt x="183" y="376"/>
                    </a:lnTo>
                    <a:lnTo>
                      <a:pt x="192" y="37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55">
                <a:extLst>
                  <a:ext uri="{FF2B5EF4-FFF2-40B4-BE49-F238E27FC236}">
                    <a16:creationId xmlns:a16="http://schemas.microsoft.com/office/drawing/2014/main" id="{DE7232BF-92D2-4C74-9042-31745524872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01693" y="313849"/>
                <a:ext cx="22062" cy="19480"/>
              </a:xfrm>
              <a:custGeom>
                <a:avLst/>
                <a:gdLst>
                  <a:gd name="T0" fmla="*/ 94 w 282"/>
                  <a:gd name="T1" fmla="*/ 60 h 248"/>
                  <a:gd name="T2" fmla="*/ 89 w 282"/>
                  <a:gd name="T3" fmla="*/ 101 h 248"/>
                  <a:gd name="T4" fmla="*/ 70 w 282"/>
                  <a:gd name="T5" fmla="*/ 161 h 248"/>
                  <a:gd name="T6" fmla="*/ 64 w 282"/>
                  <a:gd name="T7" fmla="*/ 193 h 248"/>
                  <a:gd name="T8" fmla="*/ 68 w 282"/>
                  <a:gd name="T9" fmla="*/ 211 h 248"/>
                  <a:gd name="T10" fmla="*/ 85 w 282"/>
                  <a:gd name="T11" fmla="*/ 225 h 248"/>
                  <a:gd name="T12" fmla="*/ 117 w 282"/>
                  <a:gd name="T13" fmla="*/ 240 h 248"/>
                  <a:gd name="T14" fmla="*/ 141 w 282"/>
                  <a:gd name="T15" fmla="*/ 248 h 248"/>
                  <a:gd name="T16" fmla="*/ 140 w 282"/>
                  <a:gd name="T17" fmla="*/ 217 h 248"/>
                  <a:gd name="T18" fmla="*/ 142 w 282"/>
                  <a:gd name="T19" fmla="*/ 179 h 248"/>
                  <a:gd name="T20" fmla="*/ 149 w 282"/>
                  <a:gd name="T21" fmla="*/ 163 h 248"/>
                  <a:gd name="T22" fmla="*/ 162 w 282"/>
                  <a:gd name="T23" fmla="*/ 163 h 248"/>
                  <a:gd name="T24" fmla="*/ 190 w 282"/>
                  <a:gd name="T25" fmla="*/ 181 h 248"/>
                  <a:gd name="T26" fmla="*/ 230 w 282"/>
                  <a:gd name="T27" fmla="*/ 201 h 248"/>
                  <a:gd name="T28" fmla="*/ 263 w 282"/>
                  <a:gd name="T29" fmla="*/ 205 h 248"/>
                  <a:gd name="T30" fmla="*/ 282 w 282"/>
                  <a:gd name="T31" fmla="*/ 201 h 248"/>
                  <a:gd name="T32" fmla="*/ 281 w 282"/>
                  <a:gd name="T33" fmla="*/ 144 h 248"/>
                  <a:gd name="T34" fmla="*/ 277 w 282"/>
                  <a:gd name="T35" fmla="*/ 59 h 248"/>
                  <a:gd name="T36" fmla="*/ 263 w 282"/>
                  <a:gd name="T37" fmla="*/ 29 h 248"/>
                  <a:gd name="T38" fmla="*/ 247 w 282"/>
                  <a:gd name="T39" fmla="*/ 16 h 248"/>
                  <a:gd name="T40" fmla="*/ 235 w 282"/>
                  <a:gd name="T41" fmla="*/ 12 h 248"/>
                  <a:gd name="T42" fmla="*/ 238 w 282"/>
                  <a:gd name="T43" fmla="*/ 32 h 248"/>
                  <a:gd name="T44" fmla="*/ 225 w 282"/>
                  <a:gd name="T45" fmla="*/ 48 h 248"/>
                  <a:gd name="T46" fmla="*/ 177 w 282"/>
                  <a:gd name="T47" fmla="*/ 39 h 248"/>
                  <a:gd name="T48" fmla="*/ 112 w 282"/>
                  <a:gd name="T49" fmla="*/ 12 h 248"/>
                  <a:gd name="T50" fmla="*/ 68 w 282"/>
                  <a:gd name="T51" fmla="*/ 0 h 248"/>
                  <a:gd name="T52" fmla="*/ 40 w 282"/>
                  <a:gd name="T53" fmla="*/ 3 h 248"/>
                  <a:gd name="T54" fmla="*/ 24 w 282"/>
                  <a:gd name="T55" fmla="*/ 9 h 248"/>
                  <a:gd name="T56" fmla="*/ 10 w 282"/>
                  <a:gd name="T57" fmla="*/ 24 h 248"/>
                  <a:gd name="T58" fmla="*/ 2 w 282"/>
                  <a:gd name="T59" fmla="*/ 45 h 248"/>
                  <a:gd name="T60" fmla="*/ 0 w 282"/>
                  <a:gd name="T61" fmla="*/ 60 h 248"/>
                  <a:gd name="T62" fmla="*/ 94 w 282"/>
                  <a:gd name="T63" fmla="*/ 6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82" h="248">
                    <a:moveTo>
                      <a:pt x="94" y="60"/>
                    </a:moveTo>
                    <a:lnTo>
                      <a:pt x="89" y="101"/>
                    </a:lnTo>
                    <a:lnTo>
                      <a:pt x="70" y="161"/>
                    </a:lnTo>
                    <a:lnTo>
                      <a:pt x="64" y="193"/>
                    </a:lnTo>
                    <a:lnTo>
                      <a:pt x="68" y="211"/>
                    </a:lnTo>
                    <a:lnTo>
                      <a:pt x="85" y="225"/>
                    </a:lnTo>
                    <a:lnTo>
                      <a:pt x="117" y="240"/>
                    </a:lnTo>
                    <a:lnTo>
                      <a:pt x="141" y="248"/>
                    </a:lnTo>
                    <a:lnTo>
                      <a:pt x="140" y="217"/>
                    </a:lnTo>
                    <a:lnTo>
                      <a:pt x="142" y="179"/>
                    </a:lnTo>
                    <a:lnTo>
                      <a:pt x="149" y="163"/>
                    </a:lnTo>
                    <a:lnTo>
                      <a:pt x="162" y="163"/>
                    </a:lnTo>
                    <a:lnTo>
                      <a:pt x="190" y="181"/>
                    </a:lnTo>
                    <a:lnTo>
                      <a:pt x="230" y="201"/>
                    </a:lnTo>
                    <a:lnTo>
                      <a:pt x="263" y="205"/>
                    </a:lnTo>
                    <a:lnTo>
                      <a:pt x="282" y="201"/>
                    </a:lnTo>
                    <a:lnTo>
                      <a:pt x="281" y="144"/>
                    </a:lnTo>
                    <a:lnTo>
                      <a:pt x="277" y="59"/>
                    </a:lnTo>
                    <a:lnTo>
                      <a:pt x="263" y="29"/>
                    </a:lnTo>
                    <a:lnTo>
                      <a:pt x="247" y="16"/>
                    </a:lnTo>
                    <a:lnTo>
                      <a:pt x="235" y="12"/>
                    </a:lnTo>
                    <a:lnTo>
                      <a:pt x="238" y="32"/>
                    </a:lnTo>
                    <a:lnTo>
                      <a:pt x="225" y="48"/>
                    </a:lnTo>
                    <a:lnTo>
                      <a:pt x="177" y="39"/>
                    </a:lnTo>
                    <a:lnTo>
                      <a:pt x="112" y="12"/>
                    </a:lnTo>
                    <a:lnTo>
                      <a:pt x="68" y="0"/>
                    </a:lnTo>
                    <a:lnTo>
                      <a:pt x="40" y="3"/>
                    </a:lnTo>
                    <a:lnTo>
                      <a:pt x="24" y="9"/>
                    </a:lnTo>
                    <a:lnTo>
                      <a:pt x="10" y="24"/>
                    </a:lnTo>
                    <a:lnTo>
                      <a:pt x="2" y="45"/>
                    </a:lnTo>
                    <a:lnTo>
                      <a:pt x="0" y="60"/>
                    </a:lnTo>
                    <a:lnTo>
                      <a:pt x="94" y="6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56">
                <a:extLst>
                  <a:ext uri="{FF2B5EF4-FFF2-40B4-BE49-F238E27FC236}">
                    <a16:creationId xmlns:a16="http://schemas.microsoft.com/office/drawing/2014/main" id="{C66A4203-78A5-4CF8-996D-2712F16A8A2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27511" y="301645"/>
                <a:ext cx="18542" cy="22297"/>
              </a:xfrm>
              <a:custGeom>
                <a:avLst/>
                <a:gdLst>
                  <a:gd name="T0" fmla="*/ 47 w 236"/>
                  <a:gd name="T1" fmla="*/ 122 h 285"/>
                  <a:gd name="T2" fmla="*/ 47 w 236"/>
                  <a:gd name="T3" fmla="*/ 113 h 285"/>
                  <a:gd name="T4" fmla="*/ 35 w 236"/>
                  <a:gd name="T5" fmla="*/ 96 h 285"/>
                  <a:gd name="T6" fmla="*/ 19 w 236"/>
                  <a:gd name="T7" fmla="*/ 92 h 285"/>
                  <a:gd name="T8" fmla="*/ 4 w 236"/>
                  <a:gd name="T9" fmla="*/ 105 h 285"/>
                  <a:gd name="T10" fmla="*/ 0 w 236"/>
                  <a:gd name="T11" fmla="*/ 122 h 285"/>
                  <a:gd name="T12" fmla="*/ 18 w 236"/>
                  <a:gd name="T13" fmla="*/ 125 h 285"/>
                  <a:gd name="T14" fmla="*/ 55 w 236"/>
                  <a:gd name="T15" fmla="*/ 144 h 285"/>
                  <a:gd name="T16" fmla="*/ 108 w 236"/>
                  <a:gd name="T17" fmla="*/ 192 h 285"/>
                  <a:gd name="T18" fmla="*/ 173 w 236"/>
                  <a:gd name="T19" fmla="*/ 261 h 285"/>
                  <a:gd name="T20" fmla="*/ 211 w 236"/>
                  <a:gd name="T21" fmla="*/ 285 h 285"/>
                  <a:gd name="T22" fmla="*/ 229 w 236"/>
                  <a:gd name="T23" fmla="*/ 278 h 285"/>
                  <a:gd name="T24" fmla="*/ 236 w 236"/>
                  <a:gd name="T25" fmla="*/ 264 h 285"/>
                  <a:gd name="T26" fmla="*/ 224 w 236"/>
                  <a:gd name="T27" fmla="*/ 258 h 285"/>
                  <a:gd name="T28" fmla="*/ 208 w 236"/>
                  <a:gd name="T29" fmla="*/ 244 h 285"/>
                  <a:gd name="T30" fmla="*/ 193 w 236"/>
                  <a:gd name="T31" fmla="*/ 214 h 285"/>
                  <a:gd name="T32" fmla="*/ 192 w 236"/>
                  <a:gd name="T33" fmla="*/ 164 h 285"/>
                  <a:gd name="T34" fmla="*/ 201 w 236"/>
                  <a:gd name="T35" fmla="*/ 109 h 285"/>
                  <a:gd name="T36" fmla="*/ 221 w 236"/>
                  <a:gd name="T37" fmla="*/ 34 h 285"/>
                  <a:gd name="T38" fmla="*/ 227 w 236"/>
                  <a:gd name="T39" fmla="*/ 4 h 285"/>
                  <a:gd name="T40" fmla="*/ 223 w 236"/>
                  <a:gd name="T41" fmla="*/ 0 h 285"/>
                  <a:gd name="T42" fmla="*/ 208 w 236"/>
                  <a:gd name="T43" fmla="*/ 9 h 285"/>
                  <a:gd name="T44" fmla="*/ 188 w 236"/>
                  <a:gd name="T45" fmla="*/ 28 h 285"/>
                  <a:gd name="T46" fmla="*/ 181 w 236"/>
                  <a:gd name="T47" fmla="*/ 49 h 285"/>
                  <a:gd name="T48" fmla="*/ 157 w 236"/>
                  <a:gd name="T49" fmla="*/ 85 h 285"/>
                  <a:gd name="T50" fmla="*/ 123 w 236"/>
                  <a:gd name="T51" fmla="*/ 109 h 285"/>
                  <a:gd name="T52" fmla="*/ 76 w 236"/>
                  <a:gd name="T53" fmla="*/ 122 h 285"/>
                  <a:gd name="T54" fmla="*/ 47 w 236"/>
                  <a:gd name="T55" fmla="*/ 122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47" y="122"/>
                    </a:moveTo>
                    <a:lnTo>
                      <a:pt x="47" y="113"/>
                    </a:lnTo>
                    <a:lnTo>
                      <a:pt x="35" y="96"/>
                    </a:lnTo>
                    <a:lnTo>
                      <a:pt x="19" y="92"/>
                    </a:lnTo>
                    <a:lnTo>
                      <a:pt x="4" y="105"/>
                    </a:lnTo>
                    <a:lnTo>
                      <a:pt x="0" y="122"/>
                    </a:lnTo>
                    <a:lnTo>
                      <a:pt x="18" y="125"/>
                    </a:lnTo>
                    <a:lnTo>
                      <a:pt x="55" y="144"/>
                    </a:lnTo>
                    <a:lnTo>
                      <a:pt x="108" y="192"/>
                    </a:lnTo>
                    <a:lnTo>
                      <a:pt x="173" y="261"/>
                    </a:lnTo>
                    <a:lnTo>
                      <a:pt x="211" y="285"/>
                    </a:lnTo>
                    <a:lnTo>
                      <a:pt x="229" y="278"/>
                    </a:lnTo>
                    <a:lnTo>
                      <a:pt x="236" y="264"/>
                    </a:lnTo>
                    <a:lnTo>
                      <a:pt x="224" y="258"/>
                    </a:lnTo>
                    <a:lnTo>
                      <a:pt x="208" y="244"/>
                    </a:lnTo>
                    <a:lnTo>
                      <a:pt x="193" y="214"/>
                    </a:lnTo>
                    <a:lnTo>
                      <a:pt x="192" y="164"/>
                    </a:lnTo>
                    <a:lnTo>
                      <a:pt x="201" y="109"/>
                    </a:lnTo>
                    <a:lnTo>
                      <a:pt x="221" y="34"/>
                    </a:lnTo>
                    <a:lnTo>
                      <a:pt x="227" y="4"/>
                    </a:lnTo>
                    <a:lnTo>
                      <a:pt x="223" y="0"/>
                    </a:lnTo>
                    <a:lnTo>
                      <a:pt x="208" y="9"/>
                    </a:lnTo>
                    <a:lnTo>
                      <a:pt x="188" y="28"/>
                    </a:lnTo>
                    <a:lnTo>
                      <a:pt x="181" y="49"/>
                    </a:lnTo>
                    <a:lnTo>
                      <a:pt x="157" y="85"/>
                    </a:lnTo>
                    <a:lnTo>
                      <a:pt x="123" y="109"/>
                    </a:lnTo>
                    <a:lnTo>
                      <a:pt x="76" y="122"/>
                    </a:lnTo>
                    <a:lnTo>
                      <a:pt x="47" y="12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57">
                <a:extLst>
                  <a:ext uri="{FF2B5EF4-FFF2-40B4-BE49-F238E27FC236}">
                    <a16:creationId xmlns:a16="http://schemas.microsoft.com/office/drawing/2014/main" id="{ECD9EE9C-F5D9-4C26-B2BF-45CA4645A30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53328" y="300002"/>
                <a:ext cx="33093" cy="36848"/>
              </a:xfrm>
              <a:custGeom>
                <a:avLst/>
                <a:gdLst>
                  <a:gd name="T0" fmla="*/ 330 w 424"/>
                  <a:gd name="T1" fmla="*/ 0 h 471"/>
                  <a:gd name="T2" fmla="*/ 288 w 424"/>
                  <a:gd name="T3" fmla="*/ 13 h 471"/>
                  <a:gd name="T4" fmla="*/ 246 w 424"/>
                  <a:gd name="T5" fmla="*/ 36 h 471"/>
                  <a:gd name="T6" fmla="*/ 228 w 424"/>
                  <a:gd name="T7" fmla="*/ 53 h 471"/>
                  <a:gd name="T8" fmla="*/ 213 w 424"/>
                  <a:gd name="T9" fmla="*/ 83 h 471"/>
                  <a:gd name="T10" fmla="*/ 214 w 424"/>
                  <a:gd name="T11" fmla="*/ 124 h 471"/>
                  <a:gd name="T12" fmla="*/ 240 w 424"/>
                  <a:gd name="T13" fmla="*/ 193 h 471"/>
                  <a:gd name="T14" fmla="*/ 272 w 424"/>
                  <a:gd name="T15" fmla="*/ 263 h 471"/>
                  <a:gd name="T16" fmla="*/ 284 w 424"/>
                  <a:gd name="T17" fmla="*/ 308 h 471"/>
                  <a:gd name="T18" fmla="*/ 282 w 424"/>
                  <a:gd name="T19" fmla="*/ 329 h 471"/>
                  <a:gd name="T20" fmla="*/ 216 w 424"/>
                  <a:gd name="T21" fmla="*/ 315 h 471"/>
                  <a:gd name="T22" fmla="*/ 100 w 424"/>
                  <a:gd name="T23" fmla="*/ 297 h 471"/>
                  <a:gd name="T24" fmla="*/ 45 w 424"/>
                  <a:gd name="T25" fmla="*/ 305 h 471"/>
                  <a:gd name="T26" fmla="*/ 13 w 424"/>
                  <a:gd name="T27" fmla="*/ 319 h 471"/>
                  <a:gd name="T28" fmla="*/ 0 w 424"/>
                  <a:gd name="T29" fmla="*/ 329 h 471"/>
                  <a:gd name="T30" fmla="*/ 11 w 424"/>
                  <a:gd name="T31" fmla="*/ 331 h 471"/>
                  <a:gd name="T32" fmla="*/ 28 w 424"/>
                  <a:gd name="T33" fmla="*/ 337 h 471"/>
                  <a:gd name="T34" fmla="*/ 44 w 424"/>
                  <a:gd name="T35" fmla="*/ 356 h 471"/>
                  <a:gd name="T36" fmla="*/ 59 w 424"/>
                  <a:gd name="T37" fmla="*/ 389 h 471"/>
                  <a:gd name="T38" fmla="*/ 72 w 424"/>
                  <a:gd name="T39" fmla="*/ 412 h 471"/>
                  <a:gd name="T40" fmla="*/ 85 w 424"/>
                  <a:gd name="T41" fmla="*/ 421 h 471"/>
                  <a:gd name="T42" fmla="*/ 95 w 424"/>
                  <a:gd name="T43" fmla="*/ 424 h 471"/>
                  <a:gd name="T44" fmla="*/ 104 w 424"/>
                  <a:gd name="T45" fmla="*/ 400 h 471"/>
                  <a:gd name="T46" fmla="*/ 127 w 424"/>
                  <a:gd name="T47" fmla="*/ 372 h 471"/>
                  <a:gd name="T48" fmla="*/ 152 w 424"/>
                  <a:gd name="T49" fmla="*/ 365 h 471"/>
                  <a:gd name="T50" fmla="*/ 180 w 424"/>
                  <a:gd name="T51" fmla="*/ 375 h 471"/>
                  <a:gd name="T52" fmla="*/ 222 w 424"/>
                  <a:gd name="T53" fmla="*/ 407 h 471"/>
                  <a:gd name="T54" fmla="*/ 269 w 424"/>
                  <a:gd name="T55" fmla="*/ 457 h 471"/>
                  <a:gd name="T56" fmla="*/ 282 w 424"/>
                  <a:gd name="T57" fmla="*/ 471 h 471"/>
                  <a:gd name="T58" fmla="*/ 298 w 424"/>
                  <a:gd name="T59" fmla="*/ 459 h 471"/>
                  <a:gd name="T60" fmla="*/ 325 w 424"/>
                  <a:gd name="T61" fmla="*/ 425 h 471"/>
                  <a:gd name="T62" fmla="*/ 353 w 424"/>
                  <a:gd name="T63" fmla="*/ 365 h 471"/>
                  <a:gd name="T64" fmla="*/ 378 w 424"/>
                  <a:gd name="T65" fmla="*/ 272 h 471"/>
                  <a:gd name="T66" fmla="*/ 405 w 424"/>
                  <a:gd name="T67" fmla="*/ 181 h 471"/>
                  <a:gd name="T68" fmla="*/ 424 w 424"/>
                  <a:gd name="T69" fmla="*/ 141 h 471"/>
                  <a:gd name="T70" fmla="*/ 412 w 424"/>
                  <a:gd name="T71" fmla="*/ 121 h 471"/>
                  <a:gd name="T72" fmla="*/ 385 w 424"/>
                  <a:gd name="T73" fmla="*/ 101 h 471"/>
                  <a:gd name="T74" fmla="*/ 356 w 424"/>
                  <a:gd name="T75" fmla="*/ 99 h 471"/>
                  <a:gd name="T76" fmla="*/ 325 w 424"/>
                  <a:gd name="T77" fmla="*/ 105 h 471"/>
                  <a:gd name="T78" fmla="*/ 284 w 424"/>
                  <a:gd name="T79" fmla="*/ 123 h 471"/>
                  <a:gd name="T80" fmla="*/ 252 w 424"/>
                  <a:gd name="T81" fmla="*/ 125 h 471"/>
                  <a:gd name="T82" fmla="*/ 238 w 424"/>
                  <a:gd name="T83" fmla="*/ 111 h 471"/>
                  <a:gd name="T84" fmla="*/ 236 w 424"/>
                  <a:gd name="T85" fmla="*/ 95 h 471"/>
                  <a:gd name="T86" fmla="*/ 254 w 424"/>
                  <a:gd name="T87" fmla="*/ 89 h 471"/>
                  <a:gd name="T88" fmla="*/ 284 w 424"/>
                  <a:gd name="T89" fmla="*/ 71 h 471"/>
                  <a:gd name="T90" fmla="*/ 314 w 424"/>
                  <a:gd name="T91" fmla="*/ 31 h 471"/>
                  <a:gd name="T92" fmla="*/ 330 w 424"/>
                  <a:gd name="T93" fmla="*/ 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330" y="0"/>
                    </a:moveTo>
                    <a:lnTo>
                      <a:pt x="288" y="13"/>
                    </a:lnTo>
                    <a:lnTo>
                      <a:pt x="246" y="36"/>
                    </a:lnTo>
                    <a:lnTo>
                      <a:pt x="228" y="53"/>
                    </a:lnTo>
                    <a:lnTo>
                      <a:pt x="213" y="83"/>
                    </a:lnTo>
                    <a:lnTo>
                      <a:pt x="214" y="124"/>
                    </a:lnTo>
                    <a:lnTo>
                      <a:pt x="240" y="193"/>
                    </a:lnTo>
                    <a:lnTo>
                      <a:pt x="272" y="263"/>
                    </a:lnTo>
                    <a:lnTo>
                      <a:pt x="284" y="308"/>
                    </a:lnTo>
                    <a:lnTo>
                      <a:pt x="282" y="329"/>
                    </a:lnTo>
                    <a:lnTo>
                      <a:pt x="216" y="315"/>
                    </a:lnTo>
                    <a:lnTo>
                      <a:pt x="100" y="297"/>
                    </a:lnTo>
                    <a:lnTo>
                      <a:pt x="45" y="305"/>
                    </a:lnTo>
                    <a:lnTo>
                      <a:pt x="13" y="319"/>
                    </a:lnTo>
                    <a:lnTo>
                      <a:pt x="0" y="329"/>
                    </a:lnTo>
                    <a:lnTo>
                      <a:pt x="11" y="331"/>
                    </a:lnTo>
                    <a:lnTo>
                      <a:pt x="28" y="337"/>
                    </a:lnTo>
                    <a:lnTo>
                      <a:pt x="44" y="356"/>
                    </a:lnTo>
                    <a:lnTo>
                      <a:pt x="59" y="389"/>
                    </a:lnTo>
                    <a:lnTo>
                      <a:pt x="72" y="412"/>
                    </a:lnTo>
                    <a:lnTo>
                      <a:pt x="85" y="421"/>
                    </a:lnTo>
                    <a:lnTo>
                      <a:pt x="95" y="424"/>
                    </a:lnTo>
                    <a:lnTo>
                      <a:pt x="104" y="400"/>
                    </a:lnTo>
                    <a:lnTo>
                      <a:pt x="127" y="372"/>
                    </a:lnTo>
                    <a:lnTo>
                      <a:pt x="152" y="365"/>
                    </a:lnTo>
                    <a:lnTo>
                      <a:pt x="180" y="375"/>
                    </a:lnTo>
                    <a:lnTo>
                      <a:pt x="222" y="407"/>
                    </a:lnTo>
                    <a:lnTo>
                      <a:pt x="269" y="457"/>
                    </a:lnTo>
                    <a:lnTo>
                      <a:pt x="282" y="471"/>
                    </a:lnTo>
                    <a:lnTo>
                      <a:pt x="298" y="459"/>
                    </a:lnTo>
                    <a:lnTo>
                      <a:pt x="325" y="425"/>
                    </a:lnTo>
                    <a:lnTo>
                      <a:pt x="353" y="365"/>
                    </a:lnTo>
                    <a:lnTo>
                      <a:pt x="378" y="272"/>
                    </a:lnTo>
                    <a:lnTo>
                      <a:pt x="405" y="181"/>
                    </a:lnTo>
                    <a:lnTo>
                      <a:pt x="424" y="141"/>
                    </a:lnTo>
                    <a:lnTo>
                      <a:pt x="412" y="121"/>
                    </a:lnTo>
                    <a:lnTo>
                      <a:pt x="385" y="101"/>
                    </a:lnTo>
                    <a:lnTo>
                      <a:pt x="356" y="99"/>
                    </a:lnTo>
                    <a:lnTo>
                      <a:pt x="325" y="105"/>
                    </a:lnTo>
                    <a:lnTo>
                      <a:pt x="284" y="123"/>
                    </a:lnTo>
                    <a:lnTo>
                      <a:pt x="252" y="125"/>
                    </a:lnTo>
                    <a:lnTo>
                      <a:pt x="238" y="111"/>
                    </a:lnTo>
                    <a:lnTo>
                      <a:pt x="236" y="95"/>
                    </a:lnTo>
                    <a:lnTo>
                      <a:pt x="254" y="89"/>
                    </a:lnTo>
                    <a:lnTo>
                      <a:pt x="284" y="71"/>
                    </a:lnTo>
                    <a:lnTo>
                      <a:pt x="314" y="31"/>
                    </a:lnTo>
                    <a:lnTo>
                      <a:pt x="33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58">
                <a:extLst>
                  <a:ext uri="{FF2B5EF4-FFF2-40B4-BE49-F238E27FC236}">
                    <a16:creationId xmlns:a16="http://schemas.microsoft.com/office/drawing/2014/main" id="{6B9F09B2-FD15-4CA6-B3FD-615E66306BB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536732" y="245082"/>
                <a:ext cx="630409" cy="187996"/>
              </a:xfrm>
              <a:custGeom>
                <a:avLst/>
                <a:gdLst>
                  <a:gd name="T0" fmla="*/ 3323 w 8058"/>
                  <a:gd name="T1" fmla="*/ 179 h 2402"/>
                  <a:gd name="T2" fmla="*/ 3890 w 8058"/>
                  <a:gd name="T3" fmla="*/ 42 h 2402"/>
                  <a:gd name="T4" fmla="*/ 4025 w 8058"/>
                  <a:gd name="T5" fmla="*/ 250 h 2402"/>
                  <a:gd name="T6" fmla="*/ 4132 w 8058"/>
                  <a:gd name="T7" fmla="*/ 489 h 2402"/>
                  <a:gd name="T8" fmla="*/ 4046 w 8058"/>
                  <a:gd name="T9" fmla="*/ 750 h 2402"/>
                  <a:gd name="T10" fmla="*/ 3940 w 8058"/>
                  <a:gd name="T11" fmla="*/ 518 h 2402"/>
                  <a:gd name="T12" fmla="*/ 3878 w 8058"/>
                  <a:gd name="T13" fmla="*/ 726 h 2402"/>
                  <a:gd name="T14" fmla="*/ 3849 w 8058"/>
                  <a:gd name="T15" fmla="*/ 630 h 2402"/>
                  <a:gd name="T16" fmla="*/ 3790 w 8058"/>
                  <a:gd name="T17" fmla="*/ 867 h 2402"/>
                  <a:gd name="T18" fmla="*/ 3992 w 8058"/>
                  <a:gd name="T19" fmla="*/ 999 h 2402"/>
                  <a:gd name="T20" fmla="*/ 3857 w 8058"/>
                  <a:gd name="T21" fmla="*/ 864 h 2402"/>
                  <a:gd name="T22" fmla="*/ 3924 w 8058"/>
                  <a:gd name="T23" fmla="*/ 916 h 2402"/>
                  <a:gd name="T24" fmla="*/ 4145 w 8058"/>
                  <a:gd name="T25" fmla="*/ 819 h 2402"/>
                  <a:gd name="T26" fmla="*/ 4022 w 8058"/>
                  <a:gd name="T27" fmla="*/ 1353 h 2402"/>
                  <a:gd name="T28" fmla="*/ 4100 w 8058"/>
                  <a:gd name="T29" fmla="*/ 1468 h 2402"/>
                  <a:gd name="T30" fmla="*/ 4218 w 8058"/>
                  <a:gd name="T31" fmla="*/ 1331 h 2402"/>
                  <a:gd name="T32" fmla="*/ 4686 w 8058"/>
                  <a:gd name="T33" fmla="*/ 1178 h 2402"/>
                  <a:gd name="T34" fmla="*/ 4731 w 8058"/>
                  <a:gd name="T35" fmla="*/ 832 h 2402"/>
                  <a:gd name="T36" fmla="*/ 4803 w 8058"/>
                  <a:gd name="T37" fmla="*/ 859 h 2402"/>
                  <a:gd name="T38" fmla="*/ 4871 w 8058"/>
                  <a:gd name="T39" fmla="*/ 836 h 2402"/>
                  <a:gd name="T40" fmla="*/ 4806 w 8058"/>
                  <a:gd name="T41" fmla="*/ 655 h 2402"/>
                  <a:gd name="T42" fmla="*/ 4947 w 8058"/>
                  <a:gd name="T43" fmla="*/ 373 h 2402"/>
                  <a:gd name="T44" fmla="*/ 5010 w 8058"/>
                  <a:gd name="T45" fmla="*/ 450 h 2402"/>
                  <a:gd name="T46" fmla="*/ 4926 w 8058"/>
                  <a:gd name="T47" fmla="*/ 754 h 2402"/>
                  <a:gd name="T48" fmla="*/ 5060 w 8058"/>
                  <a:gd name="T49" fmla="*/ 571 h 2402"/>
                  <a:gd name="T50" fmla="*/ 5321 w 8058"/>
                  <a:gd name="T51" fmla="*/ 550 h 2402"/>
                  <a:gd name="T52" fmla="*/ 5239 w 8058"/>
                  <a:gd name="T53" fmla="*/ 730 h 2402"/>
                  <a:gd name="T54" fmla="*/ 5309 w 8058"/>
                  <a:gd name="T55" fmla="*/ 617 h 2402"/>
                  <a:gd name="T56" fmla="*/ 5528 w 8058"/>
                  <a:gd name="T57" fmla="*/ 517 h 2402"/>
                  <a:gd name="T58" fmla="*/ 5620 w 8058"/>
                  <a:gd name="T59" fmla="*/ 703 h 2402"/>
                  <a:gd name="T60" fmla="*/ 5681 w 8058"/>
                  <a:gd name="T61" fmla="*/ 459 h 2402"/>
                  <a:gd name="T62" fmla="*/ 5991 w 8058"/>
                  <a:gd name="T63" fmla="*/ 1055 h 2402"/>
                  <a:gd name="T64" fmla="*/ 6279 w 8058"/>
                  <a:gd name="T65" fmla="*/ 1732 h 2402"/>
                  <a:gd name="T66" fmla="*/ 6093 w 8058"/>
                  <a:gd name="T67" fmla="*/ 1112 h 2402"/>
                  <a:gd name="T68" fmla="*/ 6299 w 8058"/>
                  <a:gd name="T69" fmla="*/ 1363 h 2402"/>
                  <a:gd name="T70" fmla="*/ 6455 w 8058"/>
                  <a:gd name="T71" fmla="*/ 1316 h 2402"/>
                  <a:gd name="T72" fmla="*/ 6210 w 8058"/>
                  <a:gd name="T73" fmla="*/ 1031 h 2402"/>
                  <a:gd name="T74" fmla="*/ 6315 w 8058"/>
                  <a:gd name="T75" fmla="*/ 822 h 2402"/>
                  <a:gd name="T76" fmla="*/ 6462 w 8058"/>
                  <a:gd name="T77" fmla="*/ 1148 h 2402"/>
                  <a:gd name="T78" fmla="*/ 6550 w 8058"/>
                  <a:gd name="T79" fmla="*/ 1063 h 2402"/>
                  <a:gd name="T80" fmla="*/ 6654 w 8058"/>
                  <a:gd name="T81" fmla="*/ 1002 h 2402"/>
                  <a:gd name="T82" fmla="*/ 7108 w 8058"/>
                  <a:gd name="T83" fmla="*/ 1102 h 2402"/>
                  <a:gd name="T84" fmla="*/ 7593 w 8058"/>
                  <a:gd name="T85" fmla="*/ 1720 h 2402"/>
                  <a:gd name="T86" fmla="*/ 7987 w 8058"/>
                  <a:gd name="T87" fmla="*/ 2138 h 2402"/>
                  <a:gd name="T88" fmla="*/ 7975 w 8058"/>
                  <a:gd name="T89" fmla="*/ 2346 h 2402"/>
                  <a:gd name="T90" fmla="*/ 7536 w 8058"/>
                  <a:gd name="T91" fmla="*/ 2402 h 2402"/>
                  <a:gd name="T92" fmla="*/ 7220 w 8058"/>
                  <a:gd name="T93" fmla="*/ 2256 h 2402"/>
                  <a:gd name="T94" fmla="*/ 7068 w 8058"/>
                  <a:gd name="T95" fmla="*/ 2212 h 2402"/>
                  <a:gd name="T96" fmla="*/ 7128 w 8058"/>
                  <a:gd name="T97" fmla="*/ 2402 h 2402"/>
                  <a:gd name="T98" fmla="*/ 24 w 8058"/>
                  <a:gd name="T99" fmla="*/ 2335 h 2402"/>
                  <a:gd name="T100" fmla="*/ 518 w 8058"/>
                  <a:gd name="T101" fmla="*/ 2017 h 2402"/>
                  <a:gd name="T102" fmla="*/ 637 w 8058"/>
                  <a:gd name="T103" fmla="*/ 1699 h 2402"/>
                  <a:gd name="T104" fmla="*/ 747 w 8058"/>
                  <a:gd name="T105" fmla="*/ 1607 h 2402"/>
                  <a:gd name="T106" fmla="*/ 1150 w 8058"/>
                  <a:gd name="T107" fmla="*/ 1471 h 2402"/>
                  <a:gd name="T108" fmla="*/ 1555 w 8058"/>
                  <a:gd name="T109" fmla="*/ 986 h 2402"/>
                  <a:gd name="T110" fmla="*/ 2044 w 8058"/>
                  <a:gd name="T111" fmla="*/ 591 h 2402"/>
                  <a:gd name="T112" fmla="*/ 2485 w 8058"/>
                  <a:gd name="T113" fmla="*/ 438 h 2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058" h="2402">
                    <a:moveTo>
                      <a:pt x="2545" y="421"/>
                    </a:moveTo>
                    <a:lnTo>
                      <a:pt x="2589" y="429"/>
                    </a:lnTo>
                    <a:lnTo>
                      <a:pt x="2686" y="427"/>
                    </a:lnTo>
                    <a:lnTo>
                      <a:pt x="2793" y="407"/>
                    </a:lnTo>
                    <a:lnTo>
                      <a:pt x="2906" y="371"/>
                    </a:lnTo>
                    <a:lnTo>
                      <a:pt x="3083" y="297"/>
                    </a:lnTo>
                    <a:lnTo>
                      <a:pt x="3323" y="179"/>
                    </a:lnTo>
                    <a:lnTo>
                      <a:pt x="3544" y="72"/>
                    </a:lnTo>
                    <a:lnTo>
                      <a:pt x="3688" y="17"/>
                    </a:lnTo>
                    <a:lnTo>
                      <a:pt x="3768" y="0"/>
                    </a:lnTo>
                    <a:lnTo>
                      <a:pt x="3818" y="1"/>
                    </a:lnTo>
                    <a:lnTo>
                      <a:pt x="3848" y="9"/>
                    </a:lnTo>
                    <a:lnTo>
                      <a:pt x="3872" y="22"/>
                    </a:lnTo>
                    <a:lnTo>
                      <a:pt x="3890" y="42"/>
                    </a:lnTo>
                    <a:lnTo>
                      <a:pt x="3905" y="70"/>
                    </a:lnTo>
                    <a:lnTo>
                      <a:pt x="3914" y="105"/>
                    </a:lnTo>
                    <a:lnTo>
                      <a:pt x="3918" y="173"/>
                    </a:lnTo>
                    <a:lnTo>
                      <a:pt x="3910" y="231"/>
                    </a:lnTo>
                    <a:lnTo>
                      <a:pt x="3940" y="230"/>
                    </a:lnTo>
                    <a:lnTo>
                      <a:pt x="3986" y="235"/>
                    </a:lnTo>
                    <a:lnTo>
                      <a:pt x="4025" y="250"/>
                    </a:lnTo>
                    <a:lnTo>
                      <a:pt x="4057" y="271"/>
                    </a:lnTo>
                    <a:lnTo>
                      <a:pt x="4100" y="309"/>
                    </a:lnTo>
                    <a:lnTo>
                      <a:pt x="4142" y="345"/>
                    </a:lnTo>
                    <a:lnTo>
                      <a:pt x="4174" y="366"/>
                    </a:lnTo>
                    <a:lnTo>
                      <a:pt x="4194" y="373"/>
                    </a:lnTo>
                    <a:lnTo>
                      <a:pt x="4165" y="421"/>
                    </a:lnTo>
                    <a:lnTo>
                      <a:pt x="4132" y="489"/>
                    </a:lnTo>
                    <a:lnTo>
                      <a:pt x="4125" y="553"/>
                    </a:lnTo>
                    <a:lnTo>
                      <a:pt x="4136" y="639"/>
                    </a:lnTo>
                    <a:lnTo>
                      <a:pt x="4146" y="703"/>
                    </a:lnTo>
                    <a:lnTo>
                      <a:pt x="4130" y="700"/>
                    </a:lnTo>
                    <a:lnTo>
                      <a:pt x="4104" y="703"/>
                    </a:lnTo>
                    <a:lnTo>
                      <a:pt x="4073" y="718"/>
                    </a:lnTo>
                    <a:lnTo>
                      <a:pt x="4046" y="750"/>
                    </a:lnTo>
                    <a:lnTo>
                      <a:pt x="4022" y="784"/>
                    </a:lnTo>
                    <a:lnTo>
                      <a:pt x="4005" y="798"/>
                    </a:lnTo>
                    <a:lnTo>
                      <a:pt x="4006" y="743"/>
                    </a:lnTo>
                    <a:lnTo>
                      <a:pt x="4006" y="637"/>
                    </a:lnTo>
                    <a:lnTo>
                      <a:pt x="3993" y="571"/>
                    </a:lnTo>
                    <a:lnTo>
                      <a:pt x="3972" y="538"/>
                    </a:lnTo>
                    <a:lnTo>
                      <a:pt x="3940" y="518"/>
                    </a:lnTo>
                    <a:lnTo>
                      <a:pt x="3894" y="511"/>
                    </a:lnTo>
                    <a:lnTo>
                      <a:pt x="3864" y="514"/>
                    </a:lnTo>
                    <a:lnTo>
                      <a:pt x="3872" y="555"/>
                    </a:lnTo>
                    <a:lnTo>
                      <a:pt x="3894" y="630"/>
                    </a:lnTo>
                    <a:lnTo>
                      <a:pt x="3902" y="677"/>
                    </a:lnTo>
                    <a:lnTo>
                      <a:pt x="3897" y="703"/>
                    </a:lnTo>
                    <a:lnTo>
                      <a:pt x="3878" y="726"/>
                    </a:lnTo>
                    <a:lnTo>
                      <a:pt x="3842" y="743"/>
                    </a:lnTo>
                    <a:lnTo>
                      <a:pt x="3817" y="750"/>
                    </a:lnTo>
                    <a:lnTo>
                      <a:pt x="3821" y="730"/>
                    </a:lnTo>
                    <a:lnTo>
                      <a:pt x="3842" y="690"/>
                    </a:lnTo>
                    <a:lnTo>
                      <a:pt x="3854" y="662"/>
                    </a:lnTo>
                    <a:lnTo>
                      <a:pt x="3856" y="646"/>
                    </a:lnTo>
                    <a:lnTo>
                      <a:pt x="3849" y="630"/>
                    </a:lnTo>
                    <a:lnTo>
                      <a:pt x="3832" y="615"/>
                    </a:lnTo>
                    <a:lnTo>
                      <a:pt x="3817" y="609"/>
                    </a:lnTo>
                    <a:lnTo>
                      <a:pt x="3805" y="622"/>
                    </a:lnTo>
                    <a:lnTo>
                      <a:pt x="3786" y="651"/>
                    </a:lnTo>
                    <a:lnTo>
                      <a:pt x="3770" y="704"/>
                    </a:lnTo>
                    <a:lnTo>
                      <a:pt x="3770" y="786"/>
                    </a:lnTo>
                    <a:lnTo>
                      <a:pt x="3790" y="867"/>
                    </a:lnTo>
                    <a:lnTo>
                      <a:pt x="3824" y="940"/>
                    </a:lnTo>
                    <a:lnTo>
                      <a:pt x="3857" y="983"/>
                    </a:lnTo>
                    <a:lnTo>
                      <a:pt x="3882" y="1003"/>
                    </a:lnTo>
                    <a:lnTo>
                      <a:pt x="3909" y="1018"/>
                    </a:lnTo>
                    <a:lnTo>
                      <a:pt x="3936" y="1022"/>
                    </a:lnTo>
                    <a:lnTo>
                      <a:pt x="3964" y="1016"/>
                    </a:lnTo>
                    <a:lnTo>
                      <a:pt x="3992" y="999"/>
                    </a:lnTo>
                    <a:lnTo>
                      <a:pt x="4005" y="986"/>
                    </a:lnTo>
                    <a:lnTo>
                      <a:pt x="3984" y="994"/>
                    </a:lnTo>
                    <a:lnTo>
                      <a:pt x="3942" y="990"/>
                    </a:lnTo>
                    <a:lnTo>
                      <a:pt x="3908" y="971"/>
                    </a:lnTo>
                    <a:lnTo>
                      <a:pt x="3880" y="939"/>
                    </a:lnTo>
                    <a:lnTo>
                      <a:pt x="3862" y="902"/>
                    </a:lnTo>
                    <a:lnTo>
                      <a:pt x="3857" y="864"/>
                    </a:lnTo>
                    <a:lnTo>
                      <a:pt x="3866" y="830"/>
                    </a:lnTo>
                    <a:lnTo>
                      <a:pt x="3892" y="804"/>
                    </a:lnTo>
                    <a:lnTo>
                      <a:pt x="3910" y="798"/>
                    </a:lnTo>
                    <a:lnTo>
                      <a:pt x="3908" y="822"/>
                    </a:lnTo>
                    <a:lnTo>
                      <a:pt x="3906" y="862"/>
                    </a:lnTo>
                    <a:lnTo>
                      <a:pt x="3912" y="892"/>
                    </a:lnTo>
                    <a:lnTo>
                      <a:pt x="3924" y="916"/>
                    </a:lnTo>
                    <a:lnTo>
                      <a:pt x="3938" y="932"/>
                    </a:lnTo>
                    <a:lnTo>
                      <a:pt x="3957" y="940"/>
                    </a:lnTo>
                    <a:lnTo>
                      <a:pt x="3990" y="944"/>
                    </a:lnTo>
                    <a:lnTo>
                      <a:pt x="4040" y="930"/>
                    </a:lnTo>
                    <a:lnTo>
                      <a:pt x="4086" y="900"/>
                    </a:lnTo>
                    <a:lnTo>
                      <a:pt x="4124" y="862"/>
                    </a:lnTo>
                    <a:lnTo>
                      <a:pt x="4145" y="819"/>
                    </a:lnTo>
                    <a:lnTo>
                      <a:pt x="4146" y="798"/>
                    </a:lnTo>
                    <a:lnTo>
                      <a:pt x="4148" y="842"/>
                    </a:lnTo>
                    <a:lnTo>
                      <a:pt x="4136" y="931"/>
                    </a:lnTo>
                    <a:lnTo>
                      <a:pt x="4096" y="1066"/>
                    </a:lnTo>
                    <a:lnTo>
                      <a:pt x="4052" y="1195"/>
                    </a:lnTo>
                    <a:lnTo>
                      <a:pt x="4030" y="1276"/>
                    </a:lnTo>
                    <a:lnTo>
                      <a:pt x="4022" y="1353"/>
                    </a:lnTo>
                    <a:lnTo>
                      <a:pt x="4030" y="1407"/>
                    </a:lnTo>
                    <a:lnTo>
                      <a:pt x="4044" y="1441"/>
                    </a:lnTo>
                    <a:lnTo>
                      <a:pt x="4053" y="1457"/>
                    </a:lnTo>
                    <a:lnTo>
                      <a:pt x="4061" y="1431"/>
                    </a:lnTo>
                    <a:lnTo>
                      <a:pt x="4073" y="1408"/>
                    </a:lnTo>
                    <a:lnTo>
                      <a:pt x="4086" y="1421"/>
                    </a:lnTo>
                    <a:lnTo>
                      <a:pt x="4100" y="1468"/>
                    </a:lnTo>
                    <a:lnTo>
                      <a:pt x="4114" y="1499"/>
                    </a:lnTo>
                    <a:lnTo>
                      <a:pt x="4137" y="1519"/>
                    </a:lnTo>
                    <a:lnTo>
                      <a:pt x="4172" y="1517"/>
                    </a:lnTo>
                    <a:lnTo>
                      <a:pt x="4194" y="1504"/>
                    </a:lnTo>
                    <a:lnTo>
                      <a:pt x="4197" y="1445"/>
                    </a:lnTo>
                    <a:lnTo>
                      <a:pt x="4210" y="1375"/>
                    </a:lnTo>
                    <a:lnTo>
                      <a:pt x="4218" y="1331"/>
                    </a:lnTo>
                    <a:lnTo>
                      <a:pt x="4210" y="1271"/>
                    </a:lnTo>
                    <a:lnTo>
                      <a:pt x="4194" y="1222"/>
                    </a:lnTo>
                    <a:lnTo>
                      <a:pt x="4241" y="1227"/>
                    </a:lnTo>
                    <a:lnTo>
                      <a:pt x="4326" y="1230"/>
                    </a:lnTo>
                    <a:lnTo>
                      <a:pt x="4439" y="1220"/>
                    </a:lnTo>
                    <a:lnTo>
                      <a:pt x="4578" y="1194"/>
                    </a:lnTo>
                    <a:lnTo>
                      <a:pt x="4686" y="1178"/>
                    </a:lnTo>
                    <a:lnTo>
                      <a:pt x="4764" y="1174"/>
                    </a:lnTo>
                    <a:lnTo>
                      <a:pt x="4806" y="1174"/>
                    </a:lnTo>
                    <a:lnTo>
                      <a:pt x="4804" y="1147"/>
                    </a:lnTo>
                    <a:lnTo>
                      <a:pt x="4791" y="1084"/>
                    </a:lnTo>
                    <a:lnTo>
                      <a:pt x="4760" y="984"/>
                    </a:lnTo>
                    <a:lnTo>
                      <a:pt x="4735" y="888"/>
                    </a:lnTo>
                    <a:lnTo>
                      <a:pt x="4731" y="832"/>
                    </a:lnTo>
                    <a:lnTo>
                      <a:pt x="4739" y="798"/>
                    </a:lnTo>
                    <a:lnTo>
                      <a:pt x="4750" y="779"/>
                    </a:lnTo>
                    <a:lnTo>
                      <a:pt x="4767" y="764"/>
                    </a:lnTo>
                    <a:lnTo>
                      <a:pt x="4791" y="754"/>
                    </a:lnTo>
                    <a:lnTo>
                      <a:pt x="4806" y="750"/>
                    </a:lnTo>
                    <a:lnTo>
                      <a:pt x="4808" y="783"/>
                    </a:lnTo>
                    <a:lnTo>
                      <a:pt x="4803" y="859"/>
                    </a:lnTo>
                    <a:lnTo>
                      <a:pt x="4807" y="908"/>
                    </a:lnTo>
                    <a:lnTo>
                      <a:pt x="4818" y="934"/>
                    </a:lnTo>
                    <a:lnTo>
                      <a:pt x="4839" y="947"/>
                    </a:lnTo>
                    <a:lnTo>
                      <a:pt x="4875" y="946"/>
                    </a:lnTo>
                    <a:lnTo>
                      <a:pt x="4900" y="939"/>
                    </a:lnTo>
                    <a:lnTo>
                      <a:pt x="4886" y="908"/>
                    </a:lnTo>
                    <a:lnTo>
                      <a:pt x="4871" y="836"/>
                    </a:lnTo>
                    <a:lnTo>
                      <a:pt x="4872" y="724"/>
                    </a:lnTo>
                    <a:lnTo>
                      <a:pt x="4882" y="633"/>
                    </a:lnTo>
                    <a:lnTo>
                      <a:pt x="4882" y="597"/>
                    </a:lnTo>
                    <a:lnTo>
                      <a:pt x="4872" y="590"/>
                    </a:lnTo>
                    <a:lnTo>
                      <a:pt x="4860" y="595"/>
                    </a:lnTo>
                    <a:lnTo>
                      <a:pt x="4834" y="621"/>
                    </a:lnTo>
                    <a:lnTo>
                      <a:pt x="4806" y="655"/>
                    </a:lnTo>
                    <a:lnTo>
                      <a:pt x="4807" y="603"/>
                    </a:lnTo>
                    <a:lnTo>
                      <a:pt x="4812" y="503"/>
                    </a:lnTo>
                    <a:lnTo>
                      <a:pt x="4830" y="441"/>
                    </a:lnTo>
                    <a:lnTo>
                      <a:pt x="4850" y="409"/>
                    </a:lnTo>
                    <a:lnTo>
                      <a:pt x="4880" y="385"/>
                    </a:lnTo>
                    <a:lnTo>
                      <a:pt x="4922" y="374"/>
                    </a:lnTo>
                    <a:lnTo>
                      <a:pt x="4947" y="373"/>
                    </a:lnTo>
                    <a:lnTo>
                      <a:pt x="4926" y="413"/>
                    </a:lnTo>
                    <a:lnTo>
                      <a:pt x="4906" y="462"/>
                    </a:lnTo>
                    <a:lnTo>
                      <a:pt x="4904" y="479"/>
                    </a:lnTo>
                    <a:lnTo>
                      <a:pt x="4908" y="483"/>
                    </a:lnTo>
                    <a:lnTo>
                      <a:pt x="4922" y="483"/>
                    </a:lnTo>
                    <a:lnTo>
                      <a:pt x="4963" y="465"/>
                    </a:lnTo>
                    <a:lnTo>
                      <a:pt x="5010" y="450"/>
                    </a:lnTo>
                    <a:lnTo>
                      <a:pt x="5035" y="455"/>
                    </a:lnTo>
                    <a:lnTo>
                      <a:pt x="5042" y="467"/>
                    </a:lnTo>
                    <a:lnTo>
                      <a:pt x="5022" y="506"/>
                    </a:lnTo>
                    <a:lnTo>
                      <a:pt x="4962" y="605"/>
                    </a:lnTo>
                    <a:lnTo>
                      <a:pt x="4927" y="679"/>
                    </a:lnTo>
                    <a:lnTo>
                      <a:pt x="4919" y="724"/>
                    </a:lnTo>
                    <a:lnTo>
                      <a:pt x="4926" y="754"/>
                    </a:lnTo>
                    <a:lnTo>
                      <a:pt x="4936" y="770"/>
                    </a:lnTo>
                    <a:lnTo>
                      <a:pt x="4964" y="790"/>
                    </a:lnTo>
                    <a:lnTo>
                      <a:pt x="4995" y="798"/>
                    </a:lnTo>
                    <a:lnTo>
                      <a:pt x="5007" y="756"/>
                    </a:lnTo>
                    <a:lnTo>
                      <a:pt x="5026" y="669"/>
                    </a:lnTo>
                    <a:lnTo>
                      <a:pt x="5043" y="607"/>
                    </a:lnTo>
                    <a:lnTo>
                      <a:pt x="5060" y="571"/>
                    </a:lnTo>
                    <a:lnTo>
                      <a:pt x="5083" y="542"/>
                    </a:lnTo>
                    <a:lnTo>
                      <a:pt x="5116" y="521"/>
                    </a:lnTo>
                    <a:lnTo>
                      <a:pt x="5136" y="514"/>
                    </a:lnTo>
                    <a:lnTo>
                      <a:pt x="5193" y="517"/>
                    </a:lnTo>
                    <a:lnTo>
                      <a:pt x="5277" y="521"/>
                    </a:lnTo>
                    <a:lnTo>
                      <a:pt x="5308" y="534"/>
                    </a:lnTo>
                    <a:lnTo>
                      <a:pt x="5321" y="550"/>
                    </a:lnTo>
                    <a:lnTo>
                      <a:pt x="5324" y="562"/>
                    </a:lnTo>
                    <a:lnTo>
                      <a:pt x="5309" y="562"/>
                    </a:lnTo>
                    <a:lnTo>
                      <a:pt x="5283" y="581"/>
                    </a:lnTo>
                    <a:lnTo>
                      <a:pt x="5263" y="617"/>
                    </a:lnTo>
                    <a:lnTo>
                      <a:pt x="5247" y="659"/>
                    </a:lnTo>
                    <a:lnTo>
                      <a:pt x="5239" y="700"/>
                    </a:lnTo>
                    <a:lnTo>
                      <a:pt x="5239" y="730"/>
                    </a:lnTo>
                    <a:lnTo>
                      <a:pt x="5244" y="740"/>
                    </a:lnTo>
                    <a:lnTo>
                      <a:pt x="5251" y="740"/>
                    </a:lnTo>
                    <a:lnTo>
                      <a:pt x="5264" y="726"/>
                    </a:lnTo>
                    <a:lnTo>
                      <a:pt x="5277" y="703"/>
                    </a:lnTo>
                    <a:lnTo>
                      <a:pt x="5279" y="681"/>
                    </a:lnTo>
                    <a:lnTo>
                      <a:pt x="5289" y="645"/>
                    </a:lnTo>
                    <a:lnTo>
                      <a:pt x="5309" y="617"/>
                    </a:lnTo>
                    <a:lnTo>
                      <a:pt x="5336" y="597"/>
                    </a:lnTo>
                    <a:lnTo>
                      <a:pt x="5381" y="571"/>
                    </a:lnTo>
                    <a:lnTo>
                      <a:pt x="5428" y="546"/>
                    </a:lnTo>
                    <a:lnTo>
                      <a:pt x="5455" y="527"/>
                    </a:lnTo>
                    <a:lnTo>
                      <a:pt x="5467" y="514"/>
                    </a:lnTo>
                    <a:lnTo>
                      <a:pt x="5513" y="514"/>
                    </a:lnTo>
                    <a:lnTo>
                      <a:pt x="5528" y="517"/>
                    </a:lnTo>
                    <a:lnTo>
                      <a:pt x="5549" y="531"/>
                    </a:lnTo>
                    <a:lnTo>
                      <a:pt x="5565" y="569"/>
                    </a:lnTo>
                    <a:lnTo>
                      <a:pt x="5572" y="633"/>
                    </a:lnTo>
                    <a:lnTo>
                      <a:pt x="5581" y="675"/>
                    </a:lnTo>
                    <a:lnTo>
                      <a:pt x="5596" y="697"/>
                    </a:lnTo>
                    <a:lnTo>
                      <a:pt x="5608" y="703"/>
                    </a:lnTo>
                    <a:lnTo>
                      <a:pt x="5620" y="703"/>
                    </a:lnTo>
                    <a:lnTo>
                      <a:pt x="5637" y="698"/>
                    </a:lnTo>
                    <a:lnTo>
                      <a:pt x="5654" y="679"/>
                    </a:lnTo>
                    <a:lnTo>
                      <a:pt x="5660" y="614"/>
                    </a:lnTo>
                    <a:lnTo>
                      <a:pt x="5652" y="535"/>
                    </a:lnTo>
                    <a:lnTo>
                      <a:pt x="5654" y="491"/>
                    </a:lnTo>
                    <a:lnTo>
                      <a:pt x="5666" y="467"/>
                    </a:lnTo>
                    <a:lnTo>
                      <a:pt x="5681" y="459"/>
                    </a:lnTo>
                    <a:lnTo>
                      <a:pt x="5702" y="457"/>
                    </a:lnTo>
                    <a:lnTo>
                      <a:pt x="5730" y="461"/>
                    </a:lnTo>
                    <a:lnTo>
                      <a:pt x="5749" y="467"/>
                    </a:lnTo>
                    <a:lnTo>
                      <a:pt x="5785" y="535"/>
                    </a:lnTo>
                    <a:lnTo>
                      <a:pt x="5856" y="691"/>
                    </a:lnTo>
                    <a:lnTo>
                      <a:pt x="5925" y="866"/>
                    </a:lnTo>
                    <a:lnTo>
                      <a:pt x="5991" y="1055"/>
                    </a:lnTo>
                    <a:lnTo>
                      <a:pt x="6085" y="1352"/>
                    </a:lnTo>
                    <a:lnTo>
                      <a:pt x="6183" y="1747"/>
                    </a:lnTo>
                    <a:lnTo>
                      <a:pt x="6219" y="1928"/>
                    </a:lnTo>
                    <a:lnTo>
                      <a:pt x="6234" y="1898"/>
                    </a:lnTo>
                    <a:lnTo>
                      <a:pt x="6257" y="1842"/>
                    </a:lnTo>
                    <a:lnTo>
                      <a:pt x="6271" y="1786"/>
                    </a:lnTo>
                    <a:lnTo>
                      <a:pt x="6279" y="1732"/>
                    </a:lnTo>
                    <a:lnTo>
                      <a:pt x="6282" y="1652"/>
                    </a:lnTo>
                    <a:lnTo>
                      <a:pt x="6265" y="1549"/>
                    </a:lnTo>
                    <a:lnTo>
                      <a:pt x="6233" y="1451"/>
                    </a:lnTo>
                    <a:lnTo>
                      <a:pt x="6190" y="1356"/>
                    </a:lnTo>
                    <a:lnTo>
                      <a:pt x="6121" y="1218"/>
                    </a:lnTo>
                    <a:lnTo>
                      <a:pt x="6078" y="1127"/>
                    </a:lnTo>
                    <a:lnTo>
                      <a:pt x="6093" y="1112"/>
                    </a:lnTo>
                    <a:lnTo>
                      <a:pt x="6119" y="1092"/>
                    </a:lnTo>
                    <a:lnTo>
                      <a:pt x="6143" y="1083"/>
                    </a:lnTo>
                    <a:lnTo>
                      <a:pt x="6165" y="1083"/>
                    </a:lnTo>
                    <a:lnTo>
                      <a:pt x="6194" y="1096"/>
                    </a:lnTo>
                    <a:lnTo>
                      <a:pt x="6226" y="1138"/>
                    </a:lnTo>
                    <a:lnTo>
                      <a:pt x="6265" y="1230"/>
                    </a:lnTo>
                    <a:lnTo>
                      <a:pt x="6299" y="1363"/>
                    </a:lnTo>
                    <a:lnTo>
                      <a:pt x="6314" y="1409"/>
                    </a:lnTo>
                    <a:lnTo>
                      <a:pt x="6331" y="1397"/>
                    </a:lnTo>
                    <a:lnTo>
                      <a:pt x="6355" y="1363"/>
                    </a:lnTo>
                    <a:lnTo>
                      <a:pt x="6382" y="1331"/>
                    </a:lnTo>
                    <a:lnTo>
                      <a:pt x="6413" y="1316"/>
                    </a:lnTo>
                    <a:lnTo>
                      <a:pt x="6439" y="1313"/>
                    </a:lnTo>
                    <a:lnTo>
                      <a:pt x="6455" y="1316"/>
                    </a:lnTo>
                    <a:lnTo>
                      <a:pt x="6434" y="1303"/>
                    </a:lnTo>
                    <a:lnTo>
                      <a:pt x="6401" y="1264"/>
                    </a:lnTo>
                    <a:lnTo>
                      <a:pt x="6366" y="1194"/>
                    </a:lnTo>
                    <a:lnTo>
                      <a:pt x="6334" y="1119"/>
                    </a:lnTo>
                    <a:lnTo>
                      <a:pt x="6306" y="1076"/>
                    </a:lnTo>
                    <a:lnTo>
                      <a:pt x="6266" y="1046"/>
                    </a:lnTo>
                    <a:lnTo>
                      <a:pt x="6210" y="1031"/>
                    </a:lnTo>
                    <a:lnTo>
                      <a:pt x="6173" y="1032"/>
                    </a:lnTo>
                    <a:lnTo>
                      <a:pt x="6194" y="1007"/>
                    </a:lnTo>
                    <a:lnTo>
                      <a:pt x="6243" y="963"/>
                    </a:lnTo>
                    <a:lnTo>
                      <a:pt x="6279" y="927"/>
                    </a:lnTo>
                    <a:lnTo>
                      <a:pt x="6298" y="898"/>
                    </a:lnTo>
                    <a:lnTo>
                      <a:pt x="6310" y="864"/>
                    </a:lnTo>
                    <a:lnTo>
                      <a:pt x="6315" y="822"/>
                    </a:lnTo>
                    <a:lnTo>
                      <a:pt x="6314" y="798"/>
                    </a:lnTo>
                    <a:lnTo>
                      <a:pt x="6339" y="811"/>
                    </a:lnTo>
                    <a:lnTo>
                      <a:pt x="6375" y="851"/>
                    </a:lnTo>
                    <a:lnTo>
                      <a:pt x="6401" y="903"/>
                    </a:lnTo>
                    <a:lnTo>
                      <a:pt x="6418" y="962"/>
                    </a:lnTo>
                    <a:lnTo>
                      <a:pt x="6438" y="1058"/>
                    </a:lnTo>
                    <a:lnTo>
                      <a:pt x="6462" y="1148"/>
                    </a:lnTo>
                    <a:lnTo>
                      <a:pt x="6486" y="1200"/>
                    </a:lnTo>
                    <a:lnTo>
                      <a:pt x="6503" y="1222"/>
                    </a:lnTo>
                    <a:lnTo>
                      <a:pt x="6520" y="1219"/>
                    </a:lnTo>
                    <a:lnTo>
                      <a:pt x="6544" y="1200"/>
                    </a:lnTo>
                    <a:lnTo>
                      <a:pt x="6555" y="1170"/>
                    </a:lnTo>
                    <a:lnTo>
                      <a:pt x="6556" y="1131"/>
                    </a:lnTo>
                    <a:lnTo>
                      <a:pt x="6550" y="1063"/>
                    </a:lnTo>
                    <a:lnTo>
                      <a:pt x="6544" y="995"/>
                    </a:lnTo>
                    <a:lnTo>
                      <a:pt x="6546" y="955"/>
                    </a:lnTo>
                    <a:lnTo>
                      <a:pt x="6550" y="939"/>
                    </a:lnTo>
                    <a:lnTo>
                      <a:pt x="6562" y="966"/>
                    </a:lnTo>
                    <a:lnTo>
                      <a:pt x="6590" y="998"/>
                    </a:lnTo>
                    <a:lnTo>
                      <a:pt x="6620" y="1007"/>
                    </a:lnTo>
                    <a:lnTo>
                      <a:pt x="6654" y="1002"/>
                    </a:lnTo>
                    <a:lnTo>
                      <a:pt x="6710" y="971"/>
                    </a:lnTo>
                    <a:lnTo>
                      <a:pt x="6790" y="914"/>
                    </a:lnTo>
                    <a:lnTo>
                      <a:pt x="6832" y="891"/>
                    </a:lnTo>
                    <a:lnTo>
                      <a:pt x="6866" y="906"/>
                    </a:lnTo>
                    <a:lnTo>
                      <a:pt x="6928" y="942"/>
                    </a:lnTo>
                    <a:lnTo>
                      <a:pt x="7012" y="1003"/>
                    </a:lnTo>
                    <a:lnTo>
                      <a:pt x="7108" y="1102"/>
                    </a:lnTo>
                    <a:lnTo>
                      <a:pt x="7192" y="1212"/>
                    </a:lnTo>
                    <a:lnTo>
                      <a:pt x="7309" y="1387"/>
                    </a:lnTo>
                    <a:lnTo>
                      <a:pt x="7434" y="1553"/>
                    </a:lnTo>
                    <a:lnTo>
                      <a:pt x="7505" y="1628"/>
                    </a:lnTo>
                    <a:lnTo>
                      <a:pt x="7558" y="1672"/>
                    </a:lnTo>
                    <a:lnTo>
                      <a:pt x="7586" y="1693"/>
                    </a:lnTo>
                    <a:lnTo>
                      <a:pt x="7593" y="1720"/>
                    </a:lnTo>
                    <a:lnTo>
                      <a:pt x="7610" y="1771"/>
                    </a:lnTo>
                    <a:lnTo>
                      <a:pt x="7648" y="1834"/>
                    </a:lnTo>
                    <a:lnTo>
                      <a:pt x="7713" y="1905"/>
                    </a:lnTo>
                    <a:lnTo>
                      <a:pt x="7787" y="1965"/>
                    </a:lnTo>
                    <a:lnTo>
                      <a:pt x="7866" y="2022"/>
                    </a:lnTo>
                    <a:lnTo>
                      <a:pt x="7939" y="2084"/>
                    </a:lnTo>
                    <a:lnTo>
                      <a:pt x="7987" y="2138"/>
                    </a:lnTo>
                    <a:lnTo>
                      <a:pt x="8014" y="2178"/>
                    </a:lnTo>
                    <a:lnTo>
                      <a:pt x="8037" y="2225"/>
                    </a:lnTo>
                    <a:lnTo>
                      <a:pt x="8053" y="2277"/>
                    </a:lnTo>
                    <a:lnTo>
                      <a:pt x="8058" y="2305"/>
                    </a:lnTo>
                    <a:lnTo>
                      <a:pt x="8047" y="2316"/>
                    </a:lnTo>
                    <a:lnTo>
                      <a:pt x="8021" y="2330"/>
                    </a:lnTo>
                    <a:lnTo>
                      <a:pt x="7975" y="2346"/>
                    </a:lnTo>
                    <a:lnTo>
                      <a:pt x="7901" y="2355"/>
                    </a:lnTo>
                    <a:lnTo>
                      <a:pt x="7818" y="2354"/>
                    </a:lnTo>
                    <a:lnTo>
                      <a:pt x="7774" y="2353"/>
                    </a:lnTo>
                    <a:lnTo>
                      <a:pt x="7681" y="2353"/>
                    </a:lnTo>
                    <a:lnTo>
                      <a:pt x="7662" y="2367"/>
                    </a:lnTo>
                    <a:lnTo>
                      <a:pt x="7618" y="2387"/>
                    </a:lnTo>
                    <a:lnTo>
                      <a:pt x="7536" y="2402"/>
                    </a:lnTo>
                    <a:lnTo>
                      <a:pt x="7337" y="2398"/>
                    </a:lnTo>
                    <a:lnTo>
                      <a:pt x="7209" y="2399"/>
                    </a:lnTo>
                    <a:lnTo>
                      <a:pt x="7219" y="2394"/>
                    </a:lnTo>
                    <a:lnTo>
                      <a:pt x="7232" y="2379"/>
                    </a:lnTo>
                    <a:lnTo>
                      <a:pt x="7243" y="2351"/>
                    </a:lnTo>
                    <a:lnTo>
                      <a:pt x="7239" y="2305"/>
                    </a:lnTo>
                    <a:lnTo>
                      <a:pt x="7220" y="2256"/>
                    </a:lnTo>
                    <a:lnTo>
                      <a:pt x="7191" y="2212"/>
                    </a:lnTo>
                    <a:lnTo>
                      <a:pt x="7156" y="2180"/>
                    </a:lnTo>
                    <a:lnTo>
                      <a:pt x="7128" y="2170"/>
                    </a:lnTo>
                    <a:lnTo>
                      <a:pt x="7109" y="2172"/>
                    </a:lnTo>
                    <a:lnTo>
                      <a:pt x="7092" y="2181"/>
                    </a:lnTo>
                    <a:lnTo>
                      <a:pt x="7075" y="2198"/>
                    </a:lnTo>
                    <a:lnTo>
                      <a:pt x="7068" y="2212"/>
                    </a:lnTo>
                    <a:lnTo>
                      <a:pt x="7076" y="2214"/>
                    </a:lnTo>
                    <a:lnTo>
                      <a:pt x="7095" y="2234"/>
                    </a:lnTo>
                    <a:lnTo>
                      <a:pt x="7123" y="2281"/>
                    </a:lnTo>
                    <a:lnTo>
                      <a:pt x="7143" y="2335"/>
                    </a:lnTo>
                    <a:lnTo>
                      <a:pt x="7148" y="2367"/>
                    </a:lnTo>
                    <a:lnTo>
                      <a:pt x="7144" y="2391"/>
                    </a:lnTo>
                    <a:lnTo>
                      <a:pt x="7128" y="2402"/>
                    </a:lnTo>
                    <a:lnTo>
                      <a:pt x="7115" y="2399"/>
                    </a:lnTo>
                    <a:lnTo>
                      <a:pt x="6307" y="2385"/>
                    </a:lnTo>
                    <a:lnTo>
                      <a:pt x="4494" y="2363"/>
                    </a:lnTo>
                    <a:lnTo>
                      <a:pt x="2599" y="2351"/>
                    </a:lnTo>
                    <a:lnTo>
                      <a:pt x="798" y="2350"/>
                    </a:lnTo>
                    <a:lnTo>
                      <a:pt x="0" y="2353"/>
                    </a:lnTo>
                    <a:lnTo>
                      <a:pt x="24" y="2335"/>
                    </a:lnTo>
                    <a:lnTo>
                      <a:pt x="77" y="2306"/>
                    </a:lnTo>
                    <a:lnTo>
                      <a:pt x="165" y="2270"/>
                    </a:lnTo>
                    <a:lnTo>
                      <a:pt x="297" y="2237"/>
                    </a:lnTo>
                    <a:lnTo>
                      <a:pt x="442" y="2217"/>
                    </a:lnTo>
                    <a:lnTo>
                      <a:pt x="518" y="2212"/>
                    </a:lnTo>
                    <a:lnTo>
                      <a:pt x="512" y="2140"/>
                    </a:lnTo>
                    <a:lnTo>
                      <a:pt x="518" y="2017"/>
                    </a:lnTo>
                    <a:lnTo>
                      <a:pt x="546" y="1914"/>
                    </a:lnTo>
                    <a:lnTo>
                      <a:pt x="588" y="1826"/>
                    </a:lnTo>
                    <a:lnTo>
                      <a:pt x="613" y="1786"/>
                    </a:lnTo>
                    <a:lnTo>
                      <a:pt x="632" y="1775"/>
                    </a:lnTo>
                    <a:lnTo>
                      <a:pt x="649" y="1751"/>
                    </a:lnTo>
                    <a:lnTo>
                      <a:pt x="649" y="1725"/>
                    </a:lnTo>
                    <a:lnTo>
                      <a:pt x="637" y="1699"/>
                    </a:lnTo>
                    <a:lnTo>
                      <a:pt x="622" y="1675"/>
                    </a:lnTo>
                    <a:lnTo>
                      <a:pt x="613" y="1649"/>
                    </a:lnTo>
                    <a:lnTo>
                      <a:pt x="616" y="1628"/>
                    </a:lnTo>
                    <a:lnTo>
                      <a:pt x="637" y="1608"/>
                    </a:lnTo>
                    <a:lnTo>
                      <a:pt x="660" y="1599"/>
                    </a:lnTo>
                    <a:lnTo>
                      <a:pt x="691" y="1604"/>
                    </a:lnTo>
                    <a:lnTo>
                      <a:pt x="747" y="1607"/>
                    </a:lnTo>
                    <a:lnTo>
                      <a:pt x="797" y="1603"/>
                    </a:lnTo>
                    <a:lnTo>
                      <a:pt x="839" y="1593"/>
                    </a:lnTo>
                    <a:lnTo>
                      <a:pt x="897" y="1571"/>
                    </a:lnTo>
                    <a:lnTo>
                      <a:pt x="961" y="1528"/>
                    </a:lnTo>
                    <a:lnTo>
                      <a:pt x="990" y="1504"/>
                    </a:lnTo>
                    <a:lnTo>
                      <a:pt x="1049" y="1499"/>
                    </a:lnTo>
                    <a:lnTo>
                      <a:pt x="1150" y="1471"/>
                    </a:lnTo>
                    <a:lnTo>
                      <a:pt x="1235" y="1425"/>
                    </a:lnTo>
                    <a:lnTo>
                      <a:pt x="1306" y="1367"/>
                    </a:lnTo>
                    <a:lnTo>
                      <a:pt x="1367" y="1299"/>
                    </a:lnTo>
                    <a:lnTo>
                      <a:pt x="1423" y="1224"/>
                    </a:lnTo>
                    <a:lnTo>
                      <a:pt x="1500" y="1108"/>
                    </a:lnTo>
                    <a:lnTo>
                      <a:pt x="1555" y="1032"/>
                    </a:lnTo>
                    <a:lnTo>
                      <a:pt x="1555" y="986"/>
                    </a:lnTo>
                    <a:lnTo>
                      <a:pt x="1605" y="978"/>
                    </a:lnTo>
                    <a:lnTo>
                      <a:pt x="1692" y="947"/>
                    </a:lnTo>
                    <a:lnTo>
                      <a:pt x="1767" y="902"/>
                    </a:lnTo>
                    <a:lnTo>
                      <a:pt x="1829" y="847"/>
                    </a:lnTo>
                    <a:lnTo>
                      <a:pt x="1912" y="754"/>
                    </a:lnTo>
                    <a:lnTo>
                      <a:pt x="1989" y="654"/>
                    </a:lnTo>
                    <a:lnTo>
                      <a:pt x="2044" y="591"/>
                    </a:lnTo>
                    <a:lnTo>
                      <a:pt x="2073" y="562"/>
                    </a:lnTo>
                    <a:lnTo>
                      <a:pt x="2113" y="563"/>
                    </a:lnTo>
                    <a:lnTo>
                      <a:pt x="2185" y="558"/>
                    </a:lnTo>
                    <a:lnTo>
                      <a:pt x="2248" y="545"/>
                    </a:lnTo>
                    <a:lnTo>
                      <a:pt x="2304" y="523"/>
                    </a:lnTo>
                    <a:lnTo>
                      <a:pt x="2381" y="486"/>
                    </a:lnTo>
                    <a:lnTo>
                      <a:pt x="2485" y="438"/>
                    </a:lnTo>
                    <a:lnTo>
                      <a:pt x="2545" y="421"/>
                    </a:lnTo>
                  </a:path>
                </a:pathLst>
              </a:cu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59">
                <a:extLst>
                  <a:ext uri="{FF2B5EF4-FFF2-40B4-BE49-F238E27FC236}">
                    <a16:creationId xmlns:a16="http://schemas.microsoft.com/office/drawing/2014/main" id="{379036FA-4B30-4F64-B434-3CA375BA142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3211" y="266909"/>
                <a:ext cx="18542" cy="25817"/>
              </a:xfrm>
              <a:custGeom>
                <a:avLst/>
                <a:gdLst>
                  <a:gd name="T0" fmla="*/ 0 w 236"/>
                  <a:gd name="T1" fmla="*/ 0 h 330"/>
                  <a:gd name="T2" fmla="*/ 28 w 236"/>
                  <a:gd name="T3" fmla="*/ 8 h 330"/>
                  <a:gd name="T4" fmla="*/ 74 w 236"/>
                  <a:gd name="T5" fmla="*/ 34 h 330"/>
                  <a:gd name="T6" fmla="*/ 110 w 236"/>
                  <a:gd name="T7" fmla="*/ 67 h 330"/>
                  <a:gd name="T8" fmla="*/ 139 w 236"/>
                  <a:gd name="T9" fmla="*/ 108 h 330"/>
                  <a:gd name="T10" fmla="*/ 175 w 236"/>
                  <a:gd name="T11" fmla="*/ 179 h 330"/>
                  <a:gd name="T12" fmla="*/ 215 w 236"/>
                  <a:gd name="T13" fmla="*/ 280 h 330"/>
                  <a:gd name="T14" fmla="*/ 236 w 236"/>
                  <a:gd name="T15" fmla="*/ 330 h 330"/>
                  <a:gd name="T16" fmla="*/ 200 w 236"/>
                  <a:gd name="T17" fmla="*/ 296 h 330"/>
                  <a:gd name="T18" fmla="*/ 128 w 236"/>
                  <a:gd name="T19" fmla="*/ 226 h 330"/>
                  <a:gd name="T20" fmla="*/ 66 w 236"/>
                  <a:gd name="T21" fmla="*/ 147 h 330"/>
                  <a:gd name="T22" fmla="*/ 28 w 236"/>
                  <a:gd name="T23" fmla="*/ 78 h 330"/>
                  <a:gd name="T24" fmla="*/ 8 w 236"/>
                  <a:gd name="T25" fmla="*/ 27 h 330"/>
                  <a:gd name="T26" fmla="*/ 0 w 236"/>
                  <a:gd name="T27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6" h="330">
                    <a:moveTo>
                      <a:pt x="0" y="0"/>
                    </a:moveTo>
                    <a:lnTo>
                      <a:pt x="28" y="8"/>
                    </a:lnTo>
                    <a:lnTo>
                      <a:pt x="74" y="34"/>
                    </a:lnTo>
                    <a:lnTo>
                      <a:pt x="110" y="67"/>
                    </a:lnTo>
                    <a:lnTo>
                      <a:pt x="139" y="108"/>
                    </a:lnTo>
                    <a:lnTo>
                      <a:pt x="175" y="179"/>
                    </a:lnTo>
                    <a:lnTo>
                      <a:pt x="215" y="280"/>
                    </a:lnTo>
                    <a:lnTo>
                      <a:pt x="236" y="330"/>
                    </a:lnTo>
                    <a:lnTo>
                      <a:pt x="200" y="296"/>
                    </a:lnTo>
                    <a:lnTo>
                      <a:pt x="128" y="226"/>
                    </a:lnTo>
                    <a:lnTo>
                      <a:pt x="66" y="147"/>
                    </a:lnTo>
                    <a:lnTo>
                      <a:pt x="28" y="78"/>
                    </a:lnTo>
                    <a:lnTo>
                      <a:pt x="8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62">
                <a:extLst>
                  <a:ext uri="{FF2B5EF4-FFF2-40B4-BE49-F238E27FC236}">
                    <a16:creationId xmlns:a16="http://schemas.microsoft.com/office/drawing/2014/main" id="{27F7CC73-D8AF-4DBF-9C38-EAAE8FE69C2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632725" y="277001"/>
                <a:ext cx="103034" cy="118994"/>
              </a:xfrm>
              <a:custGeom>
                <a:avLst/>
                <a:gdLst>
                  <a:gd name="T0" fmla="*/ 23 w 1319"/>
                  <a:gd name="T1" fmla="*/ 90 h 1519"/>
                  <a:gd name="T2" fmla="*/ 164 w 1319"/>
                  <a:gd name="T3" fmla="*/ 32 h 1519"/>
                  <a:gd name="T4" fmla="*/ 457 w 1319"/>
                  <a:gd name="T5" fmla="*/ 0 h 1519"/>
                  <a:gd name="T6" fmla="*/ 770 w 1319"/>
                  <a:gd name="T7" fmla="*/ 25 h 1519"/>
                  <a:gd name="T8" fmla="*/ 1034 w 1319"/>
                  <a:gd name="T9" fmla="*/ 86 h 1519"/>
                  <a:gd name="T10" fmla="*/ 1101 w 1319"/>
                  <a:gd name="T11" fmla="*/ 128 h 1519"/>
                  <a:gd name="T12" fmla="*/ 1157 w 1319"/>
                  <a:gd name="T13" fmla="*/ 262 h 1519"/>
                  <a:gd name="T14" fmla="*/ 1211 w 1319"/>
                  <a:gd name="T15" fmla="*/ 398 h 1519"/>
                  <a:gd name="T16" fmla="*/ 1291 w 1319"/>
                  <a:gd name="T17" fmla="*/ 473 h 1519"/>
                  <a:gd name="T18" fmla="*/ 1277 w 1319"/>
                  <a:gd name="T19" fmla="*/ 505 h 1519"/>
                  <a:gd name="T20" fmla="*/ 1141 w 1319"/>
                  <a:gd name="T21" fmla="*/ 593 h 1519"/>
                  <a:gd name="T22" fmla="*/ 1077 w 1319"/>
                  <a:gd name="T23" fmla="*/ 589 h 1519"/>
                  <a:gd name="T24" fmla="*/ 1037 w 1319"/>
                  <a:gd name="T25" fmla="*/ 530 h 1519"/>
                  <a:gd name="T26" fmla="*/ 1031 w 1319"/>
                  <a:gd name="T27" fmla="*/ 586 h 1519"/>
                  <a:gd name="T28" fmla="*/ 1043 w 1319"/>
                  <a:gd name="T29" fmla="*/ 722 h 1519"/>
                  <a:gd name="T30" fmla="*/ 1031 w 1319"/>
                  <a:gd name="T31" fmla="*/ 791 h 1519"/>
                  <a:gd name="T32" fmla="*/ 990 w 1319"/>
                  <a:gd name="T33" fmla="*/ 813 h 1519"/>
                  <a:gd name="T34" fmla="*/ 949 w 1319"/>
                  <a:gd name="T35" fmla="*/ 739 h 1519"/>
                  <a:gd name="T36" fmla="*/ 905 w 1319"/>
                  <a:gd name="T37" fmla="*/ 553 h 1519"/>
                  <a:gd name="T38" fmla="*/ 862 w 1319"/>
                  <a:gd name="T39" fmla="*/ 442 h 1519"/>
                  <a:gd name="T40" fmla="*/ 801 w 1319"/>
                  <a:gd name="T41" fmla="*/ 389 h 1519"/>
                  <a:gd name="T42" fmla="*/ 797 w 1319"/>
                  <a:gd name="T43" fmla="*/ 455 h 1519"/>
                  <a:gd name="T44" fmla="*/ 766 w 1319"/>
                  <a:gd name="T45" fmla="*/ 518 h 1519"/>
                  <a:gd name="T46" fmla="*/ 681 w 1319"/>
                  <a:gd name="T47" fmla="*/ 598 h 1519"/>
                  <a:gd name="T48" fmla="*/ 697 w 1319"/>
                  <a:gd name="T49" fmla="*/ 622 h 1519"/>
                  <a:gd name="T50" fmla="*/ 793 w 1319"/>
                  <a:gd name="T51" fmla="*/ 667 h 1519"/>
                  <a:gd name="T52" fmla="*/ 853 w 1319"/>
                  <a:gd name="T53" fmla="*/ 785 h 1519"/>
                  <a:gd name="T54" fmla="*/ 921 w 1319"/>
                  <a:gd name="T55" fmla="*/ 894 h 1519"/>
                  <a:gd name="T56" fmla="*/ 926 w 1319"/>
                  <a:gd name="T57" fmla="*/ 904 h 1519"/>
                  <a:gd name="T58" fmla="*/ 869 w 1319"/>
                  <a:gd name="T59" fmla="*/ 922 h 1519"/>
                  <a:gd name="T60" fmla="*/ 818 w 1319"/>
                  <a:gd name="T61" fmla="*/ 988 h 1519"/>
                  <a:gd name="T62" fmla="*/ 786 w 1319"/>
                  <a:gd name="T63" fmla="*/ 954 h 1519"/>
                  <a:gd name="T64" fmla="*/ 713 w 1319"/>
                  <a:gd name="T65" fmla="*/ 729 h 1519"/>
                  <a:gd name="T66" fmla="*/ 652 w 1319"/>
                  <a:gd name="T67" fmla="*/ 674 h 1519"/>
                  <a:gd name="T68" fmla="*/ 606 w 1319"/>
                  <a:gd name="T69" fmla="*/ 683 h 1519"/>
                  <a:gd name="T70" fmla="*/ 565 w 1319"/>
                  <a:gd name="T71" fmla="*/ 718 h 1519"/>
                  <a:gd name="T72" fmla="*/ 677 w 1319"/>
                  <a:gd name="T73" fmla="*/ 947 h 1519"/>
                  <a:gd name="T74" fmla="*/ 752 w 1319"/>
                  <a:gd name="T75" fmla="*/ 1140 h 1519"/>
                  <a:gd name="T76" fmla="*/ 766 w 1319"/>
                  <a:gd name="T77" fmla="*/ 1323 h 1519"/>
                  <a:gd name="T78" fmla="*/ 744 w 1319"/>
                  <a:gd name="T79" fmla="*/ 1433 h 1519"/>
                  <a:gd name="T80" fmla="*/ 706 w 1319"/>
                  <a:gd name="T81" fmla="*/ 1519 h 1519"/>
                  <a:gd name="T82" fmla="*/ 572 w 1319"/>
                  <a:gd name="T83" fmla="*/ 943 h 1519"/>
                  <a:gd name="T84" fmla="*/ 412 w 1319"/>
                  <a:gd name="T85" fmla="*/ 457 h 1519"/>
                  <a:gd name="T86" fmla="*/ 272 w 1319"/>
                  <a:gd name="T87" fmla="*/ 126 h 1519"/>
                  <a:gd name="T88" fmla="*/ 217 w 1319"/>
                  <a:gd name="T89" fmla="*/ 52 h 1519"/>
                  <a:gd name="T90" fmla="*/ 168 w 1319"/>
                  <a:gd name="T91" fmla="*/ 50 h 1519"/>
                  <a:gd name="T92" fmla="*/ 141 w 1319"/>
                  <a:gd name="T93" fmla="*/ 82 h 1519"/>
                  <a:gd name="T94" fmla="*/ 147 w 1319"/>
                  <a:gd name="T95" fmla="*/ 205 h 1519"/>
                  <a:gd name="T96" fmla="*/ 124 w 1319"/>
                  <a:gd name="T97" fmla="*/ 289 h 1519"/>
                  <a:gd name="T98" fmla="*/ 95 w 1319"/>
                  <a:gd name="T99" fmla="*/ 294 h 1519"/>
                  <a:gd name="T100" fmla="*/ 68 w 1319"/>
                  <a:gd name="T101" fmla="*/ 266 h 1519"/>
                  <a:gd name="T102" fmla="*/ 52 w 1319"/>
                  <a:gd name="T103" fmla="*/ 160 h 1519"/>
                  <a:gd name="T104" fmla="*/ 15 w 1319"/>
                  <a:gd name="T105" fmla="*/ 108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19" h="1519">
                    <a:moveTo>
                      <a:pt x="0" y="105"/>
                    </a:moveTo>
                    <a:lnTo>
                      <a:pt x="23" y="90"/>
                    </a:lnTo>
                    <a:lnTo>
                      <a:pt x="75" y="62"/>
                    </a:lnTo>
                    <a:lnTo>
                      <a:pt x="164" y="32"/>
                    </a:lnTo>
                    <a:lnTo>
                      <a:pt x="304" y="8"/>
                    </a:lnTo>
                    <a:lnTo>
                      <a:pt x="457" y="0"/>
                    </a:lnTo>
                    <a:lnTo>
                      <a:pt x="616" y="6"/>
                    </a:lnTo>
                    <a:lnTo>
                      <a:pt x="770" y="25"/>
                    </a:lnTo>
                    <a:lnTo>
                      <a:pt x="913" y="52"/>
                    </a:lnTo>
                    <a:lnTo>
                      <a:pt x="1034" y="86"/>
                    </a:lnTo>
                    <a:lnTo>
                      <a:pt x="1083" y="105"/>
                    </a:lnTo>
                    <a:lnTo>
                      <a:pt x="1101" y="128"/>
                    </a:lnTo>
                    <a:lnTo>
                      <a:pt x="1126" y="178"/>
                    </a:lnTo>
                    <a:lnTo>
                      <a:pt x="1157" y="262"/>
                    </a:lnTo>
                    <a:lnTo>
                      <a:pt x="1186" y="347"/>
                    </a:lnTo>
                    <a:lnTo>
                      <a:pt x="1211" y="398"/>
                    </a:lnTo>
                    <a:lnTo>
                      <a:pt x="1246" y="441"/>
                    </a:lnTo>
                    <a:lnTo>
                      <a:pt x="1291" y="473"/>
                    </a:lnTo>
                    <a:lnTo>
                      <a:pt x="1319" y="482"/>
                    </a:lnTo>
                    <a:lnTo>
                      <a:pt x="1277" y="505"/>
                    </a:lnTo>
                    <a:lnTo>
                      <a:pt x="1197" y="562"/>
                    </a:lnTo>
                    <a:lnTo>
                      <a:pt x="1141" y="593"/>
                    </a:lnTo>
                    <a:lnTo>
                      <a:pt x="1107" y="598"/>
                    </a:lnTo>
                    <a:lnTo>
                      <a:pt x="1077" y="589"/>
                    </a:lnTo>
                    <a:lnTo>
                      <a:pt x="1049" y="557"/>
                    </a:lnTo>
                    <a:lnTo>
                      <a:pt x="1037" y="530"/>
                    </a:lnTo>
                    <a:lnTo>
                      <a:pt x="1033" y="546"/>
                    </a:lnTo>
                    <a:lnTo>
                      <a:pt x="1031" y="586"/>
                    </a:lnTo>
                    <a:lnTo>
                      <a:pt x="1037" y="654"/>
                    </a:lnTo>
                    <a:lnTo>
                      <a:pt x="1043" y="722"/>
                    </a:lnTo>
                    <a:lnTo>
                      <a:pt x="1042" y="761"/>
                    </a:lnTo>
                    <a:lnTo>
                      <a:pt x="1031" y="791"/>
                    </a:lnTo>
                    <a:lnTo>
                      <a:pt x="1007" y="810"/>
                    </a:lnTo>
                    <a:lnTo>
                      <a:pt x="990" y="813"/>
                    </a:lnTo>
                    <a:lnTo>
                      <a:pt x="973" y="791"/>
                    </a:lnTo>
                    <a:lnTo>
                      <a:pt x="949" y="739"/>
                    </a:lnTo>
                    <a:lnTo>
                      <a:pt x="925" y="649"/>
                    </a:lnTo>
                    <a:lnTo>
                      <a:pt x="905" y="553"/>
                    </a:lnTo>
                    <a:lnTo>
                      <a:pt x="888" y="494"/>
                    </a:lnTo>
                    <a:lnTo>
                      <a:pt x="862" y="442"/>
                    </a:lnTo>
                    <a:lnTo>
                      <a:pt x="826" y="402"/>
                    </a:lnTo>
                    <a:lnTo>
                      <a:pt x="801" y="389"/>
                    </a:lnTo>
                    <a:lnTo>
                      <a:pt x="802" y="413"/>
                    </a:lnTo>
                    <a:lnTo>
                      <a:pt x="797" y="455"/>
                    </a:lnTo>
                    <a:lnTo>
                      <a:pt x="785" y="489"/>
                    </a:lnTo>
                    <a:lnTo>
                      <a:pt x="766" y="518"/>
                    </a:lnTo>
                    <a:lnTo>
                      <a:pt x="730" y="554"/>
                    </a:lnTo>
                    <a:lnTo>
                      <a:pt x="681" y="598"/>
                    </a:lnTo>
                    <a:lnTo>
                      <a:pt x="660" y="623"/>
                    </a:lnTo>
                    <a:lnTo>
                      <a:pt x="697" y="622"/>
                    </a:lnTo>
                    <a:lnTo>
                      <a:pt x="753" y="637"/>
                    </a:lnTo>
                    <a:lnTo>
                      <a:pt x="793" y="667"/>
                    </a:lnTo>
                    <a:lnTo>
                      <a:pt x="821" y="710"/>
                    </a:lnTo>
                    <a:lnTo>
                      <a:pt x="853" y="785"/>
                    </a:lnTo>
                    <a:lnTo>
                      <a:pt x="888" y="855"/>
                    </a:lnTo>
                    <a:lnTo>
                      <a:pt x="921" y="894"/>
                    </a:lnTo>
                    <a:lnTo>
                      <a:pt x="942" y="907"/>
                    </a:lnTo>
                    <a:lnTo>
                      <a:pt x="926" y="904"/>
                    </a:lnTo>
                    <a:lnTo>
                      <a:pt x="900" y="907"/>
                    </a:lnTo>
                    <a:lnTo>
                      <a:pt x="869" y="922"/>
                    </a:lnTo>
                    <a:lnTo>
                      <a:pt x="842" y="954"/>
                    </a:lnTo>
                    <a:lnTo>
                      <a:pt x="818" y="988"/>
                    </a:lnTo>
                    <a:lnTo>
                      <a:pt x="801" y="1000"/>
                    </a:lnTo>
                    <a:lnTo>
                      <a:pt x="786" y="954"/>
                    </a:lnTo>
                    <a:lnTo>
                      <a:pt x="752" y="821"/>
                    </a:lnTo>
                    <a:lnTo>
                      <a:pt x="713" y="729"/>
                    </a:lnTo>
                    <a:lnTo>
                      <a:pt x="681" y="687"/>
                    </a:lnTo>
                    <a:lnTo>
                      <a:pt x="652" y="674"/>
                    </a:lnTo>
                    <a:lnTo>
                      <a:pt x="630" y="674"/>
                    </a:lnTo>
                    <a:lnTo>
                      <a:pt x="606" y="683"/>
                    </a:lnTo>
                    <a:lnTo>
                      <a:pt x="580" y="703"/>
                    </a:lnTo>
                    <a:lnTo>
                      <a:pt x="565" y="718"/>
                    </a:lnTo>
                    <a:lnTo>
                      <a:pt x="608" y="809"/>
                    </a:lnTo>
                    <a:lnTo>
                      <a:pt x="677" y="947"/>
                    </a:lnTo>
                    <a:lnTo>
                      <a:pt x="720" y="1042"/>
                    </a:lnTo>
                    <a:lnTo>
                      <a:pt x="752" y="1140"/>
                    </a:lnTo>
                    <a:lnTo>
                      <a:pt x="769" y="1243"/>
                    </a:lnTo>
                    <a:lnTo>
                      <a:pt x="766" y="1323"/>
                    </a:lnTo>
                    <a:lnTo>
                      <a:pt x="758" y="1377"/>
                    </a:lnTo>
                    <a:lnTo>
                      <a:pt x="744" y="1433"/>
                    </a:lnTo>
                    <a:lnTo>
                      <a:pt x="721" y="1489"/>
                    </a:lnTo>
                    <a:lnTo>
                      <a:pt x="706" y="1519"/>
                    </a:lnTo>
                    <a:lnTo>
                      <a:pt x="670" y="1338"/>
                    </a:lnTo>
                    <a:lnTo>
                      <a:pt x="572" y="943"/>
                    </a:lnTo>
                    <a:lnTo>
                      <a:pt x="478" y="646"/>
                    </a:lnTo>
                    <a:lnTo>
                      <a:pt x="412" y="457"/>
                    </a:lnTo>
                    <a:lnTo>
                      <a:pt x="343" y="282"/>
                    </a:lnTo>
                    <a:lnTo>
                      <a:pt x="272" y="126"/>
                    </a:lnTo>
                    <a:lnTo>
                      <a:pt x="236" y="58"/>
                    </a:lnTo>
                    <a:lnTo>
                      <a:pt x="217" y="52"/>
                    </a:lnTo>
                    <a:lnTo>
                      <a:pt x="189" y="48"/>
                    </a:lnTo>
                    <a:lnTo>
                      <a:pt x="168" y="50"/>
                    </a:lnTo>
                    <a:lnTo>
                      <a:pt x="153" y="58"/>
                    </a:lnTo>
                    <a:lnTo>
                      <a:pt x="141" y="82"/>
                    </a:lnTo>
                    <a:lnTo>
                      <a:pt x="139" y="126"/>
                    </a:lnTo>
                    <a:lnTo>
                      <a:pt x="147" y="205"/>
                    </a:lnTo>
                    <a:lnTo>
                      <a:pt x="141" y="270"/>
                    </a:lnTo>
                    <a:lnTo>
                      <a:pt x="124" y="289"/>
                    </a:lnTo>
                    <a:lnTo>
                      <a:pt x="107" y="294"/>
                    </a:lnTo>
                    <a:lnTo>
                      <a:pt x="95" y="294"/>
                    </a:lnTo>
                    <a:lnTo>
                      <a:pt x="83" y="288"/>
                    </a:lnTo>
                    <a:lnTo>
                      <a:pt x="68" y="266"/>
                    </a:lnTo>
                    <a:lnTo>
                      <a:pt x="59" y="224"/>
                    </a:lnTo>
                    <a:lnTo>
                      <a:pt x="52" y="160"/>
                    </a:lnTo>
                    <a:lnTo>
                      <a:pt x="36" y="122"/>
                    </a:lnTo>
                    <a:lnTo>
                      <a:pt x="15" y="108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 63">
                <a:extLst>
                  <a:ext uri="{FF2B5EF4-FFF2-40B4-BE49-F238E27FC236}">
                    <a16:creationId xmlns:a16="http://schemas.microsoft.com/office/drawing/2014/main" id="{633F3B0C-3B31-4ABC-820D-EEFE966DCCD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816966" y="292726"/>
                <a:ext cx="15490" cy="25817"/>
              </a:xfrm>
              <a:custGeom>
                <a:avLst/>
                <a:gdLst>
                  <a:gd name="T0" fmla="*/ 150 w 198"/>
                  <a:gd name="T1" fmla="*/ 46 h 330"/>
                  <a:gd name="T2" fmla="*/ 127 w 198"/>
                  <a:gd name="T3" fmla="*/ 70 h 330"/>
                  <a:gd name="T4" fmla="*/ 91 w 198"/>
                  <a:gd name="T5" fmla="*/ 129 h 330"/>
                  <a:gd name="T6" fmla="*/ 70 w 198"/>
                  <a:gd name="T7" fmla="*/ 202 h 330"/>
                  <a:gd name="T8" fmla="*/ 59 w 198"/>
                  <a:gd name="T9" fmla="*/ 285 h 330"/>
                  <a:gd name="T10" fmla="*/ 56 w 198"/>
                  <a:gd name="T11" fmla="*/ 330 h 330"/>
                  <a:gd name="T12" fmla="*/ 32 w 198"/>
                  <a:gd name="T13" fmla="*/ 315 h 330"/>
                  <a:gd name="T14" fmla="*/ 6 w 198"/>
                  <a:gd name="T15" fmla="*/ 283 h 330"/>
                  <a:gd name="T16" fmla="*/ 0 w 198"/>
                  <a:gd name="T17" fmla="*/ 246 h 330"/>
                  <a:gd name="T18" fmla="*/ 10 w 198"/>
                  <a:gd name="T19" fmla="*/ 206 h 330"/>
                  <a:gd name="T20" fmla="*/ 36 w 198"/>
                  <a:gd name="T21" fmla="*/ 139 h 330"/>
                  <a:gd name="T22" fmla="*/ 59 w 198"/>
                  <a:gd name="T23" fmla="*/ 70 h 330"/>
                  <a:gd name="T24" fmla="*/ 62 w 198"/>
                  <a:gd name="T25" fmla="*/ 22 h 330"/>
                  <a:gd name="T26" fmla="*/ 56 w 198"/>
                  <a:gd name="T27" fmla="*/ 0 h 330"/>
                  <a:gd name="T28" fmla="*/ 150 w 198"/>
                  <a:gd name="T29" fmla="*/ 0 h 330"/>
                  <a:gd name="T30" fmla="*/ 148 w 198"/>
                  <a:gd name="T31" fmla="*/ 14 h 330"/>
                  <a:gd name="T32" fmla="*/ 154 w 198"/>
                  <a:gd name="T33" fmla="*/ 32 h 330"/>
                  <a:gd name="T34" fmla="*/ 176 w 198"/>
                  <a:gd name="T35" fmla="*/ 45 h 330"/>
                  <a:gd name="T36" fmla="*/ 198 w 198"/>
                  <a:gd name="T37" fmla="*/ 46 h 330"/>
                  <a:gd name="T38" fmla="*/ 194 w 198"/>
                  <a:gd name="T39" fmla="*/ 65 h 330"/>
                  <a:gd name="T40" fmla="*/ 179 w 198"/>
                  <a:gd name="T41" fmla="*/ 78 h 330"/>
                  <a:gd name="T42" fmla="*/ 163 w 198"/>
                  <a:gd name="T43" fmla="*/ 73 h 330"/>
                  <a:gd name="T44" fmla="*/ 151 w 198"/>
                  <a:gd name="T45" fmla="*/ 57 h 330"/>
                  <a:gd name="T46" fmla="*/ 150 w 198"/>
                  <a:gd name="T47" fmla="*/ 46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8" h="330">
                    <a:moveTo>
                      <a:pt x="150" y="46"/>
                    </a:moveTo>
                    <a:lnTo>
                      <a:pt x="127" y="70"/>
                    </a:lnTo>
                    <a:lnTo>
                      <a:pt x="91" y="129"/>
                    </a:lnTo>
                    <a:lnTo>
                      <a:pt x="70" y="202"/>
                    </a:lnTo>
                    <a:lnTo>
                      <a:pt x="59" y="285"/>
                    </a:lnTo>
                    <a:lnTo>
                      <a:pt x="56" y="330"/>
                    </a:lnTo>
                    <a:lnTo>
                      <a:pt x="32" y="315"/>
                    </a:lnTo>
                    <a:lnTo>
                      <a:pt x="6" y="283"/>
                    </a:lnTo>
                    <a:lnTo>
                      <a:pt x="0" y="246"/>
                    </a:lnTo>
                    <a:lnTo>
                      <a:pt x="10" y="206"/>
                    </a:lnTo>
                    <a:lnTo>
                      <a:pt x="36" y="139"/>
                    </a:lnTo>
                    <a:lnTo>
                      <a:pt x="59" y="70"/>
                    </a:lnTo>
                    <a:lnTo>
                      <a:pt x="62" y="22"/>
                    </a:lnTo>
                    <a:lnTo>
                      <a:pt x="56" y="0"/>
                    </a:lnTo>
                    <a:lnTo>
                      <a:pt x="150" y="0"/>
                    </a:lnTo>
                    <a:lnTo>
                      <a:pt x="148" y="14"/>
                    </a:lnTo>
                    <a:lnTo>
                      <a:pt x="154" y="32"/>
                    </a:lnTo>
                    <a:lnTo>
                      <a:pt x="176" y="45"/>
                    </a:lnTo>
                    <a:lnTo>
                      <a:pt x="198" y="46"/>
                    </a:lnTo>
                    <a:lnTo>
                      <a:pt x="194" y="65"/>
                    </a:lnTo>
                    <a:lnTo>
                      <a:pt x="179" y="78"/>
                    </a:lnTo>
                    <a:lnTo>
                      <a:pt x="163" y="73"/>
                    </a:lnTo>
                    <a:lnTo>
                      <a:pt x="151" y="57"/>
                    </a:lnTo>
                    <a:lnTo>
                      <a:pt x="150" y="4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 64">
                <a:extLst>
                  <a:ext uri="{FF2B5EF4-FFF2-40B4-BE49-F238E27FC236}">
                    <a16:creationId xmlns:a16="http://schemas.microsoft.com/office/drawing/2014/main" id="{E762E03A-045A-45C7-913B-B28B8FDF469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53328" y="300002"/>
                <a:ext cx="33093" cy="36848"/>
              </a:xfrm>
              <a:custGeom>
                <a:avLst/>
                <a:gdLst>
                  <a:gd name="T0" fmla="*/ 236 w 424"/>
                  <a:gd name="T1" fmla="*/ 95 h 471"/>
                  <a:gd name="T2" fmla="*/ 238 w 424"/>
                  <a:gd name="T3" fmla="*/ 111 h 471"/>
                  <a:gd name="T4" fmla="*/ 252 w 424"/>
                  <a:gd name="T5" fmla="*/ 125 h 471"/>
                  <a:gd name="T6" fmla="*/ 284 w 424"/>
                  <a:gd name="T7" fmla="*/ 123 h 471"/>
                  <a:gd name="T8" fmla="*/ 325 w 424"/>
                  <a:gd name="T9" fmla="*/ 105 h 471"/>
                  <a:gd name="T10" fmla="*/ 356 w 424"/>
                  <a:gd name="T11" fmla="*/ 99 h 471"/>
                  <a:gd name="T12" fmla="*/ 385 w 424"/>
                  <a:gd name="T13" fmla="*/ 101 h 471"/>
                  <a:gd name="T14" fmla="*/ 412 w 424"/>
                  <a:gd name="T15" fmla="*/ 121 h 471"/>
                  <a:gd name="T16" fmla="*/ 424 w 424"/>
                  <a:gd name="T17" fmla="*/ 141 h 471"/>
                  <a:gd name="T18" fmla="*/ 405 w 424"/>
                  <a:gd name="T19" fmla="*/ 181 h 471"/>
                  <a:gd name="T20" fmla="*/ 378 w 424"/>
                  <a:gd name="T21" fmla="*/ 272 h 471"/>
                  <a:gd name="T22" fmla="*/ 353 w 424"/>
                  <a:gd name="T23" fmla="*/ 365 h 471"/>
                  <a:gd name="T24" fmla="*/ 325 w 424"/>
                  <a:gd name="T25" fmla="*/ 425 h 471"/>
                  <a:gd name="T26" fmla="*/ 298 w 424"/>
                  <a:gd name="T27" fmla="*/ 459 h 471"/>
                  <a:gd name="T28" fmla="*/ 282 w 424"/>
                  <a:gd name="T29" fmla="*/ 471 h 471"/>
                  <a:gd name="T30" fmla="*/ 269 w 424"/>
                  <a:gd name="T31" fmla="*/ 457 h 471"/>
                  <a:gd name="T32" fmla="*/ 222 w 424"/>
                  <a:gd name="T33" fmla="*/ 407 h 471"/>
                  <a:gd name="T34" fmla="*/ 180 w 424"/>
                  <a:gd name="T35" fmla="*/ 375 h 471"/>
                  <a:gd name="T36" fmla="*/ 152 w 424"/>
                  <a:gd name="T37" fmla="*/ 365 h 471"/>
                  <a:gd name="T38" fmla="*/ 127 w 424"/>
                  <a:gd name="T39" fmla="*/ 372 h 471"/>
                  <a:gd name="T40" fmla="*/ 104 w 424"/>
                  <a:gd name="T41" fmla="*/ 400 h 471"/>
                  <a:gd name="T42" fmla="*/ 95 w 424"/>
                  <a:gd name="T43" fmla="*/ 424 h 471"/>
                  <a:gd name="T44" fmla="*/ 85 w 424"/>
                  <a:gd name="T45" fmla="*/ 421 h 471"/>
                  <a:gd name="T46" fmla="*/ 72 w 424"/>
                  <a:gd name="T47" fmla="*/ 412 h 471"/>
                  <a:gd name="T48" fmla="*/ 59 w 424"/>
                  <a:gd name="T49" fmla="*/ 389 h 471"/>
                  <a:gd name="T50" fmla="*/ 44 w 424"/>
                  <a:gd name="T51" fmla="*/ 356 h 471"/>
                  <a:gd name="T52" fmla="*/ 28 w 424"/>
                  <a:gd name="T53" fmla="*/ 337 h 471"/>
                  <a:gd name="T54" fmla="*/ 11 w 424"/>
                  <a:gd name="T55" fmla="*/ 331 h 471"/>
                  <a:gd name="T56" fmla="*/ 0 w 424"/>
                  <a:gd name="T57" fmla="*/ 329 h 471"/>
                  <a:gd name="T58" fmla="*/ 13 w 424"/>
                  <a:gd name="T59" fmla="*/ 319 h 471"/>
                  <a:gd name="T60" fmla="*/ 45 w 424"/>
                  <a:gd name="T61" fmla="*/ 305 h 471"/>
                  <a:gd name="T62" fmla="*/ 100 w 424"/>
                  <a:gd name="T63" fmla="*/ 297 h 471"/>
                  <a:gd name="T64" fmla="*/ 216 w 424"/>
                  <a:gd name="T65" fmla="*/ 315 h 471"/>
                  <a:gd name="T66" fmla="*/ 282 w 424"/>
                  <a:gd name="T67" fmla="*/ 329 h 471"/>
                  <a:gd name="T68" fmla="*/ 284 w 424"/>
                  <a:gd name="T69" fmla="*/ 308 h 471"/>
                  <a:gd name="T70" fmla="*/ 272 w 424"/>
                  <a:gd name="T71" fmla="*/ 263 h 471"/>
                  <a:gd name="T72" fmla="*/ 240 w 424"/>
                  <a:gd name="T73" fmla="*/ 193 h 471"/>
                  <a:gd name="T74" fmla="*/ 214 w 424"/>
                  <a:gd name="T75" fmla="*/ 124 h 471"/>
                  <a:gd name="T76" fmla="*/ 213 w 424"/>
                  <a:gd name="T77" fmla="*/ 83 h 471"/>
                  <a:gd name="T78" fmla="*/ 228 w 424"/>
                  <a:gd name="T79" fmla="*/ 53 h 471"/>
                  <a:gd name="T80" fmla="*/ 246 w 424"/>
                  <a:gd name="T81" fmla="*/ 36 h 471"/>
                  <a:gd name="T82" fmla="*/ 288 w 424"/>
                  <a:gd name="T83" fmla="*/ 13 h 471"/>
                  <a:gd name="T84" fmla="*/ 330 w 424"/>
                  <a:gd name="T85" fmla="*/ 0 h 471"/>
                  <a:gd name="T86" fmla="*/ 314 w 424"/>
                  <a:gd name="T87" fmla="*/ 31 h 471"/>
                  <a:gd name="T88" fmla="*/ 284 w 424"/>
                  <a:gd name="T89" fmla="*/ 71 h 471"/>
                  <a:gd name="T90" fmla="*/ 254 w 424"/>
                  <a:gd name="T91" fmla="*/ 89 h 471"/>
                  <a:gd name="T92" fmla="*/ 236 w 424"/>
                  <a:gd name="T93" fmla="*/ 95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4" h="471">
                    <a:moveTo>
                      <a:pt x="236" y="95"/>
                    </a:moveTo>
                    <a:lnTo>
                      <a:pt x="238" y="111"/>
                    </a:lnTo>
                    <a:lnTo>
                      <a:pt x="252" y="125"/>
                    </a:lnTo>
                    <a:lnTo>
                      <a:pt x="284" y="123"/>
                    </a:lnTo>
                    <a:lnTo>
                      <a:pt x="325" y="105"/>
                    </a:lnTo>
                    <a:lnTo>
                      <a:pt x="356" y="99"/>
                    </a:lnTo>
                    <a:lnTo>
                      <a:pt x="385" y="101"/>
                    </a:lnTo>
                    <a:lnTo>
                      <a:pt x="412" y="121"/>
                    </a:lnTo>
                    <a:lnTo>
                      <a:pt x="424" y="141"/>
                    </a:lnTo>
                    <a:lnTo>
                      <a:pt x="405" y="181"/>
                    </a:lnTo>
                    <a:lnTo>
                      <a:pt x="378" y="272"/>
                    </a:lnTo>
                    <a:lnTo>
                      <a:pt x="353" y="365"/>
                    </a:lnTo>
                    <a:lnTo>
                      <a:pt x="325" y="425"/>
                    </a:lnTo>
                    <a:lnTo>
                      <a:pt x="298" y="459"/>
                    </a:lnTo>
                    <a:lnTo>
                      <a:pt x="282" y="471"/>
                    </a:lnTo>
                    <a:lnTo>
                      <a:pt x="269" y="457"/>
                    </a:lnTo>
                    <a:lnTo>
                      <a:pt x="222" y="407"/>
                    </a:lnTo>
                    <a:lnTo>
                      <a:pt x="180" y="375"/>
                    </a:lnTo>
                    <a:lnTo>
                      <a:pt x="152" y="365"/>
                    </a:lnTo>
                    <a:lnTo>
                      <a:pt x="127" y="372"/>
                    </a:lnTo>
                    <a:lnTo>
                      <a:pt x="104" y="400"/>
                    </a:lnTo>
                    <a:lnTo>
                      <a:pt x="95" y="424"/>
                    </a:lnTo>
                    <a:lnTo>
                      <a:pt x="85" y="421"/>
                    </a:lnTo>
                    <a:lnTo>
                      <a:pt x="72" y="412"/>
                    </a:lnTo>
                    <a:lnTo>
                      <a:pt x="59" y="389"/>
                    </a:lnTo>
                    <a:lnTo>
                      <a:pt x="44" y="356"/>
                    </a:lnTo>
                    <a:lnTo>
                      <a:pt x="28" y="337"/>
                    </a:lnTo>
                    <a:lnTo>
                      <a:pt x="11" y="331"/>
                    </a:lnTo>
                    <a:lnTo>
                      <a:pt x="0" y="329"/>
                    </a:lnTo>
                    <a:lnTo>
                      <a:pt x="13" y="319"/>
                    </a:lnTo>
                    <a:lnTo>
                      <a:pt x="45" y="305"/>
                    </a:lnTo>
                    <a:lnTo>
                      <a:pt x="100" y="297"/>
                    </a:lnTo>
                    <a:lnTo>
                      <a:pt x="216" y="315"/>
                    </a:lnTo>
                    <a:lnTo>
                      <a:pt x="282" y="329"/>
                    </a:lnTo>
                    <a:lnTo>
                      <a:pt x="284" y="308"/>
                    </a:lnTo>
                    <a:lnTo>
                      <a:pt x="272" y="263"/>
                    </a:lnTo>
                    <a:lnTo>
                      <a:pt x="240" y="193"/>
                    </a:lnTo>
                    <a:lnTo>
                      <a:pt x="214" y="124"/>
                    </a:lnTo>
                    <a:lnTo>
                      <a:pt x="213" y="83"/>
                    </a:lnTo>
                    <a:lnTo>
                      <a:pt x="228" y="53"/>
                    </a:lnTo>
                    <a:lnTo>
                      <a:pt x="246" y="36"/>
                    </a:lnTo>
                    <a:lnTo>
                      <a:pt x="288" y="13"/>
                    </a:lnTo>
                    <a:lnTo>
                      <a:pt x="330" y="0"/>
                    </a:lnTo>
                    <a:lnTo>
                      <a:pt x="314" y="31"/>
                    </a:lnTo>
                    <a:lnTo>
                      <a:pt x="284" y="71"/>
                    </a:lnTo>
                    <a:lnTo>
                      <a:pt x="254" y="89"/>
                    </a:lnTo>
                    <a:lnTo>
                      <a:pt x="236" y="9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Freeform 65">
                <a:extLst>
                  <a:ext uri="{FF2B5EF4-FFF2-40B4-BE49-F238E27FC236}">
                    <a16:creationId xmlns:a16="http://schemas.microsoft.com/office/drawing/2014/main" id="{1F7BDC4B-A0B2-4B26-A369-EF6FA35D0A4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27511" y="301645"/>
                <a:ext cx="18542" cy="22297"/>
              </a:xfrm>
              <a:custGeom>
                <a:avLst/>
                <a:gdLst>
                  <a:gd name="T0" fmla="*/ 188 w 236"/>
                  <a:gd name="T1" fmla="*/ 28 h 285"/>
                  <a:gd name="T2" fmla="*/ 208 w 236"/>
                  <a:gd name="T3" fmla="*/ 9 h 285"/>
                  <a:gd name="T4" fmla="*/ 223 w 236"/>
                  <a:gd name="T5" fmla="*/ 0 h 285"/>
                  <a:gd name="T6" fmla="*/ 227 w 236"/>
                  <a:gd name="T7" fmla="*/ 4 h 285"/>
                  <a:gd name="T8" fmla="*/ 221 w 236"/>
                  <a:gd name="T9" fmla="*/ 34 h 285"/>
                  <a:gd name="T10" fmla="*/ 201 w 236"/>
                  <a:gd name="T11" fmla="*/ 109 h 285"/>
                  <a:gd name="T12" fmla="*/ 192 w 236"/>
                  <a:gd name="T13" fmla="*/ 164 h 285"/>
                  <a:gd name="T14" fmla="*/ 193 w 236"/>
                  <a:gd name="T15" fmla="*/ 214 h 285"/>
                  <a:gd name="T16" fmla="*/ 208 w 236"/>
                  <a:gd name="T17" fmla="*/ 244 h 285"/>
                  <a:gd name="T18" fmla="*/ 224 w 236"/>
                  <a:gd name="T19" fmla="*/ 258 h 285"/>
                  <a:gd name="T20" fmla="*/ 236 w 236"/>
                  <a:gd name="T21" fmla="*/ 264 h 285"/>
                  <a:gd name="T22" fmla="*/ 229 w 236"/>
                  <a:gd name="T23" fmla="*/ 278 h 285"/>
                  <a:gd name="T24" fmla="*/ 211 w 236"/>
                  <a:gd name="T25" fmla="*/ 285 h 285"/>
                  <a:gd name="T26" fmla="*/ 173 w 236"/>
                  <a:gd name="T27" fmla="*/ 261 h 285"/>
                  <a:gd name="T28" fmla="*/ 108 w 236"/>
                  <a:gd name="T29" fmla="*/ 192 h 285"/>
                  <a:gd name="T30" fmla="*/ 55 w 236"/>
                  <a:gd name="T31" fmla="*/ 144 h 285"/>
                  <a:gd name="T32" fmla="*/ 18 w 236"/>
                  <a:gd name="T33" fmla="*/ 125 h 285"/>
                  <a:gd name="T34" fmla="*/ 0 w 236"/>
                  <a:gd name="T35" fmla="*/ 122 h 285"/>
                  <a:gd name="T36" fmla="*/ 4 w 236"/>
                  <a:gd name="T37" fmla="*/ 105 h 285"/>
                  <a:gd name="T38" fmla="*/ 19 w 236"/>
                  <a:gd name="T39" fmla="*/ 92 h 285"/>
                  <a:gd name="T40" fmla="*/ 35 w 236"/>
                  <a:gd name="T41" fmla="*/ 96 h 285"/>
                  <a:gd name="T42" fmla="*/ 47 w 236"/>
                  <a:gd name="T43" fmla="*/ 113 h 285"/>
                  <a:gd name="T44" fmla="*/ 47 w 236"/>
                  <a:gd name="T45" fmla="*/ 122 h 285"/>
                  <a:gd name="T46" fmla="*/ 76 w 236"/>
                  <a:gd name="T47" fmla="*/ 122 h 285"/>
                  <a:gd name="T48" fmla="*/ 123 w 236"/>
                  <a:gd name="T49" fmla="*/ 109 h 285"/>
                  <a:gd name="T50" fmla="*/ 157 w 236"/>
                  <a:gd name="T51" fmla="*/ 85 h 285"/>
                  <a:gd name="T52" fmla="*/ 181 w 236"/>
                  <a:gd name="T53" fmla="*/ 49 h 285"/>
                  <a:gd name="T54" fmla="*/ 188 w 236"/>
                  <a:gd name="T55" fmla="*/ 2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6" h="285">
                    <a:moveTo>
                      <a:pt x="188" y="28"/>
                    </a:moveTo>
                    <a:lnTo>
                      <a:pt x="208" y="9"/>
                    </a:lnTo>
                    <a:lnTo>
                      <a:pt x="223" y="0"/>
                    </a:lnTo>
                    <a:lnTo>
                      <a:pt x="227" y="4"/>
                    </a:lnTo>
                    <a:lnTo>
                      <a:pt x="221" y="34"/>
                    </a:lnTo>
                    <a:lnTo>
                      <a:pt x="201" y="109"/>
                    </a:lnTo>
                    <a:lnTo>
                      <a:pt x="192" y="164"/>
                    </a:lnTo>
                    <a:lnTo>
                      <a:pt x="193" y="214"/>
                    </a:lnTo>
                    <a:lnTo>
                      <a:pt x="208" y="244"/>
                    </a:lnTo>
                    <a:lnTo>
                      <a:pt x="224" y="258"/>
                    </a:lnTo>
                    <a:lnTo>
                      <a:pt x="236" y="264"/>
                    </a:lnTo>
                    <a:lnTo>
                      <a:pt x="229" y="278"/>
                    </a:lnTo>
                    <a:lnTo>
                      <a:pt x="211" y="285"/>
                    </a:lnTo>
                    <a:lnTo>
                      <a:pt x="173" y="261"/>
                    </a:lnTo>
                    <a:lnTo>
                      <a:pt x="108" y="192"/>
                    </a:lnTo>
                    <a:lnTo>
                      <a:pt x="55" y="144"/>
                    </a:lnTo>
                    <a:lnTo>
                      <a:pt x="18" y="125"/>
                    </a:lnTo>
                    <a:lnTo>
                      <a:pt x="0" y="122"/>
                    </a:lnTo>
                    <a:lnTo>
                      <a:pt x="4" y="105"/>
                    </a:lnTo>
                    <a:lnTo>
                      <a:pt x="19" y="92"/>
                    </a:lnTo>
                    <a:lnTo>
                      <a:pt x="35" y="96"/>
                    </a:lnTo>
                    <a:lnTo>
                      <a:pt x="47" y="113"/>
                    </a:lnTo>
                    <a:lnTo>
                      <a:pt x="47" y="122"/>
                    </a:lnTo>
                    <a:lnTo>
                      <a:pt x="76" y="122"/>
                    </a:lnTo>
                    <a:lnTo>
                      <a:pt x="123" y="109"/>
                    </a:lnTo>
                    <a:lnTo>
                      <a:pt x="157" y="85"/>
                    </a:lnTo>
                    <a:lnTo>
                      <a:pt x="181" y="49"/>
                    </a:lnTo>
                    <a:lnTo>
                      <a:pt x="188" y="2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 66">
                <a:extLst>
                  <a:ext uri="{FF2B5EF4-FFF2-40B4-BE49-F238E27FC236}">
                    <a16:creationId xmlns:a16="http://schemas.microsoft.com/office/drawing/2014/main" id="{79F5B54F-75CB-45F6-9429-7BC21CDDC50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5760" y="314788"/>
                <a:ext cx="15021" cy="29572"/>
              </a:xfrm>
              <a:custGeom>
                <a:avLst/>
                <a:gdLst>
                  <a:gd name="T0" fmla="*/ 146 w 192"/>
                  <a:gd name="T1" fmla="*/ 236 h 377"/>
                  <a:gd name="T2" fmla="*/ 126 w 192"/>
                  <a:gd name="T3" fmla="*/ 235 h 377"/>
                  <a:gd name="T4" fmla="*/ 94 w 192"/>
                  <a:gd name="T5" fmla="*/ 237 h 377"/>
                  <a:gd name="T6" fmla="*/ 71 w 192"/>
                  <a:gd name="T7" fmla="*/ 249 h 377"/>
                  <a:gd name="T8" fmla="*/ 55 w 192"/>
                  <a:gd name="T9" fmla="*/ 271 h 377"/>
                  <a:gd name="T10" fmla="*/ 51 w 192"/>
                  <a:gd name="T11" fmla="*/ 283 h 377"/>
                  <a:gd name="T12" fmla="*/ 34 w 192"/>
                  <a:gd name="T13" fmla="*/ 279 h 377"/>
                  <a:gd name="T14" fmla="*/ 19 w 192"/>
                  <a:gd name="T15" fmla="*/ 264 h 377"/>
                  <a:gd name="T16" fmla="*/ 24 w 192"/>
                  <a:gd name="T17" fmla="*/ 248 h 377"/>
                  <a:gd name="T18" fmla="*/ 40 w 192"/>
                  <a:gd name="T19" fmla="*/ 237 h 377"/>
                  <a:gd name="T20" fmla="*/ 51 w 192"/>
                  <a:gd name="T21" fmla="*/ 236 h 377"/>
                  <a:gd name="T22" fmla="*/ 56 w 192"/>
                  <a:gd name="T23" fmla="*/ 212 h 377"/>
                  <a:gd name="T24" fmla="*/ 59 w 192"/>
                  <a:gd name="T25" fmla="*/ 175 h 377"/>
                  <a:gd name="T26" fmla="*/ 48 w 192"/>
                  <a:gd name="T27" fmla="*/ 132 h 377"/>
                  <a:gd name="T28" fmla="*/ 20 w 192"/>
                  <a:gd name="T29" fmla="*/ 91 h 377"/>
                  <a:gd name="T30" fmla="*/ 4 w 192"/>
                  <a:gd name="T31" fmla="*/ 53 h 377"/>
                  <a:gd name="T32" fmla="*/ 0 w 192"/>
                  <a:gd name="T33" fmla="*/ 21 h 377"/>
                  <a:gd name="T34" fmla="*/ 3 w 192"/>
                  <a:gd name="T35" fmla="*/ 0 h 377"/>
                  <a:gd name="T36" fmla="*/ 34 w 192"/>
                  <a:gd name="T37" fmla="*/ 20 h 377"/>
                  <a:gd name="T38" fmla="*/ 78 w 192"/>
                  <a:gd name="T39" fmla="*/ 57 h 377"/>
                  <a:gd name="T40" fmla="*/ 107 w 192"/>
                  <a:gd name="T41" fmla="*/ 92 h 377"/>
                  <a:gd name="T42" fmla="*/ 127 w 192"/>
                  <a:gd name="T43" fmla="*/ 127 h 377"/>
                  <a:gd name="T44" fmla="*/ 146 w 192"/>
                  <a:gd name="T45" fmla="*/ 188 h 377"/>
                  <a:gd name="T46" fmla="*/ 170 w 192"/>
                  <a:gd name="T47" fmla="*/ 300 h 377"/>
                  <a:gd name="T48" fmla="*/ 192 w 192"/>
                  <a:gd name="T49" fmla="*/ 377 h 377"/>
                  <a:gd name="T50" fmla="*/ 183 w 192"/>
                  <a:gd name="T51" fmla="*/ 376 h 377"/>
                  <a:gd name="T52" fmla="*/ 168 w 192"/>
                  <a:gd name="T53" fmla="*/ 366 h 377"/>
                  <a:gd name="T54" fmla="*/ 155 w 192"/>
                  <a:gd name="T55" fmla="*/ 345 h 377"/>
                  <a:gd name="T56" fmla="*/ 148 w 192"/>
                  <a:gd name="T57" fmla="*/ 280 h 377"/>
                  <a:gd name="T58" fmla="*/ 146 w 192"/>
                  <a:gd name="T59" fmla="*/ 236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377">
                    <a:moveTo>
                      <a:pt x="146" y="236"/>
                    </a:moveTo>
                    <a:lnTo>
                      <a:pt x="126" y="235"/>
                    </a:lnTo>
                    <a:lnTo>
                      <a:pt x="94" y="237"/>
                    </a:lnTo>
                    <a:lnTo>
                      <a:pt x="71" y="249"/>
                    </a:lnTo>
                    <a:lnTo>
                      <a:pt x="55" y="271"/>
                    </a:lnTo>
                    <a:lnTo>
                      <a:pt x="51" y="283"/>
                    </a:lnTo>
                    <a:lnTo>
                      <a:pt x="34" y="279"/>
                    </a:lnTo>
                    <a:lnTo>
                      <a:pt x="19" y="264"/>
                    </a:lnTo>
                    <a:lnTo>
                      <a:pt x="24" y="248"/>
                    </a:lnTo>
                    <a:lnTo>
                      <a:pt x="40" y="237"/>
                    </a:lnTo>
                    <a:lnTo>
                      <a:pt x="51" y="236"/>
                    </a:lnTo>
                    <a:lnTo>
                      <a:pt x="56" y="212"/>
                    </a:lnTo>
                    <a:lnTo>
                      <a:pt x="59" y="175"/>
                    </a:lnTo>
                    <a:lnTo>
                      <a:pt x="48" y="132"/>
                    </a:lnTo>
                    <a:lnTo>
                      <a:pt x="20" y="91"/>
                    </a:lnTo>
                    <a:lnTo>
                      <a:pt x="4" y="53"/>
                    </a:lnTo>
                    <a:lnTo>
                      <a:pt x="0" y="21"/>
                    </a:lnTo>
                    <a:lnTo>
                      <a:pt x="3" y="0"/>
                    </a:lnTo>
                    <a:lnTo>
                      <a:pt x="34" y="20"/>
                    </a:lnTo>
                    <a:lnTo>
                      <a:pt x="78" y="57"/>
                    </a:lnTo>
                    <a:lnTo>
                      <a:pt x="107" y="92"/>
                    </a:lnTo>
                    <a:lnTo>
                      <a:pt x="127" y="127"/>
                    </a:lnTo>
                    <a:lnTo>
                      <a:pt x="146" y="188"/>
                    </a:lnTo>
                    <a:lnTo>
                      <a:pt x="170" y="300"/>
                    </a:lnTo>
                    <a:lnTo>
                      <a:pt x="192" y="377"/>
                    </a:lnTo>
                    <a:lnTo>
                      <a:pt x="183" y="376"/>
                    </a:lnTo>
                    <a:lnTo>
                      <a:pt x="168" y="366"/>
                    </a:lnTo>
                    <a:lnTo>
                      <a:pt x="155" y="345"/>
                    </a:lnTo>
                    <a:lnTo>
                      <a:pt x="148" y="280"/>
                    </a:lnTo>
                    <a:lnTo>
                      <a:pt x="146" y="23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 67">
                <a:extLst>
                  <a:ext uri="{FF2B5EF4-FFF2-40B4-BE49-F238E27FC236}">
                    <a16:creationId xmlns:a16="http://schemas.microsoft.com/office/drawing/2014/main" id="{A051E33D-DAA6-42F9-B022-94B800B701E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65332" y="350228"/>
                <a:ext cx="29572" cy="18307"/>
              </a:xfrm>
              <a:custGeom>
                <a:avLst/>
                <a:gdLst>
                  <a:gd name="T0" fmla="*/ 95 w 377"/>
                  <a:gd name="T1" fmla="*/ 20 h 236"/>
                  <a:gd name="T2" fmla="*/ 101 w 377"/>
                  <a:gd name="T3" fmla="*/ 10 h 236"/>
                  <a:gd name="T4" fmla="*/ 115 w 377"/>
                  <a:gd name="T5" fmla="*/ 1 h 236"/>
                  <a:gd name="T6" fmla="*/ 136 w 377"/>
                  <a:gd name="T7" fmla="*/ 0 h 236"/>
                  <a:gd name="T8" fmla="*/ 176 w 377"/>
                  <a:gd name="T9" fmla="*/ 38 h 236"/>
                  <a:gd name="T10" fmla="*/ 223 w 377"/>
                  <a:gd name="T11" fmla="*/ 108 h 236"/>
                  <a:gd name="T12" fmla="*/ 259 w 377"/>
                  <a:gd name="T13" fmla="*/ 154 h 236"/>
                  <a:gd name="T14" fmla="*/ 300 w 377"/>
                  <a:gd name="T15" fmla="*/ 192 h 236"/>
                  <a:gd name="T16" fmla="*/ 336 w 377"/>
                  <a:gd name="T17" fmla="*/ 206 h 236"/>
                  <a:gd name="T18" fmla="*/ 362 w 377"/>
                  <a:gd name="T19" fmla="*/ 210 h 236"/>
                  <a:gd name="T20" fmla="*/ 377 w 377"/>
                  <a:gd name="T21" fmla="*/ 208 h 236"/>
                  <a:gd name="T22" fmla="*/ 364 w 377"/>
                  <a:gd name="T23" fmla="*/ 224 h 236"/>
                  <a:gd name="T24" fmla="*/ 328 w 377"/>
                  <a:gd name="T25" fmla="*/ 236 h 236"/>
                  <a:gd name="T26" fmla="*/ 285 w 377"/>
                  <a:gd name="T27" fmla="*/ 229 h 236"/>
                  <a:gd name="T28" fmla="*/ 237 w 377"/>
                  <a:gd name="T29" fmla="*/ 209 h 236"/>
                  <a:gd name="T30" fmla="*/ 159 w 377"/>
                  <a:gd name="T31" fmla="*/ 168 h 236"/>
                  <a:gd name="T32" fmla="*/ 77 w 377"/>
                  <a:gd name="T33" fmla="*/ 130 h 236"/>
                  <a:gd name="T34" fmla="*/ 25 w 377"/>
                  <a:gd name="T35" fmla="*/ 116 h 236"/>
                  <a:gd name="T36" fmla="*/ 0 w 377"/>
                  <a:gd name="T37" fmla="*/ 114 h 236"/>
                  <a:gd name="T38" fmla="*/ 3 w 377"/>
                  <a:gd name="T39" fmla="*/ 104 h 236"/>
                  <a:gd name="T40" fmla="*/ 11 w 377"/>
                  <a:gd name="T41" fmla="*/ 89 h 236"/>
                  <a:gd name="T42" fmla="*/ 33 w 377"/>
                  <a:gd name="T43" fmla="*/ 76 h 236"/>
                  <a:gd name="T44" fmla="*/ 97 w 377"/>
                  <a:gd name="T45" fmla="*/ 69 h 236"/>
                  <a:gd name="T46" fmla="*/ 141 w 377"/>
                  <a:gd name="T47" fmla="*/ 66 h 236"/>
                  <a:gd name="T48" fmla="*/ 144 w 377"/>
                  <a:gd name="T49" fmla="*/ 53 h 236"/>
                  <a:gd name="T50" fmla="*/ 139 w 377"/>
                  <a:gd name="T51" fmla="*/ 34 h 236"/>
                  <a:gd name="T52" fmla="*/ 116 w 377"/>
                  <a:gd name="T53" fmla="*/ 22 h 236"/>
                  <a:gd name="T54" fmla="*/ 95 w 377"/>
                  <a:gd name="T55" fmla="*/ 2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77" h="236">
                    <a:moveTo>
                      <a:pt x="95" y="20"/>
                    </a:moveTo>
                    <a:lnTo>
                      <a:pt x="101" y="10"/>
                    </a:lnTo>
                    <a:lnTo>
                      <a:pt x="115" y="1"/>
                    </a:lnTo>
                    <a:lnTo>
                      <a:pt x="136" y="0"/>
                    </a:lnTo>
                    <a:lnTo>
                      <a:pt x="176" y="38"/>
                    </a:lnTo>
                    <a:lnTo>
                      <a:pt x="223" y="108"/>
                    </a:lnTo>
                    <a:lnTo>
                      <a:pt x="259" y="154"/>
                    </a:lnTo>
                    <a:lnTo>
                      <a:pt x="300" y="192"/>
                    </a:lnTo>
                    <a:lnTo>
                      <a:pt x="336" y="206"/>
                    </a:lnTo>
                    <a:lnTo>
                      <a:pt x="362" y="210"/>
                    </a:lnTo>
                    <a:lnTo>
                      <a:pt x="377" y="208"/>
                    </a:lnTo>
                    <a:lnTo>
                      <a:pt x="364" y="224"/>
                    </a:lnTo>
                    <a:lnTo>
                      <a:pt x="328" y="236"/>
                    </a:lnTo>
                    <a:lnTo>
                      <a:pt x="285" y="229"/>
                    </a:lnTo>
                    <a:lnTo>
                      <a:pt x="237" y="209"/>
                    </a:lnTo>
                    <a:lnTo>
                      <a:pt x="159" y="168"/>
                    </a:lnTo>
                    <a:lnTo>
                      <a:pt x="77" y="130"/>
                    </a:lnTo>
                    <a:lnTo>
                      <a:pt x="25" y="116"/>
                    </a:lnTo>
                    <a:lnTo>
                      <a:pt x="0" y="114"/>
                    </a:lnTo>
                    <a:lnTo>
                      <a:pt x="3" y="104"/>
                    </a:lnTo>
                    <a:lnTo>
                      <a:pt x="11" y="89"/>
                    </a:lnTo>
                    <a:lnTo>
                      <a:pt x="33" y="76"/>
                    </a:lnTo>
                    <a:lnTo>
                      <a:pt x="97" y="69"/>
                    </a:lnTo>
                    <a:lnTo>
                      <a:pt x="141" y="66"/>
                    </a:lnTo>
                    <a:lnTo>
                      <a:pt x="144" y="53"/>
                    </a:lnTo>
                    <a:lnTo>
                      <a:pt x="139" y="34"/>
                    </a:lnTo>
                    <a:lnTo>
                      <a:pt x="116" y="22"/>
                    </a:lnTo>
                    <a:lnTo>
                      <a:pt x="95" y="2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69">
                <a:extLst>
                  <a:ext uri="{FF2B5EF4-FFF2-40B4-BE49-F238E27FC236}">
                    <a16:creationId xmlns:a16="http://schemas.microsoft.com/office/drawing/2014/main" id="{2A2471DF-9992-49A8-931C-32736D4F94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732004" y="362667"/>
                <a:ext cx="11970" cy="25817"/>
              </a:xfrm>
              <a:custGeom>
                <a:avLst/>
                <a:gdLst>
                  <a:gd name="T0" fmla="*/ 104 w 153"/>
                  <a:gd name="T1" fmla="*/ 282 h 330"/>
                  <a:gd name="T2" fmla="*/ 87 w 153"/>
                  <a:gd name="T3" fmla="*/ 253 h 330"/>
                  <a:gd name="T4" fmla="*/ 46 w 153"/>
                  <a:gd name="T5" fmla="*/ 200 h 330"/>
                  <a:gd name="T6" fmla="*/ 19 w 153"/>
                  <a:gd name="T7" fmla="*/ 156 h 330"/>
                  <a:gd name="T8" fmla="*/ 7 w 153"/>
                  <a:gd name="T9" fmla="*/ 121 h 330"/>
                  <a:gd name="T10" fmla="*/ 0 w 153"/>
                  <a:gd name="T11" fmla="*/ 80 h 330"/>
                  <a:gd name="T12" fmla="*/ 4 w 153"/>
                  <a:gd name="T13" fmla="*/ 29 h 330"/>
                  <a:gd name="T14" fmla="*/ 10 w 153"/>
                  <a:gd name="T15" fmla="*/ 0 h 330"/>
                  <a:gd name="T16" fmla="*/ 34 w 153"/>
                  <a:gd name="T17" fmla="*/ 29 h 330"/>
                  <a:gd name="T18" fmla="*/ 86 w 153"/>
                  <a:gd name="T19" fmla="*/ 83 h 330"/>
                  <a:gd name="T20" fmla="*/ 120 w 153"/>
                  <a:gd name="T21" fmla="*/ 128 h 330"/>
                  <a:gd name="T22" fmla="*/ 139 w 153"/>
                  <a:gd name="T23" fmla="*/ 163 h 330"/>
                  <a:gd name="T24" fmla="*/ 151 w 153"/>
                  <a:gd name="T25" fmla="*/ 204 h 330"/>
                  <a:gd name="T26" fmla="*/ 153 w 153"/>
                  <a:gd name="T27" fmla="*/ 255 h 330"/>
                  <a:gd name="T28" fmla="*/ 151 w 153"/>
                  <a:gd name="T29" fmla="*/ 282 h 330"/>
                  <a:gd name="T30" fmla="*/ 137 w 153"/>
                  <a:gd name="T31" fmla="*/ 286 h 330"/>
                  <a:gd name="T32" fmla="*/ 118 w 153"/>
                  <a:gd name="T33" fmla="*/ 301 h 330"/>
                  <a:gd name="T34" fmla="*/ 98 w 153"/>
                  <a:gd name="T35" fmla="*/ 317 h 330"/>
                  <a:gd name="T36" fmla="*/ 74 w 153"/>
                  <a:gd name="T37" fmla="*/ 329 h 330"/>
                  <a:gd name="T38" fmla="*/ 58 w 153"/>
                  <a:gd name="T39" fmla="*/ 330 h 330"/>
                  <a:gd name="T40" fmla="*/ 34 w 153"/>
                  <a:gd name="T41" fmla="*/ 321 h 330"/>
                  <a:gd name="T42" fmla="*/ 26 w 153"/>
                  <a:gd name="T43" fmla="*/ 308 h 330"/>
                  <a:gd name="T44" fmla="*/ 30 w 153"/>
                  <a:gd name="T45" fmla="*/ 300 h 330"/>
                  <a:gd name="T46" fmla="*/ 47 w 153"/>
                  <a:gd name="T47" fmla="*/ 290 h 330"/>
                  <a:gd name="T48" fmla="*/ 84 w 153"/>
                  <a:gd name="T49" fmla="*/ 282 h 330"/>
                  <a:gd name="T50" fmla="*/ 104 w 153"/>
                  <a:gd name="T51" fmla="*/ 28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330">
                    <a:moveTo>
                      <a:pt x="104" y="282"/>
                    </a:moveTo>
                    <a:lnTo>
                      <a:pt x="87" y="253"/>
                    </a:lnTo>
                    <a:lnTo>
                      <a:pt x="46" y="200"/>
                    </a:lnTo>
                    <a:lnTo>
                      <a:pt x="19" y="156"/>
                    </a:lnTo>
                    <a:lnTo>
                      <a:pt x="7" y="121"/>
                    </a:lnTo>
                    <a:lnTo>
                      <a:pt x="0" y="80"/>
                    </a:lnTo>
                    <a:lnTo>
                      <a:pt x="4" y="29"/>
                    </a:lnTo>
                    <a:lnTo>
                      <a:pt x="10" y="0"/>
                    </a:lnTo>
                    <a:lnTo>
                      <a:pt x="34" y="29"/>
                    </a:lnTo>
                    <a:lnTo>
                      <a:pt x="86" y="83"/>
                    </a:lnTo>
                    <a:lnTo>
                      <a:pt x="120" y="128"/>
                    </a:lnTo>
                    <a:lnTo>
                      <a:pt x="139" y="163"/>
                    </a:lnTo>
                    <a:lnTo>
                      <a:pt x="151" y="204"/>
                    </a:lnTo>
                    <a:lnTo>
                      <a:pt x="153" y="255"/>
                    </a:lnTo>
                    <a:lnTo>
                      <a:pt x="151" y="282"/>
                    </a:lnTo>
                    <a:lnTo>
                      <a:pt x="137" y="286"/>
                    </a:lnTo>
                    <a:lnTo>
                      <a:pt x="118" y="301"/>
                    </a:lnTo>
                    <a:lnTo>
                      <a:pt x="98" y="317"/>
                    </a:lnTo>
                    <a:lnTo>
                      <a:pt x="74" y="329"/>
                    </a:lnTo>
                    <a:lnTo>
                      <a:pt x="58" y="330"/>
                    </a:lnTo>
                    <a:lnTo>
                      <a:pt x="34" y="321"/>
                    </a:lnTo>
                    <a:lnTo>
                      <a:pt x="26" y="308"/>
                    </a:lnTo>
                    <a:lnTo>
                      <a:pt x="30" y="300"/>
                    </a:lnTo>
                    <a:lnTo>
                      <a:pt x="47" y="290"/>
                    </a:lnTo>
                    <a:lnTo>
                      <a:pt x="84" y="282"/>
                    </a:lnTo>
                    <a:lnTo>
                      <a:pt x="104" y="28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762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397428" y="1996669"/>
            <a:ext cx="2647184" cy="2647184"/>
          </a:xfrm>
          <a:prstGeom prst="ellipse">
            <a:avLst/>
          </a:prstGeom>
          <a:solidFill>
            <a:srgbClr val="6DB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109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184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217</a:t>
            </a:r>
          </a:p>
        </p:txBody>
      </p:sp>
      <p:sp>
        <p:nvSpPr>
          <p:cNvPr id="6" name="타원 5"/>
          <p:cNvSpPr/>
          <p:nvPr/>
        </p:nvSpPr>
        <p:spPr>
          <a:xfrm>
            <a:off x="478824" y="1996669"/>
            <a:ext cx="2647184" cy="2647184"/>
          </a:xfrm>
          <a:prstGeom prst="ellipse">
            <a:avLst/>
          </a:prstGeom>
          <a:solidFill>
            <a:srgbClr val="D4E2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212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226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237</a:t>
            </a:r>
          </a:p>
        </p:txBody>
      </p:sp>
      <p:sp>
        <p:nvSpPr>
          <p:cNvPr id="8" name="타원 7"/>
          <p:cNvSpPr/>
          <p:nvPr/>
        </p:nvSpPr>
        <p:spPr>
          <a:xfrm>
            <a:off x="9234636" y="1996669"/>
            <a:ext cx="2647184" cy="2647184"/>
          </a:xfrm>
          <a:prstGeom prst="ellipse">
            <a:avLst/>
          </a:prstGeom>
          <a:solidFill>
            <a:srgbClr val="DAD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218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216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230</a:t>
            </a:r>
          </a:p>
        </p:txBody>
      </p:sp>
      <p:sp>
        <p:nvSpPr>
          <p:cNvPr id="9" name="타원 8"/>
          <p:cNvSpPr/>
          <p:nvPr/>
        </p:nvSpPr>
        <p:spPr>
          <a:xfrm>
            <a:off x="6316032" y="1996669"/>
            <a:ext cx="2647184" cy="2647184"/>
          </a:xfrm>
          <a:prstGeom prst="ellipse">
            <a:avLst/>
          </a:prstGeom>
          <a:solidFill>
            <a:srgbClr val="FCF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R 252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G 243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B 234</a:t>
            </a:r>
          </a:p>
        </p:txBody>
      </p:sp>
    </p:spTree>
    <p:extLst>
      <p:ext uri="{BB962C8B-B14F-4D97-AF65-F5344CB8AC3E}">
        <p14:creationId xmlns:p14="http://schemas.microsoft.com/office/powerpoint/2010/main" val="92111045"/>
      </p:ext>
    </p:extLst>
  </p:cSld>
  <p:clrMapOvr>
    <a:masterClrMapping/>
  </p:clrMapOvr>
</p:sld>
</file>

<file path=ppt/theme/theme1.xml><?xml version="1.0" encoding="utf-8"?>
<a:theme xmlns:a="http://schemas.openxmlformats.org/drawingml/2006/main" name="4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83</Words>
  <Application>Microsoft Office PowerPoint</Application>
  <PresentationFormat>와이드스크린</PresentationFormat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Malgun Gothic</vt:lpstr>
      <vt:lpstr>야놀자 야체 B</vt:lpstr>
      <vt:lpstr>Arial</vt:lpstr>
      <vt:lpstr>41_Office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권우영</cp:lastModifiedBy>
  <cp:revision>3</cp:revision>
  <dcterms:created xsi:type="dcterms:W3CDTF">2021-09-15T05:55:31Z</dcterms:created>
  <dcterms:modified xsi:type="dcterms:W3CDTF">2021-12-07T01:05:58Z</dcterms:modified>
</cp:coreProperties>
</file>