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PCabri0Sk6SFpTCgw4QBHtbXP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국내 지역별 문화향유를 위한 대중교통 시설 데이터- 24559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강릉시_시군구_일별관광객수,시간대별관광객수,24시간이후이동비율(외지인)- 16,350, 2442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목포시_시군구_일별관광객수,시간대별관광객수,24시간이후이동비율(외지인) - 16,363, 3335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전주시_시군구_일별관광객수,시간대별관광객수,24시간이후이동비율(외지인) - 16, 368, 7913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고객 특성별 철도서비스 이용정보(강릉,목포,전주)_2019 , 2020, 2021 -- 57226,38125,49451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역별 승하차실적 2020, 2021 - 377724, 14982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역별 승하차실적 2018, 2019, 2020, 2021-- 137,918,862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872138" y="510634"/>
            <a:ext cx="771092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관광거점도시 교통/문화/통신 기반의 </a:t>
            </a:r>
            <a:br>
              <a:rPr b="1" i="0" lang="ko-KR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지역 경제 활성화를 위한 빅데이터 분석</a:t>
            </a:r>
            <a:endParaRPr b="1" i="0" sz="3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234464" y="3687315"/>
            <a:ext cx="252533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권우영(201500228)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이주영(201802822) 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정민화(201803250)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idx="4294967295" type="body"/>
          </p:nvPr>
        </p:nvSpPr>
        <p:spPr>
          <a:xfrm>
            <a:off x="518673" y="1289654"/>
            <a:ext cx="8364070" cy="3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-KR" sz="1600">
                <a:solidFill>
                  <a:schemeClr val="dk1"/>
                </a:solidFill>
              </a:rPr>
              <a:t>코로나 이전시대와 포스트 코로나 시대의 유동/관광인구를 비교 분석하여 의미있는 결과물을 도출하는 것이 주된 분석 목적입니다.</a:t>
            </a:r>
            <a:endParaRPr b="1" sz="16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-KR" sz="1600">
                <a:solidFill>
                  <a:schemeClr val="dk1"/>
                </a:solidFill>
              </a:rPr>
              <a:t>분석의 주된 내용은 관광 도시의 교통, 문화 통신 시설 데이터를 분석하고 포스트 코로나 기존의 관광도시들이 어떤 강점, 편의시설, 문화시설을 제공하는지 확인하고, 새롭게 지정된 관광 거점 도시들의 그 목적성을 달성할 수 있는 다양한 인사이트를 도출하기 위한 내용입니다.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ko-KR" sz="1600">
                <a:solidFill>
                  <a:schemeClr val="dk1"/>
                </a:solidFill>
              </a:rPr>
              <a:t>다양한 자료 분석을 통해서 기존의 활성화 된 도시들의 특장점을 확인하고, 지역경제 활성화 아이디어 및 각 지역기관에 활용가능한 정책 및 서비스를 제시하고자 합니다.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518673" y="510634"/>
            <a:ext cx="771092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 목적 및 내용</a:t>
            </a:r>
            <a:endParaRPr b="1" i="0" sz="3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4294967295" type="body"/>
          </p:nvPr>
        </p:nvSpPr>
        <p:spPr>
          <a:xfrm>
            <a:off x="518673" y="1289654"/>
            <a:ext cx="8364070" cy="3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0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ko-KR">
                <a:solidFill>
                  <a:schemeClr val="dk1"/>
                </a:solidFill>
              </a:rPr>
              <a:t>권우영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-KR" sz="1400">
                <a:solidFill>
                  <a:schemeClr val="dk1"/>
                </a:solidFill>
              </a:rPr>
              <a:t>관광 도시별 지역 상점과 기업형 상점의  분석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-KR" sz="1400">
                <a:solidFill>
                  <a:schemeClr val="dk1"/>
                </a:solidFill>
              </a:rPr>
              <a:t>관광 도시별 관광 소비 분석</a:t>
            </a:r>
            <a:endParaRPr b="1" sz="600">
              <a:solidFill>
                <a:schemeClr val="dk1"/>
              </a:solidFill>
            </a:endParaRPr>
          </a:p>
          <a:p>
            <a:pPr indent="0" lvl="0" marL="1206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b="1" lang="ko-KR">
                <a:solidFill>
                  <a:schemeClr val="dk1"/>
                </a:solidFill>
              </a:rPr>
              <a:t>정민화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-KR" sz="1400">
                <a:solidFill>
                  <a:schemeClr val="dk1"/>
                </a:solidFill>
              </a:rPr>
              <a:t>코로나 이전 승객 수 분석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-KR" sz="1400">
                <a:solidFill>
                  <a:schemeClr val="dk1"/>
                </a:solidFill>
              </a:rPr>
              <a:t>열차 이용고객 특성 분석</a:t>
            </a:r>
            <a:endParaRPr b="1" sz="600">
              <a:solidFill>
                <a:schemeClr val="dk1"/>
              </a:solidFill>
            </a:endParaRPr>
          </a:p>
          <a:p>
            <a:pPr indent="0" lvl="0" marL="1206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b="1" lang="ko-KR">
                <a:solidFill>
                  <a:schemeClr val="dk1"/>
                </a:solidFill>
              </a:rPr>
              <a:t>이주영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-KR" sz="1400">
                <a:solidFill>
                  <a:schemeClr val="dk1"/>
                </a:solidFill>
              </a:rPr>
              <a:t>코로나 이후 승객 수 분석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-KR" sz="1400">
                <a:solidFill>
                  <a:schemeClr val="dk1"/>
                </a:solidFill>
              </a:rPr>
              <a:t>열차 이용고객 특성 분석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-KR" sz="1400">
                <a:solidFill>
                  <a:schemeClr val="dk1"/>
                </a:solidFill>
              </a:rPr>
              <a:t>각 도시 관관객 특성 분석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ko-KR" sz="1400">
                <a:solidFill>
                  <a:schemeClr val="dk1"/>
                </a:solidFill>
              </a:rPr>
              <a:t>대중교통 시설 데이터 분석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518673" y="510634"/>
            <a:ext cx="771092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역할 분담</a:t>
            </a:r>
            <a:endParaRPr b="1" i="0" sz="3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idx="4294967295" type="body"/>
          </p:nvPr>
        </p:nvSpPr>
        <p:spPr>
          <a:xfrm>
            <a:off x="518673" y="1289654"/>
            <a:ext cx="8079761" cy="423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 sz="1600">
                <a:solidFill>
                  <a:srgbClr val="000000"/>
                </a:solidFill>
              </a:rPr>
              <a:t>1. Dacon </a:t>
            </a:r>
            <a:r>
              <a:rPr b="1" lang="ko-KR" sz="1600">
                <a:solidFill>
                  <a:schemeClr val="dk1"/>
                </a:solidFill>
                <a:highlight>
                  <a:srgbClr val="FFFFFF"/>
                </a:highlight>
              </a:rPr>
              <a:t>교통·문화·통신 빅데이터 플랫폼 융합 분석 경진대회 데이터 활용</a:t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518673" y="510634"/>
            <a:ext cx="771092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설명</a:t>
            </a:r>
            <a:endParaRPr b="1" i="0" sz="3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14550" t="0"/>
          <a:stretch/>
        </p:blipFill>
        <p:spPr>
          <a:xfrm>
            <a:off x="599317" y="1777557"/>
            <a:ext cx="6526828" cy="14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599317" y="3276130"/>
            <a:ext cx="8079761" cy="423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2. 문화재청에서 제공하는 다양한 축제 및 시설 데이터 활용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599317" y="3700015"/>
            <a:ext cx="8079761" cy="423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3. 교통시설(버스, 기차 등)  데이터 활용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599317" y="4123900"/>
            <a:ext cx="8079761" cy="423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4. 통신(KT) 데이터 활용</a:t>
            </a:r>
            <a:endParaRPr b="1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5"/>
          <p:cNvCxnSpPr/>
          <p:nvPr/>
        </p:nvCxnSpPr>
        <p:spPr>
          <a:xfrm>
            <a:off x="289925" y="4864300"/>
            <a:ext cx="8107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5"/>
          <p:cNvSpPr txBox="1"/>
          <p:nvPr/>
        </p:nvSpPr>
        <p:spPr>
          <a:xfrm>
            <a:off x="311700" y="4864300"/>
            <a:ext cx="48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https://dacon.io/competitions/official/235794/overview/description</a:t>
            </a:r>
            <a:r>
              <a:rPr b="0" i="0" lang="ko-K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701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b="1" i="0" lang="ko-K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KORAIL)플랫폼통합경진대회 데이터(273MB)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b="1" i="0" lang="ko-KR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 특성별 철도서비스 이용정보(강릉,목포,전주)2019 , 2020, 2021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b="1" i="0" lang="ko-KR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역별 승하차 실적 2018, 2019, 2020, 2021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b="1" i="0" lang="ko-K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KT)플랫폼통합경진대회 데이터(468MB)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b="1" lang="ko-K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강릉시_시군구_일별관광객수, 시간대별 관광객수, 24시간이후이동비율(외지인)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b="1" lang="ko-K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목포시_시군구_일별관광객수, 시간대별 관광객수, 24시간이후이동비율(외지인)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b="1" lang="ko-K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전주시_시군구_일별관광객수, 시간대별 관광객수, 24시간이후이동비율(외지인)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b="1" i="0" lang="ko-K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한국문화정보원)플랫폼통합경진대회 데이터(580MB)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b="1" i="0" lang="ko-KR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국내 지역별 문화향유를 위한 대중교통 시설 데이터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b="1" i="0" lang="ko-KR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관광, 문화시설 및 편의시설 분석을 위한 데이터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b="1" i="0" lang="ko-KR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드라이브쓰루 비율 분석을 위한 데이터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None/>
            </a:pPr>
            <a:r>
              <a:t/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AutoNum type="arabicPeriod"/>
            </a:pPr>
            <a:r>
              <a:rPr b="1" i="0" lang="ko-K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축제 데이터(102KB)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b="1" i="0" lang="ko-KR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지역, 위치, 축제이름, 시작일, 종료일, 축제방문자, 예산, 2019, 2020, 2021</a:t>
            </a:r>
            <a:endParaRPr b="1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518673" y="510634"/>
            <a:ext cx="771092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설명</a:t>
            </a:r>
            <a:endParaRPr b="1" i="0" sz="3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/>
        </p:nvSpPr>
        <p:spPr>
          <a:xfrm>
            <a:off x="518673" y="510634"/>
            <a:ext cx="771092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진행상황</a:t>
            </a:r>
            <a:endParaRPr b="1" i="0" sz="3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701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i="0" lang="ko-KR" sz="16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강릉, 목포, 전주로 가는 열차 승객의 특성은 무엇인가?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다양한 목적을 이루고 있음.</a:t>
            </a:r>
            <a:endParaRPr i="0" sz="12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i="0" lang="ko-KR" sz="16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공휴일 및 축제기간을 기준으로 철도 이용객은 증가했는가?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ko-KR" sz="1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유의미한 이용객의 변화는 없었음.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예산을 많이 투자한 소수의 축제는 효과가 있었음(전주 국제 영화제)</a:t>
            </a:r>
            <a:endParaRPr i="0" sz="12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i="0" lang="ko-KR" sz="16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교통편과 관광지 방문은 어떤 연관성이 있었는가?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ko-KR" sz="12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강릉/전주는 기차역에 도착해도 이용할 수 있는 대중교통(버스, 택시)이 </a:t>
            </a: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많음. 비슷한 도시인 보령과 경주를 비교하여 차이점을 조금 더 도출하기로 함.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목포는 비교적 불편함.</a:t>
            </a:r>
            <a:endParaRPr i="0" sz="12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강릉, 목포, 전주의 문화/편의 시설들의 현황과 개선점은?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국공립시설 관람객 수를 비교하여 각 도시의 문화/편의 시설 현황을 파악한다.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지역형과 기업형 시설들을 분류하고 개선점을 파악한다.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i="0" lang="ko-KR" sz="16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 서비스를 제공할 수 있는가?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지역상품과 결합되어 있지만, 코로나와 포스트 코로나 시대에서 활용될 수 있는 서비스를 제공한다.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관련 서비스로는 현재 기업형으로 제공되는 DT 시설 등과 연관된 서비스들이 있다고 예상한다.</a:t>
            </a:r>
            <a:endParaRPr i="0" sz="12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