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/>
              <a:t>Good morning everyone, Let me start this session with one question, How many of you have already used dependency injection?</a:t>
            </a:r>
            <a:br>
              <a:rPr lang="en-US"/>
            </a:br>
            <a:r>
              <a:rPr lang="en-US"/>
              <a:t>Set Expectation - Level 100.</a:t>
            </a:r>
            <a:br>
              <a:rPr lang="en-US"/>
            </a:br>
            <a:r>
              <a:rPr lang="en-US"/>
              <a:t>DI intro -&gt; Pros and cons -&gt; DI Types -&gt; Autofac -&gt; container -&gt; register dependency -&gt; build container -&gt; resolve those dependency -&gt; </a:t>
            </a:r>
            <a:r>
              <a:rPr lang="en-US"/>
              <a:t>lifetime</a:t>
            </a:r>
            <a:r>
              <a:rPr lang="en-US"/>
              <a:t> scope.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-US"/>
              <a:t>My name is Amit, i am working for Technossus from past 8 years, Love </a:t>
            </a:r>
            <a:r>
              <a:rPr lang="en-US"/>
              <a:t>design patterns</a:t>
            </a:r>
            <a:r>
              <a:rPr lang="en-US"/>
              <a:t>.</a:t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de9c23b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de9c23b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46de9c23b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de9c23b2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de9c23b2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6de9c23b2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ce249571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45ce249571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5ce249571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ce249571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45ce249571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g45ce249571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ce24957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45ce24957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g45ce24957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de9c23b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de9c23b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6de9c23b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de9c23b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de9c23b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6de9c23b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de9c23b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de9c23b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6de9c23b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de9c23b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de9c23b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46de9c23b2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utofaccn.readthedocs.io/en/latest/lifetime/instance-scope.html" TargetMode="External"/><Relationship Id="rId4" Type="http://schemas.openxmlformats.org/officeDocument/2006/relationships/hyperlink" Target="https://autofaccn.readthedocs.io/en/latest/faq/per-request-scope.html" TargetMode="External"/><Relationship Id="rId5" Type="http://schemas.openxmlformats.org/officeDocument/2006/relationships/hyperlink" Target="https://autofaccn.readthedocs.io/en/latest/integration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16054" l="0" r="0" t="0"/>
          <a:stretch/>
        </p:blipFill>
        <p:spPr>
          <a:xfrm>
            <a:off x="0" y="0"/>
            <a:ext cx="121700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69803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2649" y="5749847"/>
            <a:ext cx="5377192" cy="89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2767550" y="2751475"/>
            <a:ext cx="6678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Dependency Injection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Using Autofac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52425" y="5937725"/>
            <a:ext cx="1788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Amit Dhir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631450"/>
            <a:ext cx="73818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240650"/>
            <a:ext cx="739140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327775" y="1840575"/>
            <a:ext cx="11346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https://autofaccn.readthedocs.io/en/latest/lifetime/instance-scope.html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https://autofaccn.readthedocs.io/en/latest/faq/per-request-scope.html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https://autofaccn.readthedocs.io/en/latest/integration/index.html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>
            <p:ph idx="4294967295"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4090525" y="3044275"/>
            <a:ext cx="309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QUESTIONS???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-125" y="1827950"/>
            <a:ext cx="121920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93500" y="2388775"/>
            <a:ext cx="12192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git clone https://github.com/</a:t>
            </a:r>
            <a:r>
              <a:rPr b="1" lang="en-US" sz="3000">
                <a:solidFill>
                  <a:schemeClr val="dk1"/>
                </a:solidFill>
              </a:rPr>
              <a:t>talktoamitdhir/DependencyInjection</a:t>
            </a:r>
            <a:r>
              <a:rPr lang="en-US" sz="3000">
                <a:solidFill>
                  <a:schemeClr val="dk1"/>
                </a:solidFill>
              </a:rPr>
              <a:t>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 Types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1" marL="384048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Constructor Injection.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Property Injection.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Method Injection.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Lifetime scope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Instance per dependency.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Instance per </a:t>
            </a:r>
            <a:r>
              <a:rPr lang="en-US"/>
              <a:t>lifetime</a:t>
            </a:r>
            <a:r>
              <a:rPr lang="en-US"/>
              <a:t> scope.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Single instance.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Instance per request.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 Frameworks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Autofac</a:t>
            </a:r>
            <a:endParaRPr sz="1800"/>
          </a:p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Ninject</a:t>
            </a:r>
            <a:endParaRPr sz="1800"/>
          </a:p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Unity</a:t>
            </a:r>
            <a:endParaRPr sz="1800"/>
          </a:p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Castle Windsor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700" y="190225"/>
            <a:ext cx="8288600" cy="611307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5149811" y="3044279"/>
            <a:ext cx="203069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3" y="181525"/>
            <a:ext cx="715327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31100"/>
            <a:ext cx="6915150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0"/>
            <a:ext cx="7391400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