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9" r:id="rId2"/>
    <p:sldId id="263" r:id="rId3"/>
    <p:sldId id="269" r:id="rId4"/>
    <p:sldId id="275" r:id="rId5"/>
    <p:sldId id="274" r:id="rId6"/>
    <p:sldId id="276" r:id="rId7"/>
    <p:sldId id="267" r:id="rId8"/>
    <p:sldId id="273" r:id="rId9"/>
    <p:sldId id="27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79431" autoAdjust="0"/>
  </p:normalViewPr>
  <p:slideViewPr>
    <p:cSldViewPr snapToGrid="0">
      <p:cViewPr varScale="1">
        <p:scale>
          <a:sx n="87" d="100"/>
          <a:sy n="87" d="100"/>
        </p:scale>
        <p:origin x="39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89D7F-5E0A-4AB7-9046-90C75797668D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DD979-1E21-459F-A323-FC7A349FE6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43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57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D979-1E21-459F-A323-FC7A349FE6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7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D979-1E21-459F-A323-FC7A349FE6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23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D979-1E21-459F-A323-FC7A349FE6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52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D979-1E21-459F-A323-FC7A349FE62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6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0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lktoamitdhir/kub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overview/" TargetMode="External"/><Relationship Id="rId2" Type="http://schemas.openxmlformats.org/officeDocument/2006/relationships/hyperlink" Target="https://kubernetes.io/docs/concepts/overview/what-is-kubernet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pluralsight.com/library/courses/docker-kubernetes-big-picture/table-of-contents" TargetMode="External"/><Relationship Id="rId5" Type="http://schemas.openxmlformats.org/officeDocument/2006/relationships/hyperlink" Target="https://app.pluralsight.com/library/courses/kubernetes-getting-started/table-of-contents" TargetMode="External"/><Relationship Id="rId4" Type="http://schemas.openxmlformats.org/officeDocument/2006/relationships/hyperlink" Target="https://hub.dock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19610D-4130-4CD4-BB98-AE131F0F89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54"/>
          <a:stretch/>
        </p:blipFill>
        <p:spPr>
          <a:xfrm>
            <a:off x="0" y="0"/>
            <a:ext cx="12170008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B32931-C20B-4F89-90B7-ADE036C099DA}"/>
              </a:ext>
            </a:extLst>
          </p:cNvPr>
          <p:cNvSpPr/>
          <p:nvPr/>
        </p:nvSpPr>
        <p:spPr>
          <a:xfrm>
            <a:off x="21992" y="0"/>
            <a:ext cx="12170008" cy="6858000"/>
          </a:xfrm>
          <a:prstGeom prst="rect">
            <a:avLst/>
          </a:prstGeom>
          <a:solidFill>
            <a:srgbClr val="19232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r>
              <a:rPr lang="en-US" sz="3600" b="1" dirty="0"/>
              <a:t>Understanding Kubernetes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C7042E-9FCF-42A7-ACAC-B958682B6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407" y="823305"/>
            <a:ext cx="5377193" cy="8938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4FFDD7-41CE-4055-AB65-2719D6678683}"/>
              </a:ext>
            </a:extLst>
          </p:cNvPr>
          <p:cNvSpPr txBox="1"/>
          <p:nvPr/>
        </p:nvSpPr>
        <p:spPr>
          <a:xfrm>
            <a:off x="9533706" y="594277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lt1"/>
                </a:solidFill>
              </a:rPr>
              <a:t>Amit Dhir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FDE94-546A-449A-A892-0018C9B876D0}"/>
              </a:ext>
            </a:extLst>
          </p:cNvPr>
          <p:cNvSpPr txBox="1"/>
          <p:nvPr/>
        </p:nvSpPr>
        <p:spPr>
          <a:xfrm>
            <a:off x="9533706" y="6284969"/>
            <a:ext cx="2271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lt1"/>
                </a:solidFill>
              </a:rPr>
              <a:t>Principal Consultant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29C20F-0B53-4B30-BC01-108971DA8F21}"/>
              </a:ext>
            </a:extLst>
          </p:cNvPr>
          <p:cNvSpPr/>
          <p:nvPr/>
        </p:nvSpPr>
        <p:spPr>
          <a:xfrm>
            <a:off x="1022839" y="2455194"/>
            <a:ext cx="101463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hlinkClick r:id="rId3"/>
              </a:rPr>
              <a:t>https://github.com/talktoamitdhir/kube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F787E-2FCA-4A7E-A109-1E9E3B72490C}"/>
              </a:ext>
            </a:extLst>
          </p:cNvPr>
          <p:cNvSpPr txBox="1"/>
          <p:nvPr/>
        </p:nvSpPr>
        <p:spPr>
          <a:xfrm>
            <a:off x="5252488" y="1235293"/>
            <a:ext cx="1687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61EFB-FA65-411B-8C1F-9E1E11C49D76}"/>
              </a:ext>
            </a:extLst>
          </p:cNvPr>
          <p:cNvSpPr txBox="1"/>
          <p:nvPr/>
        </p:nvSpPr>
        <p:spPr>
          <a:xfrm>
            <a:off x="5310188" y="4412246"/>
            <a:ext cx="1687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DA280C-ED48-4878-B5F7-DFBBDFE6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61B80-8212-4B61-9301-8087F30A5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4068" lvl="1" indent="-342900">
              <a:buFont typeface="+mj-lt"/>
              <a:buAutoNum type="arabicPeriod"/>
            </a:pPr>
            <a:r>
              <a:rPr lang="en-US" dirty="0"/>
              <a:t>What is Kubernetes and Its Architecture?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Automatic deployment, Scaling , Management of containerized application.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Walkthrough of a demo app and setting up of local environment.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Docker file and accessing docker image from the docker hub.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Running a docker container on local machine also via Kubernetes.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Kubernetes</a:t>
            </a:r>
          </a:p>
          <a:p>
            <a:pPr marL="909828" lvl="3" indent="-342900">
              <a:buFont typeface="+mj-lt"/>
              <a:buAutoNum type="arabicPeriod"/>
            </a:pPr>
            <a:r>
              <a:rPr lang="en-US" dirty="0"/>
              <a:t>Demonstration of Pod, Services, Replica set, Deployments, probes and Config maps and secrets.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/>
              <a:t>References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Summary and QA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5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1E40C3-72EB-4B52-A276-949051F3A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1887"/>
            <a:ext cx="115443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7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F7CCEF8-B522-45B0-853F-B625D0285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98" y="427784"/>
            <a:ext cx="119253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5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3102-AE1D-4700-B349-4442F576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65C2C-1EA7-4D7D-8485-6A342633E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open sans"/>
              </a:rPr>
              <a:t>Service discovery and load balancing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open sans"/>
              </a:rPr>
              <a:t>Storage orchestration </a:t>
            </a:r>
            <a:endParaRPr lang="en-US" b="0" i="0" dirty="0">
              <a:solidFill>
                <a:srgbClr val="222222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open sans"/>
              </a:rPr>
              <a:t>Automated rollouts and rollbacks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open sans"/>
              </a:rPr>
              <a:t>Self-healing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open sans"/>
              </a:rPr>
              <a:t>Secret and configuration management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9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469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29C20F-0B53-4B30-BC01-108971DA8F21}"/>
              </a:ext>
            </a:extLst>
          </p:cNvPr>
          <p:cNvSpPr/>
          <p:nvPr/>
        </p:nvSpPr>
        <p:spPr>
          <a:xfrm>
            <a:off x="4625217" y="2659559"/>
            <a:ext cx="29415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DEMO APP</a:t>
            </a:r>
          </a:p>
        </p:txBody>
      </p:sp>
    </p:spTree>
    <p:extLst>
      <p:ext uri="{BB962C8B-B14F-4D97-AF65-F5344CB8AC3E}">
        <p14:creationId xmlns:p14="http://schemas.microsoft.com/office/powerpoint/2010/main" val="85793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29C20F-0B53-4B30-BC01-108971DA8F21}"/>
              </a:ext>
            </a:extLst>
          </p:cNvPr>
          <p:cNvSpPr/>
          <p:nvPr/>
        </p:nvSpPr>
        <p:spPr>
          <a:xfrm>
            <a:off x="1002324" y="1428333"/>
            <a:ext cx="100452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Pods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Deployments and Replica 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Services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Liveliness and readiness probe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Load balancing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Config Map and secrets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Auto scaling and self healing</a:t>
            </a:r>
          </a:p>
        </p:txBody>
      </p:sp>
    </p:spTree>
    <p:extLst>
      <p:ext uri="{BB962C8B-B14F-4D97-AF65-F5344CB8AC3E}">
        <p14:creationId xmlns:p14="http://schemas.microsoft.com/office/powerpoint/2010/main" val="35997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C849-36EB-4DEA-848F-12EC945E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1FB4F-A096-468A-9BE8-77D404D4D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Kubernetes</a:t>
            </a:r>
            <a:br>
              <a:rPr lang="en-US" b="1" dirty="0"/>
            </a:br>
            <a:br>
              <a:rPr lang="en-US" dirty="0"/>
            </a:br>
            <a:r>
              <a:rPr lang="en-US" dirty="0">
                <a:hlinkClick r:id="rId2"/>
              </a:rPr>
              <a:t>https://kubernetes.io/docs/concepts/overview/what-is-kubernetes/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https://kubernetes.io/docs/concepts/overview/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Docker Hub</a:t>
            </a:r>
          </a:p>
          <a:p>
            <a:r>
              <a:rPr lang="en-US" dirty="0">
                <a:hlinkClick r:id="rId4"/>
              </a:rPr>
              <a:t>https://hub.docker.com/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Plural Sight course</a:t>
            </a:r>
          </a:p>
          <a:p>
            <a:r>
              <a:rPr lang="en-US" dirty="0">
                <a:hlinkClick r:id="rId5"/>
              </a:rPr>
              <a:t>https://app.pluralsight.com/library/courses/kubernetes-getting-started/table-of-contents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https://app.pluralsight.com/library/courses/docker-kubernetes-big-picture/table-of-contents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652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5398</TotalTime>
  <Words>220</Words>
  <Application>Microsoft Office PowerPoint</Application>
  <PresentationFormat>Widescreen</PresentationFormat>
  <Paragraphs>41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Retrospect</vt:lpstr>
      <vt:lpstr>PowerPoint Presentation</vt:lpstr>
      <vt:lpstr>Agenda</vt:lpstr>
      <vt:lpstr>PowerPoint Presentation</vt:lpstr>
      <vt:lpstr>PowerPoint Presentation</vt:lpstr>
      <vt:lpstr>Benefits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Brahmarouthu</dc:creator>
  <cp:lastModifiedBy>Amit Dhir</cp:lastModifiedBy>
  <cp:revision>121</cp:revision>
  <dcterms:created xsi:type="dcterms:W3CDTF">2018-10-23T20:10:05Z</dcterms:created>
  <dcterms:modified xsi:type="dcterms:W3CDTF">2021-02-17T19:29:03Z</dcterms:modified>
</cp:coreProperties>
</file>