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269" r:id="rId4"/>
    <p:sldId id="273" r:id="rId5"/>
    <p:sldId id="279" r:id="rId6"/>
    <p:sldId id="275" r:id="rId7"/>
    <p:sldId id="278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Dhir" initials="AD" lastIdx="2" clrIdx="0">
    <p:extLst>
      <p:ext uri="{19B8F6BF-5375-455C-9EA6-DF929625EA0E}">
        <p15:presenceInfo xmlns:p15="http://schemas.microsoft.com/office/powerpoint/2012/main" userId="S::amit.dhir@technossus.com::23fafe30-54bc-4f9a-a52e-cd860854f3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79431" autoAdjust="0"/>
  </p:normalViewPr>
  <p:slideViewPr>
    <p:cSldViewPr snapToGrid="0">
      <p:cViewPr varScale="1"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12:40:15.372" idx="1">
    <p:pos x="7642" y="269"/>
    <p:text/>
    <p:extLst>
      <p:ext uri="{C676402C-5697-4E1C-873F-D02D1690AC5C}">
        <p15:threadingInfo xmlns:p15="http://schemas.microsoft.com/office/powerpoint/2012/main" timeZoneBias="480"/>
      </p:ext>
    </p:extLst>
  </p:cm>
  <p:cm authorId="1" dt="2021-02-21T12:40:28.709" idx="2">
    <p:pos x="10" y="10"/>
    <p:text>Schedular Schedules the pod to the node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9D7F-5E0A-4AB7-9046-90C75797668D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D979-1E21-459F-A323-FC7A349FE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ktoamitdhir/ku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docker-kubernetes-big-picture/table-of-contents" TargetMode="External"/><Relationship Id="rId5" Type="http://schemas.openxmlformats.org/officeDocument/2006/relationships/hyperlink" Target="https://app.pluralsight.com/library/courses/kubernetes-getting-started/table-of-contents" TargetMode="External"/><Relationship Id="rId4" Type="http://schemas.openxmlformats.org/officeDocument/2006/relationships/hyperlink" Target="https://hub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19610D-4130-4CD4-BB98-AE131F0F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4"/>
          <a:stretch/>
        </p:blipFill>
        <p:spPr>
          <a:xfrm>
            <a:off x="0" y="0"/>
            <a:ext cx="1217000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32931-C20B-4F89-90B7-ADE036C099DA}"/>
              </a:ext>
            </a:extLst>
          </p:cNvPr>
          <p:cNvSpPr/>
          <p:nvPr/>
        </p:nvSpPr>
        <p:spPr>
          <a:xfrm>
            <a:off x="21992" y="0"/>
            <a:ext cx="12170008" cy="6858000"/>
          </a:xfrm>
          <a:prstGeom prst="rect">
            <a:avLst/>
          </a:prstGeom>
          <a:solidFill>
            <a:srgbClr val="1923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r>
              <a:rPr lang="en-US" sz="3600" b="1" dirty="0"/>
              <a:t>Understanding Kubernetes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7042E-9FCF-42A7-ACAC-B958682B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07" y="823305"/>
            <a:ext cx="5377193" cy="893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FFDD7-41CE-4055-AB65-2719D6678683}"/>
              </a:ext>
            </a:extLst>
          </p:cNvPr>
          <p:cNvSpPr txBox="1"/>
          <p:nvPr/>
        </p:nvSpPr>
        <p:spPr>
          <a:xfrm>
            <a:off x="9533706" y="594277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Amit Dhir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FDE94-546A-449A-A892-0018C9B876D0}"/>
              </a:ext>
            </a:extLst>
          </p:cNvPr>
          <p:cNvSpPr txBox="1"/>
          <p:nvPr/>
        </p:nvSpPr>
        <p:spPr>
          <a:xfrm>
            <a:off x="9533706" y="6284969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Principal Consultant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1022839" y="2455194"/>
            <a:ext cx="10146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hlinkClick r:id="rId3"/>
              </a:rPr>
              <a:t>https://github.com/talktoamitdhir/kube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787E-2FCA-4A7E-A109-1E9E3B72490C}"/>
              </a:ext>
            </a:extLst>
          </p:cNvPr>
          <p:cNvSpPr txBox="1"/>
          <p:nvPr/>
        </p:nvSpPr>
        <p:spPr>
          <a:xfrm>
            <a:off x="5252488" y="1235293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61EFB-FA65-411B-8C1F-9E1E11C49D76}"/>
              </a:ext>
            </a:extLst>
          </p:cNvPr>
          <p:cNvSpPr txBox="1"/>
          <p:nvPr/>
        </p:nvSpPr>
        <p:spPr>
          <a:xfrm>
            <a:off x="5310188" y="4412246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A280C-ED48-4878-B5F7-DFBBDFE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1B80-8212-4B61-9301-8087F30A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7524" cy="4023360"/>
          </a:xfrm>
        </p:spPr>
        <p:txBody>
          <a:bodyPr>
            <a:normAutofit lnSpcReduction="10000"/>
          </a:bodyPr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What is Kubernetes?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Automatic deployment, Scaling , Management of containerized application.</a:t>
            </a:r>
            <a:br>
              <a:rPr lang="en-US" dirty="0"/>
            </a:b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open sans"/>
              </a:rPr>
              <a:t>Terminology</a:t>
            </a:r>
            <a:br>
              <a:rPr lang="en-US" dirty="0">
                <a:solidFill>
                  <a:srgbClr val="222222"/>
                </a:solidFill>
                <a:latin typeface="open sans"/>
              </a:rPr>
            </a:br>
            <a:endParaRPr lang="en-US" dirty="0">
              <a:solidFill>
                <a:srgbClr val="222222"/>
              </a:solidFill>
              <a:latin typeface="open sans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open sans"/>
              </a:rPr>
              <a:t>Why we need Kubernetes and its components.</a:t>
            </a:r>
            <a:br>
              <a:rPr lang="en-US" dirty="0">
                <a:solidFill>
                  <a:srgbClr val="222222"/>
                </a:solidFill>
                <a:latin typeface="open sans"/>
              </a:rPr>
            </a:b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Walkthrough of a demo app and setting up of local environment.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Docker file and accessing docker image from the docker hub.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Running a docker container on local machine also via Kubernetes.</a:t>
            </a:r>
            <a:br>
              <a:rPr lang="en-US" dirty="0"/>
            </a:b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Hands on.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Demonstration of Pod, Services, Replica set, Deployments, probes and Config maps and secrets.</a:t>
            </a:r>
            <a:br>
              <a:rPr lang="en-US" dirty="0"/>
            </a:b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References, Summary and QA.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E40C3-72EB-4B52-A276-949051F3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1887"/>
            <a:ext cx="11544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7601A-AC6D-4EAA-A913-514DF47E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 K8s objects 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55121-9480-4355-BA59-6B212422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1388"/>
            <a:ext cx="4934243" cy="318786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Pod</a:t>
            </a:r>
          </a:p>
          <a:p>
            <a:pPr marL="864108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Services and Load balancing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Deployments and Replica set.</a:t>
            </a:r>
          </a:p>
          <a:p>
            <a:pPr marL="864108" lvl="1" indent="-571500">
              <a:buFont typeface="Arial" panose="020B0604020202020204" pitchFamily="34" charset="0"/>
              <a:buChar char="•"/>
            </a:pPr>
            <a:r>
              <a:rPr lang="en-US" dirty="0"/>
              <a:t>Auto scaling and self healing.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Config Map and secrets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2588360-AEAD-42BC-96BE-A971B38F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83" y="2241388"/>
            <a:ext cx="6299491" cy="31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E68D-5979-4ED7-B6F4-CD787591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Why we need 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6880-BE46-45A8-84B8-C0793675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23804"/>
            <a:ext cx="10058400" cy="260317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Service discovery and load balancing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Storage orchestration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Automated rollouts and rollbacks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Automatic bin packing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Self-healing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Secret and configuration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0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7CCEF8-B522-45B0-853F-B625D028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98" y="427784"/>
            <a:ext cx="119253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30417A-B21F-4F73-A03C-64F607B5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66" y="1850095"/>
            <a:ext cx="5157268" cy="44093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E44049-AE6C-4301-BA0A-39B529E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and Service</a:t>
            </a:r>
          </a:p>
        </p:txBody>
      </p:sp>
    </p:spTree>
    <p:extLst>
      <p:ext uri="{BB962C8B-B14F-4D97-AF65-F5344CB8AC3E}">
        <p14:creationId xmlns:p14="http://schemas.microsoft.com/office/powerpoint/2010/main" val="378518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625217" y="2659559"/>
            <a:ext cx="294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85793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C849-36EB-4DEA-848F-12EC945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FB4F-A096-468A-9BE8-77D404D4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Kubernetes</a:t>
            </a:r>
            <a:br>
              <a:rPr lang="en-US" b="1" dirty="0"/>
            </a:br>
            <a:br>
              <a:rPr lang="en-US" dirty="0"/>
            </a:br>
            <a:r>
              <a:rPr lang="en-US" dirty="0">
                <a:hlinkClick r:id="rId2"/>
              </a:rPr>
              <a:t>https://kubernetes.io/docs/concepts/overview/what-is-kubernetes/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https://kubernetes.io/docs/concepts/overview/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Docker Hub</a:t>
            </a:r>
          </a:p>
          <a:p>
            <a:r>
              <a:rPr lang="en-US" dirty="0">
                <a:hlinkClick r:id="rId4"/>
              </a:rPr>
              <a:t>https://hub.docker.com/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Plural Sight course</a:t>
            </a:r>
          </a:p>
          <a:p>
            <a:r>
              <a:rPr lang="en-US" dirty="0">
                <a:hlinkClick r:id="rId5"/>
              </a:rPr>
              <a:t>https://app.pluralsight.com/library/courses/kubernetes-getting-started/table-of-contents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https://app.pluralsight.com/library/courses/docker-kubernetes-big-picture/table-of-contents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52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11971</TotalTime>
  <Words>250</Words>
  <Application>Microsoft Office PowerPoint</Application>
  <PresentationFormat>Widescreen</PresentationFormat>
  <Paragraphs>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Retrospect</vt:lpstr>
      <vt:lpstr>PowerPoint Presentation</vt:lpstr>
      <vt:lpstr>Agenda</vt:lpstr>
      <vt:lpstr>PowerPoint Presentation</vt:lpstr>
      <vt:lpstr>Terminology ( K8s objects )</vt:lpstr>
      <vt:lpstr>Why we need Kubernetes</vt:lpstr>
      <vt:lpstr>PowerPoint Presentation</vt:lpstr>
      <vt:lpstr>Pods and Service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Brahmarouthu</dc:creator>
  <cp:lastModifiedBy>Amit Dhir</cp:lastModifiedBy>
  <cp:revision>180</cp:revision>
  <dcterms:created xsi:type="dcterms:W3CDTF">2018-10-23T20:10:05Z</dcterms:created>
  <dcterms:modified xsi:type="dcterms:W3CDTF">2021-02-23T18:09:53Z</dcterms:modified>
</cp:coreProperties>
</file>