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9" r:id="rId2"/>
    <p:sldId id="263" r:id="rId3"/>
    <p:sldId id="271" r:id="rId4"/>
    <p:sldId id="269" r:id="rId5"/>
    <p:sldId id="267" r:id="rId6"/>
    <p:sldId id="273" r:id="rId7"/>
    <p:sldId id="270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79431" autoAdjust="0"/>
  </p:normalViewPr>
  <p:slideViewPr>
    <p:cSldViewPr snapToGrid="0">
      <p:cViewPr varScale="1">
        <p:scale>
          <a:sx n="87" d="100"/>
          <a:sy n="87" d="100"/>
        </p:scale>
        <p:origin x="39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89D7F-5E0A-4AB7-9046-90C75797668D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DD979-1E21-459F-A323-FC7A349FE6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4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5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7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23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5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6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0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overview/" TargetMode="External"/><Relationship Id="rId2" Type="http://schemas.openxmlformats.org/officeDocument/2006/relationships/hyperlink" Target="https://kubernetes.io/docs/concepts/overview/what-is-kubernet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docker-kubernetes-big-picture/table-of-contents" TargetMode="External"/><Relationship Id="rId5" Type="http://schemas.openxmlformats.org/officeDocument/2006/relationships/hyperlink" Target="https://app.pluralsight.com/library/courses/kubernetes-getting-started/table-of-contents" TargetMode="External"/><Relationship Id="rId4" Type="http://schemas.openxmlformats.org/officeDocument/2006/relationships/hyperlink" Target="https://hub.docker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lktoamitdhir/kub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19610D-4130-4CD4-BB98-AE131F0F89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54"/>
          <a:stretch/>
        </p:blipFill>
        <p:spPr>
          <a:xfrm>
            <a:off x="0" y="0"/>
            <a:ext cx="12170008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B32931-C20B-4F89-90B7-ADE036C099DA}"/>
              </a:ext>
            </a:extLst>
          </p:cNvPr>
          <p:cNvSpPr/>
          <p:nvPr/>
        </p:nvSpPr>
        <p:spPr>
          <a:xfrm>
            <a:off x="21992" y="0"/>
            <a:ext cx="12170008" cy="6858000"/>
          </a:xfrm>
          <a:prstGeom prst="rect">
            <a:avLst/>
          </a:prstGeom>
          <a:solidFill>
            <a:srgbClr val="1923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r>
              <a:rPr lang="en-US" sz="3600" b="1" dirty="0"/>
              <a:t>Understanding Kubernetes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7042E-9FCF-42A7-ACAC-B958682B6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407" y="823305"/>
            <a:ext cx="5377193" cy="8938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4FFDD7-41CE-4055-AB65-2719D6678683}"/>
              </a:ext>
            </a:extLst>
          </p:cNvPr>
          <p:cNvSpPr txBox="1"/>
          <p:nvPr/>
        </p:nvSpPr>
        <p:spPr>
          <a:xfrm>
            <a:off x="9533706" y="594277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</a:rPr>
              <a:t>Amit Dhir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FDE94-546A-449A-A892-0018C9B876D0}"/>
              </a:ext>
            </a:extLst>
          </p:cNvPr>
          <p:cNvSpPr txBox="1"/>
          <p:nvPr/>
        </p:nvSpPr>
        <p:spPr>
          <a:xfrm>
            <a:off x="9533706" y="6284969"/>
            <a:ext cx="2271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</a:rPr>
              <a:t>Principal Consultant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DA280C-ED48-4878-B5F7-DFBBDFE6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61B80-8212-4B61-9301-8087F30A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en-US" dirty="0"/>
              <a:t>What is Kubernetes?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Automatic deployment, Scaling , Management of containerized application.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Walkthrough of a demo app and setting up of local environment.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Docker file and accessing docker image from the docker hub.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Running a docker container on local machine also via Kubernetes.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Kubernetes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Theory</a:t>
            </a:r>
          </a:p>
          <a:p>
            <a:pPr marL="909828" lvl="3" indent="-342900">
              <a:buFont typeface="+mj-lt"/>
              <a:buAutoNum type="arabicPeriod"/>
            </a:pPr>
            <a:r>
              <a:rPr lang="en-US" dirty="0"/>
              <a:t>Container, Pod, Services, Replica set, Deployments and Config maps.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Demonstration of same using demo application using Declarative manner ( using manifest file ) 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Summary and QA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5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EA2FE449-9218-4E3E-A6E5-13B1BC41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671777"/>
            <a:ext cx="12192000" cy="449264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65969502-176A-4B3F-B08E-60E37E37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27994"/>
            <a:ext cx="10058400" cy="1043783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Going back in time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C23279-27CD-4A1E-AD51-4EE33D0D1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1E40C3-72EB-4B52-A276-949051F3A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1887"/>
            <a:ext cx="115443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7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9C20F-0B53-4B30-BC01-108971DA8F21}"/>
              </a:ext>
            </a:extLst>
          </p:cNvPr>
          <p:cNvSpPr/>
          <p:nvPr/>
        </p:nvSpPr>
        <p:spPr>
          <a:xfrm>
            <a:off x="4625217" y="2659559"/>
            <a:ext cx="29415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DEMO APP</a:t>
            </a:r>
          </a:p>
        </p:txBody>
      </p:sp>
    </p:spTree>
    <p:extLst>
      <p:ext uri="{BB962C8B-B14F-4D97-AF65-F5344CB8AC3E}">
        <p14:creationId xmlns:p14="http://schemas.microsoft.com/office/powerpoint/2010/main" val="85793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9C20F-0B53-4B30-BC01-108971DA8F21}"/>
              </a:ext>
            </a:extLst>
          </p:cNvPr>
          <p:cNvSpPr/>
          <p:nvPr/>
        </p:nvSpPr>
        <p:spPr>
          <a:xfrm>
            <a:off x="1002324" y="1428333"/>
            <a:ext cx="100452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Pods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Deployments and Replica 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Services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Liveliness and readiness probe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Load balancing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Config Map and secrets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Auto scaling and self healing</a:t>
            </a:r>
          </a:p>
        </p:txBody>
      </p:sp>
    </p:spTree>
    <p:extLst>
      <p:ext uri="{BB962C8B-B14F-4D97-AF65-F5344CB8AC3E}">
        <p14:creationId xmlns:p14="http://schemas.microsoft.com/office/powerpoint/2010/main" val="35997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C849-36EB-4DEA-848F-12EC945E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FB4F-A096-468A-9BE8-77D404D4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Kubernetes</a:t>
            </a:r>
            <a:br>
              <a:rPr lang="en-US" b="1" dirty="0"/>
            </a:br>
            <a:br>
              <a:rPr lang="en-US" dirty="0"/>
            </a:br>
            <a:r>
              <a:rPr lang="en-US" dirty="0">
                <a:hlinkClick r:id="rId2"/>
              </a:rPr>
              <a:t>https://kubernetes.io/docs/concepts/overview/what-is-kubernetes/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https://kubernetes.io/docs/concepts/overview/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Docker Hub</a:t>
            </a:r>
          </a:p>
          <a:p>
            <a:r>
              <a:rPr lang="en-US" dirty="0">
                <a:hlinkClick r:id="rId4"/>
              </a:rPr>
              <a:t>https://hub.docker.com/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Plural Sight course</a:t>
            </a:r>
          </a:p>
          <a:p>
            <a:r>
              <a:rPr lang="en-US" dirty="0">
                <a:hlinkClick r:id="rId5"/>
              </a:rPr>
              <a:t>https://app.pluralsight.com/library/courses/kubernetes-getting-started/table-of-contents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https://app.pluralsight.com/library/courses/docker-kubernetes-big-picture/table-of-contents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6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9C20F-0B53-4B30-BC01-108971DA8F21}"/>
              </a:ext>
            </a:extLst>
          </p:cNvPr>
          <p:cNvSpPr/>
          <p:nvPr/>
        </p:nvSpPr>
        <p:spPr>
          <a:xfrm>
            <a:off x="1022839" y="2455194"/>
            <a:ext cx="101463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hlinkClick r:id="rId3"/>
              </a:rPr>
              <a:t>https://github.com/talktoamitdhir/kube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F787E-2FCA-4A7E-A109-1E9E3B72490C}"/>
              </a:ext>
            </a:extLst>
          </p:cNvPr>
          <p:cNvSpPr txBox="1"/>
          <p:nvPr/>
        </p:nvSpPr>
        <p:spPr>
          <a:xfrm>
            <a:off x="5252488" y="1235293"/>
            <a:ext cx="168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61EFB-FA65-411B-8C1F-9E1E11C49D76}"/>
              </a:ext>
            </a:extLst>
          </p:cNvPr>
          <p:cNvSpPr txBox="1"/>
          <p:nvPr/>
        </p:nvSpPr>
        <p:spPr>
          <a:xfrm>
            <a:off x="5310188" y="4412246"/>
            <a:ext cx="168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47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2520</TotalTime>
  <Words>215</Words>
  <Application>Microsoft Office PowerPoint</Application>
  <PresentationFormat>Widescreen</PresentationFormat>
  <Paragraphs>37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Retrospect</vt:lpstr>
      <vt:lpstr>PowerPoint Presentation</vt:lpstr>
      <vt:lpstr>Agenda</vt:lpstr>
      <vt:lpstr>Going back in time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Brahmarouthu</dc:creator>
  <cp:lastModifiedBy>Amit Dhir</cp:lastModifiedBy>
  <cp:revision>98</cp:revision>
  <dcterms:created xsi:type="dcterms:W3CDTF">2018-10-23T20:10:05Z</dcterms:created>
  <dcterms:modified xsi:type="dcterms:W3CDTF">2021-02-15T18:57:38Z</dcterms:modified>
</cp:coreProperties>
</file>