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9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79431" autoAdjust="0"/>
  </p:normalViewPr>
  <p:slideViewPr>
    <p:cSldViewPr snapToGrid="0">
      <p:cViewPr varScale="1">
        <p:scale>
          <a:sx n="69" d="100"/>
          <a:sy n="69" d="100"/>
        </p:scale>
        <p:origin x="50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99" y="2535147"/>
            <a:ext cx="5377193" cy="8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Scaling.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Management of containerized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Explanation of demo.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Using socker image and accessing same via web browser.</a:t>
            </a:r>
          </a:p>
          <a:p>
            <a:pPr marL="726948" lvl="2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Running a docker container on local machine.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How can we run same image via Kubernetes.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5149811" y="3044279"/>
            <a:ext cx="20306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090520" y="3044279"/>
            <a:ext cx="401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53</Words>
  <Application>Microsoft Office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Agenda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27</cp:revision>
  <dcterms:created xsi:type="dcterms:W3CDTF">2018-10-23T20:10:05Z</dcterms:created>
  <dcterms:modified xsi:type="dcterms:W3CDTF">2021-02-11T19:02:08Z</dcterms:modified>
</cp:coreProperties>
</file>