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71" r:id="rId4"/>
    <p:sldId id="269" r:id="rId5"/>
    <p:sldId id="267" r:id="rId6"/>
    <p:sldId id="273" r:id="rId7"/>
    <p:sldId id="272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79431" autoAdjust="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cker-kubernetes-big-picture/table-of-contents" TargetMode="External"/><Relationship Id="rId7" Type="http://schemas.openxmlformats.org/officeDocument/2006/relationships/hyperlink" Target="https://github.com/talktoamitdhir/kube" TargetMode="External"/><Relationship Id="rId2" Type="http://schemas.openxmlformats.org/officeDocument/2006/relationships/hyperlink" Target="https://app.pluralsight.com/library/courses/kubernetes-getting-started/table-of-cont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" TargetMode="External"/><Relationship Id="rId5" Type="http://schemas.openxmlformats.org/officeDocument/2006/relationships/hyperlink" Target="https://kubernetes.io/docs/concepts/overview/" TargetMode="External"/><Relationship Id="rId4" Type="http://schemas.openxmlformats.org/officeDocument/2006/relationships/hyperlink" Target="https://kubernetes.io/docs/concepts/overview/what-is-kubernet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Kubernetes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Theory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Container, Pod, Services, Replica set, Deployments and Config maps.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Demonstration of same using demo application using Declarative manner ( using manifest file ) 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QA Session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A2FE449-9218-4E3E-A6E5-13B1BC41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71777"/>
            <a:ext cx="12192000" cy="449264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5969502-176A-4B3F-B08E-60E37E3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7994"/>
            <a:ext cx="10058400" cy="104378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Going back in time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C23279-27CD-4A1E-AD51-4EE33D0D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0" y="26595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Pods, Deployments, Services, Config Map</a:t>
            </a:r>
          </a:p>
        </p:txBody>
      </p:sp>
    </p:spTree>
    <p:extLst>
      <p:ext uri="{BB962C8B-B14F-4D97-AF65-F5344CB8AC3E}">
        <p14:creationId xmlns:p14="http://schemas.microsoft.com/office/powerpoint/2010/main" val="3599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0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URL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Plural Sight course</a:t>
            </a:r>
          </a:p>
          <a:p>
            <a:r>
              <a:rPr lang="en-US" dirty="0">
                <a:hlinkClick r:id="rId2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https://app.pluralsight.com/library/courses/docker-kubernetes-big-picture/table-of-contents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Kubernetes Manifest ( Declarative )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5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Hub</a:t>
            </a:r>
          </a:p>
          <a:p>
            <a:r>
              <a:rPr lang="en-US" dirty="0">
                <a:hlinkClick r:id="rId6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7"/>
              </a:rPr>
              <a:t>https://github.com/talktoamitdhir/kube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090520" y="3044279"/>
            <a:ext cx="401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2495</TotalTime>
  <Words>208</Words>
  <Application>Microsoft Office PowerPoint</Application>
  <PresentationFormat>Widescreen</PresentationFormat>
  <Paragraphs>30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open sans</vt:lpstr>
      <vt:lpstr>Retrospect</vt:lpstr>
      <vt:lpstr>PowerPoint Presentation</vt:lpstr>
      <vt:lpstr>Agenda</vt:lpstr>
      <vt:lpstr>Going back in time</vt:lpstr>
      <vt:lpstr>PowerPoint Presentation</vt:lpstr>
      <vt:lpstr>PowerPoint Presentation</vt:lpstr>
      <vt:lpstr>PowerPoint Presentation</vt:lpstr>
      <vt:lpstr>PowerPoint Presentation</vt:lpstr>
      <vt:lpstr>Important URL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77</cp:revision>
  <dcterms:created xsi:type="dcterms:W3CDTF">2018-10-23T20:10:05Z</dcterms:created>
  <dcterms:modified xsi:type="dcterms:W3CDTF">2021-02-15T17:52:05Z</dcterms:modified>
</cp:coreProperties>
</file>