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9" r:id="rId4"/>
    <p:sldId id="273" r:id="rId5"/>
    <p:sldId id="275" r:id="rId6"/>
    <p:sldId id="276" r:id="rId7"/>
    <p:sldId id="278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Dhir" initials="AD" lastIdx="2" clrIdx="0">
    <p:extLst>
      <p:ext uri="{19B8F6BF-5375-455C-9EA6-DF929625EA0E}">
        <p15:presenceInfo xmlns:p15="http://schemas.microsoft.com/office/powerpoint/2012/main" userId="S::amit.dhir@technossus.com::23fafe30-54bc-4f9a-a52e-cd860854f3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12:40:15.372" idx="1">
    <p:pos x="7642" y="269"/>
    <p:text/>
    <p:extLst>
      <p:ext uri="{C676402C-5697-4E1C-873F-D02D1690AC5C}">
        <p15:threadingInfo xmlns:p15="http://schemas.microsoft.com/office/powerpoint/2012/main" timeZoneBias="480"/>
      </p:ext>
    </p:extLst>
  </p:cm>
  <p:cm authorId="1" dt="2021-02-21T12:40:28.709" idx="2">
    <p:pos x="10" y="10"/>
    <p:text>Schedular Schedules the pod to the node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toamitdhir/ku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docker-kubernetes-big-picture/table-of-contents" TargetMode="External"/><Relationship Id="rId5" Type="http://schemas.openxmlformats.org/officeDocument/2006/relationships/hyperlink" Target="https://app.pluralsight.com/library/courses/kubernetes-getting-started/table-of-contents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22839" y="2455194"/>
            <a:ext cx="10146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hlinkClick r:id="rId3"/>
              </a:rPr>
              <a:t>https://github.com/talktoamitdhir/kube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787E-2FCA-4A7E-A109-1E9E3B72490C}"/>
              </a:ext>
            </a:extLst>
          </p:cNvPr>
          <p:cNvSpPr txBox="1"/>
          <p:nvPr/>
        </p:nvSpPr>
        <p:spPr>
          <a:xfrm>
            <a:off x="5252488" y="1235293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1EFB-FA65-411B-8C1F-9E1E11C49D76}"/>
              </a:ext>
            </a:extLst>
          </p:cNvPr>
          <p:cNvSpPr txBox="1"/>
          <p:nvPr/>
        </p:nvSpPr>
        <p:spPr>
          <a:xfrm>
            <a:off x="5310188" y="4412246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7524" cy="4023360"/>
          </a:xfrm>
        </p:spPr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 and Its Architecture?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Terminology.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open sans"/>
              </a:rPr>
              <a:t>Why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Hands on.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Demonstration of Pod, Services, Replica set, Deployments, probes and Config maps and secrets.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References.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Summary and QA.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7601A-AC6D-4EAA-A913-514DF47E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5121-9480-4355-BA59-6B212422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Pods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Containers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dirty="0"/>
              <a:t>Liveliness and readiness probe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Deployments and Replica set.</a:t>
            </a:r>
          </a:p>
          <a:p>
            <a:pPr marL="864108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Auto scaling and self healing.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Services and 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Config Map and secrets</a:t>
            </a:r>
          </a:p>
        </p:txBody>
      </p:sp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7CCEF8-B522-45B0-853F-B625D028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98" y="427784"/>
            <a:ext cx="11925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313722-1DB2-408C-A5A2-95E6C690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5" y="526715"/>
            <a:ext cx="11496309" cy="58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30417A-B21F-4F73-A03C-64F607B5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6" y="1850095"/>
            <a:ext cx="5157268" cy="44093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E44049-AE6C-4301-BA0A-39B529E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</a:t>
            </a:r>
            <a:r>
              <a:rPr lang="en-US"/>
              <a:t>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Kubernetes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hlinkClick r:id="rId2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Docker Hub</a:t>
            </a:r>
          </a:p>
          <a:p>
            <a:r>
              <a:rPr lang="en-US" dirty="0">
                <a:hlinkClick r:id="rId4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Plural Sight course</a:t>
            </a:r>
          </a:p>
          <a:p>
            <a:r>
              <a:rPr lang="en-US" dirty="0">
                <a:hlinkClick r:id="rId5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https://app.pluralsight.com/library/courses/docker-kubernetes-big-picture/table-of-contents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11937</TotalTime>
  <Words>219</Words>
  <Application>Microsoft Office PowerPoint</Application>
  <PresentationFormat>Widescreen</PresentationFormat>
  <Paragraphs>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PowerPoint Presentation</vt:lpstr>
      <vt:lpstr>Terminology</vt:lpstr>
      <vt:lpstr>PowerPoint Presentation</vt:lpstr>
      <vt:lpstr>PowerPoint Presentation</vt:lpstr>
      <vt:lpstr>Pods and Service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148</cp:revision>
  <dcterms:created xsi:type="dcterms:W3CDTF">2018-10-23T20:10:05Z</dcterms:created>
  <dcterms:modified xsi:type="dcterms:W3CDTF">2021-02-23T04:33:14Z</dcterms:modified>
</cp:coreProperties>
</file>