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8" r:id="rId2"/>
    <p:sldId id="272" r:id="rId3"/>
    <p:sldId id="257" r:id="rId4"/>
    <p:sldId id="261" r:id="rId5"/>
    <p:sldId id="277" r:id="rId6"/>
    <p:sldId id="279" r:id="rId7"/>
    <p:sldId id="281" r:id="rId8"/>
    <p:sldId id="280" r:id="rId9"/>
    <p:sldId id="278" r:id="rId10"/>
  </p:sldIdLst>
  <p:sldSz cx="9144000" cy="5143500" type="screen16x9"/>
  <p:notesSz cx="6858000" cy="9144000"/>
  <p:embeddedFontLst>
    <p:embeddedFont>
      <p:font typeface="IBM Plex Sans Condensed" charset="0"/>
      <p:regular r:id="rId12"/>
      <p:bold r:id="rId13"/>
      <p:italic r:id="rId14"/>
      <p:boldItalic r:id="rId15"/>
    </p:embeddedFont>
    <p:embeddedFont>
      <p:font typeface="Bebas Neue" charset="0"/>
      <p:regular r:id="rId16"/>
    </p:embeddedFon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D324052-9DC2-47AB-B169-21AE27A76450}">
  <a:tblStyle styleId="{7D324052-9DC2-47AB-B169-21AE27A764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35996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852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852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724277" y="3671003"/>
            <a:ext cx="6114973" cy="115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</a:rPr>
              <a:t>I am </a:t>
            </a:r>
            <a:r>
              <a:rPr lang="en-US" sz="1800" b="1" dirty="0" smtClean="0">
                <a:solidFill>
                  <a:schemeClr val="accent1"/>
                </a:solidFill>
              </a:rPr>
              <a:t>CNXRETAIL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</a:rPr>
              <a:t>I </a:t>
            </a:r>
            <a:r>
              <a:rPr lang="en" sz="1800" dirty="0" smtClean="0">
                <a:solidFill>
                  <a:schemeClr val="accent1"/>
                </a:solidFill>
              </a:rPr>
              <a:t>am a software and </a:t>
            </a:r>
            <a:r>
              <a:rPr lang="en-US" sz="1800" dirty="0" smtClean="0">
                <a:solidFill>
                  <a:schemeClr val="accent1"/>
                </a:solidFill>
              </a:rPr>
              <a:t>I</a:t>
            </a:r>
            <a:r>
              <a:rPr lang="en" sz="1800" dirty="0" smtClean="0">
                <a:solidFill>
                  <a:schemeClr val="accent1"/>
                </a:solidFill>
              </a:rPr>
              <a:t> am </a:t>
            </a:r>
            <a:r>
              <a:rPr lang="en" sz="1800" dirty="0">
                <a:solidFill>
                  <a:schemeClr val="accent1"/>
                </a:solidFill>
              </a:rPr>
              <a:t>here because I love </a:t>
            </a:r>
            <a:r>
              <a:rPr lang="en-US" sz="1800" dirty="0" smtClean="0">
                <a:solidFill>
                  <a:schemeClr val="accent1"/>
                </a:solidFill>
              </a:rPr>
              <a:t>to help SMEs grow</a:t>
            </a:r>
            <a:endParaRPr sz="1800" b="1" dirty="0">
              <a:solidFill>
                <a:schemeClr val="accent1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5503615" y="1652830"/>
            <a:ext cx="3588220" cy="3490443"/>
            <a:chOff x="5826900" y="1367600"/>
            <a:chExt cx="3881675" cy="3775901"/>
          </a:xfrm>
        </p:grpSpPr>
        <p:pic>
          <p:nvPicPr>
            <p:cNvPr id="72" name="Google Shape;72;p13"/>
            <p:cNvPicPr preferRelativeResize="0"/>
            <p:nvPr/>
          </p:nvPicPr>
          <p:blipFill rotWithShape="1">
            <a:blip r:embed="rId3">
              <a:alphaModFix/>
            </a:blip>
            <a:srcRect b="27714"/>
            <a:stretch/>
          </p:blipFill>
          <p:spPr>
            <a:xfrm>
              <a:off x="5826900" y="1367600"/>
              <a:ext cx="3881675" cy="377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61147" y="2238285"/>
              <a:ext cx="349350" cy="239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3"/>
          <p:cNvSpPr txBox="1">
            <a:spLocks noGrp="1"/>
          </p:cNvSpPr>
          <p:nvPr>
            <p:ph type="ctrTitle" idx="4294967295"/>
          </p:nvPr>
        </p:nvSpPr>
        <p:spPr>
          <a:xfrm>
            <a:off x="1459014" y="2457691"/>
            <a:ext cx="4534500" cy="128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lt2"/>
                </a:solidFill>
              </a:rPr>
              <a:t>Hello!</a:t>
            </a:r>
            <a:endParaRPr sz="9600" dirty="0">
              <a:solidFill>
                <a:schemeClr val="l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7D8E27C-A154-47B3-AD24-C6937D6E4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066" y="118781"/>
            <a:ext cx="2047009" cy="6390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7"/>
          <p:cNvGrpSpPr/>
          <p:nvPr/>
        </p:nvGrpSpPr>
        <p:grpSpPr>
          <a:xfrm>
            <a:off x="5291319" y="588127"/>
            <a:ext cx="3610650" cy="1289700"/>
            <a:chOff x="5209838" y="1060350"/>
            <a:chExt cx="3610650" cy="1289700"/>
          </a:xfrm>
        </p:grpSpPr>
        <p:sp>
          <p:nvSpPr>
            <p:cNvPr id="237" name="Google Shape;237;p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100" b="1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Poor Customer </a:t>
              </a:r>
              <a:r>
                <a:rPr lang="en-US" sz="1100" b="1" dirty="0" smtClean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Retention </a:t>
              </a:r>
              <a:r>
                <a:rPr lang="en-US" sz="1100" b="1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Strategies</a:t>
              </a:r>
            </a:p>
            <a:p>
              <a:pPr lvl="0"/>
              <a:endParaRPr lang="en-US" sz="11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38" name="Google Shape;238;p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239" name="Google Shape;239;p27"/>
          <p:cNvSpPr/>
          <p:nvPr/>
        </p:nvSpPr>
        <p:spPr>
          <a:xfrm rot="3600185">
            <a:off x="3224304" y="803869"/>
            <a:ext cx="2774659" cy="2774659"/>
          </a:xfrm>
          <a:prstGeom prst="blockArc">
            <a:avLst>
              <a:gd name="adj1" fmla="val 12622480"/>
              <a:gd name="adj2" fmla="val 19781569"/>
              <a:gd name="adj3" fmla="val 207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 rotWithShape="1">
          <a:blip r:embed="rId3">
            <a:alphaModFix/>
          </a:blip>
          <a:srcRect r="-4679" b="-3874"/>
          <a:stretch/>
        </p:blipFill>
        <p:spPr>
          <a:xfrm flipH="1">
            <a:off x="3390682" y="1264227"/>
            <a:ext cx="2405799" cy="31902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>
            <a:off x="619381" y="253436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Top 3 SME headaches?</a:t>
            </a:r>
            <a:endParaRPr dirty="0"/>
          </a:p>
        </p:txBody>
      </p:sp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xfrm>
            <a:off x="8485856" y="4094670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404994" y="1514577"/>
            <a:ext cx="2952125" cy="1289700"/>
            <a:chOff x="323513" y="1986800"/>
            <a:chExt cx="2952125" cy="1289700"/>
          </a:xfrm>
        </p:grpSpPr>
        <p:sp>
          <p:nvSpPr>
            <p:cNvPr id="244" name="Google Shape;244;p2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Bookkeeping </a:t>
              </a:r>
              <a:endParaRPr sz="12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Cashflow, Delayed Recievables, Delayed Payables, Tracking Expenses. </a:t>
              </a:r>
              <a:endParaRPr sz="8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45" name="Google Shape;245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46" name="Google Shape;246;p27"/>
          <p:cNvGrpSpPr/>
          <p:nvPr/>
        </p:nvGrpSpPr>
        <p:grpSpPr>
          <a:xfrm>
            <a:off x="5291319" y="2548227"/>
            <a:ext cx="3610650" cy="1289700"/>
            <a:chOff x="5209838" y="3020450"/>
            <a:chExt cx="3610650" cy="1289700"/>
          </a:xfrm>
        </p:grpSpPr>
        <p:sp>
          <p:nvSpPr>
            <p:cNvPr id="247" name="Google Shape;247;p2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Poor Customer Communication Strategies</a:t>
              </a:r>
              <a:endParaRPr sz="12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48" name="Google Shape;248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249" name="Google Shape;249;p27"/>
          <p:cNvSpPr/>
          <p:nvPr/>
        </p:nvSpPr>
        <p:spPr>
          <a:xfrm rot="10800000">
            <a:off x="3264971" y="743126"/>
            <a:ext cx="2774700" cy="2774700"/>
          </a:xfrm>
          <a:prstGeom prst="blockArc">
            <a:avLst>
              <a:gd name="adj1" fmla="val 12622480"/>
              <a:gd name="adj2" fmla="val 19662822"/>
              <a:gd name="adj3" fmla="val 2072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7"/>
          <p:cNvSpPr/>
          <p:nvPr/>
        </p:nvSpPr>
        <p:spPr>
          <a:xfrm rot="-3600185">
            <a:off x="3276099" y="803869"/>
            <a:ext cx="2774659" cy="2774659"/>
          </a:xfrm>
          <a:prstGeom prst="blockArc">
            <a:avLst>
              <a:gd name="adj1" fmla="val 12622480"/>
              <a:gd name="adj2" fmla="val 19703271"/>
              <a:gd name="adj3" fmla="val 208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27"/>
          <p:cNvGrpSpPr/>
          <p:nvPr/>
        </p:nvGrpSpPr>
        <p:grpSpPr>
          <a:xfrm rot="-7200165">
            <a:off x="3419160" y="2406682"/>
            <a:ext cx="585011" cy="585536"/>
            <a:chOff x="1967628" y="812211"/>
            <a:chExt cx="588000" cy="588000"/>
          </a:xfrm>
        </p:grpSpPr>
        <p:sp>
          <p:nvSpPr>
            <p:cNvPr id="252" name="Google Shape;252;p27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27"/>
          <p:cNvGrpSpPr/>
          <p:nvPr/>
        </p:nvGrpSpPr>
        <p:grpSpPr>
          <a:xfrm>
            <a:off x="4345578" y="760228"/>
            <a:ext cx="585001" cy="585530"/>
            <a:chOff x="1970048" y="811613"/>
            <a:chExt cx="588000" cy="588000"/>
          </a:xfrm>
        </p:grpSpPr>
        <p:sp>
          <p:nvSpPr>
            <p:cNvPr id="255" name="Google Shape;255;p27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accent2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27"/>
          <p:cNvGrpSpPr/>
          <p:nvPr/>
        </p:nvGrpSpPr>
        <p:grpSpPr>
          <a:xfrm rot="7200165">
            <a:off x="5311411" y="2384613"/>
            <a:ext cx="585011" cy="585536"/>
            <a:chOff x="1977085" y="811649"/>
            <a:chExt cx="588000" cy="588000"/>
          </a:xfrm>
        </p:grpSpPr>
        <p:sp>
          <p:nvSpPr>
            <p:cNvPr id="258" name="Google Shape;258;p27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dk2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60" name="Google Shape;260;p27"/>
          <p:cNvSpPr txBox="1"/>
          <p:nvPr/>
        </p:nvSpPr>
        <p:spPr>
          <a:xfrm>
            <a:off x="4416031" y="835209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03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3457129" y="2467337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01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5363358" y="2437762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02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07D8E27C-A154-47B3-AD24-C6937D6E4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991" y="-34338"/>
            <a:ext cx="2047009" cy="6390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603" y="694373"/>
            <a:ext cx="820766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025" y="957950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 you know ?</a:t>
            </a:r>
            <a:br>
              <a:rPr lang="en" dirty="0" smtClean="0"/>
            </a:br>
            <a:r>
              <a:rPr lang="en" dirty="0" smtClean="0"/>
              <a:t>7 IN 10 SMES FAIL</a:t>
            </a:r>
            <a:endParaRPr dirty="0"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3258746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smtClean="0"/>
              <a:t>WHY?</a:t>
            </a:r>
            <a:endParaRPr sz="1800" dirty="0"/>
          </a:p>
          <a:p>
            <a:pPr marL="342900" indent="-342900">
              <a:spcBef>
                <a:spcPts val="800"/>
              </a:spcBef>
              <a:buSzPts val="1100"/>
            </a:pPr>
            <a:r>
              <a:rPr lang="en-US" sz="1800" dirty="0" smtClean="0"/>
              <a:t>Poor Record keeping</a:t>
            </a:r>
          </a:p>
          <a:p>
            <a:pPr marL="342900" indent="-342900">
              <a:spcBef>
                <a:spcPts val="800"/>
              </a:spcBef>
              <a:buSzPts val="1100"/>
            </a:pPr>
            <a:r>
              <a:rPr lang="en-US" sz="1800" dirty="0" smtClean="0"/>
              <a:t>Use of traditional and manual method of communication with clients (social media messaging).</a:t>
            </a:r>
          </a:p>
          <a:p>
            <a:pPr marL="342900" indent="-342900">
              <a:spcBef>
                <a:spcPts val="800"/>
              </a:spcBef>
              <a:buSzPts val="1100"/>
            </a:pPr>
            <a:endParaRPr sz="3200" dirty="0"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5338810" y="792555"/>
            <a:ext cx="358351" cy="298118"/>
            <a:chOff x="1926350" y="995225"/>
            <a:chExt cx="428650" cy="356600"/>
          </a:xfrm>
        </p:grpSpPr>
        <p:sp>
          <p:nvSpPr>
            <p:cNvPr id="60" name="Google Shape;60;p1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7D8E27C-A154-47B3-AD24-C6937D6E4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275" y="107630"/>
            <a:ext cx="2047009" cy="6390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35892" y="526963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LIKE I SAID, I LOVE SMES, I WOULD HELP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810300" y="1063840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smtClean="0"/>
              <a:t>Contact Management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smtClean="0"/>
              <a:t>Email Marketing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smtClean="0"/>
              <a:t>Reminders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smtClean="0"/>
              <a:t>Quotation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smtClean="0"/>
              <a:t>Bills and Payments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smtClean="0"/>
              <a:t>Invoicing and Receipts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smtClean="0"/>
              <a:t>Reports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smtClean="0"/>
              <a:t>Point of Sales</a:t>
            </a:r>
            <a:endParaRPr lang="en-US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smtClean="0"/>
              <a:t>Cloud Storage/File Management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5864288" y="1238675"/>
            <a:ext cx="2840226" cy="3645025"/>
            <a:chOff x="5864288" y="1238675"/>
            <a:chExt cx="2840226" cy="36450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450" y="526963"/>
            <a:ext cx="548700" cy="660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7D8E27C-A154-47B3-AD24-C6937D6E4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275" y="107630"/>
            <a:ext cx="2047009" cy="6390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23" name="Google Shape;323;p32"/>
          <p:cNvGrpSpPr/>
          <p:nvPr/>
        </p:nvGrpSpPr>
        <p:grpSpPr>
          <a:xfrm>
            <a:off x="3538649" y="1241129"/>
            <a:ext cx="4542205" cy="2661224"/>
            <a:chOff x="1177450" y="241631"/>
            <a:chExt cx="6173152" cy="3616776"/>
          </a:xfrm>
        </p:grpSpPr>
        <p:sp>
          <p:nvSpPr>
            <p:cNvPr id="324" name="Google Shape;324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8" name="Google Shape;328;p32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4582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2"/>
          <p:cNvSpPr txBox="1">
            <a:spLocks noGrp="1"/>
          </p:cNvSpPr>
          <p:nvPr>
            <p:ph type="body" idx="4294967295"/>
          </p:nvPr>
        </p:nvSpPr>
        <p:spPr>
          <a:xfrm>
            <a:off x="195093" y="74811"/>
            <a:ext cx="3211923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 smtClean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WHY USE ME?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sz="1800" dirty="0" smtClean="0">
                <a:solidFill>
                  <a:schemeClr val="lt1"/>
                </a:solidFill>
              </a:rPr>
              <a:t>I</a:t>
            </a:r>
            <a:r>
              <a:rPr lang="en" sz="1800" dirty="0" smtClean="0">
                <a:solidFill>
                  <a:schemeClr val="lt1"/>
                </a:solidFill>
              </a:rPr>
              <a:t> guarantee 99% customer retention strategies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sz="1800" dirty="0" smtClean="0">
                <a:solidFill>
                  <a:schemeClr val="lt1"/>
                </a:solidFill>
              </a:rPr>
              <a:t>Y</a:t>
            </a:r>
            <a:r>
              <a:rPr lang="en" sz="1800" dirty="0" smtClean="0">
                <a:solidFill>
                  <a:schemeClr val="lt1"/>
                </a:solidFill>
              </a:rPr>
              <a:t>ou get rid of 80% of your paper work.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sz="1800" dirty="0" smtClean="0">
                <a:solidFill>
                  <a:schemeClr val="lt1"/>
                </a:solidFill>
              </a:rPr>
              <a:t>I</a:t>
            </a:r>
            <a:r>
              <a:rPr lang="en" sz="1800" dirty="0" smtClean="0">
                <a:solidFill>
                  <a:schemeClr val="lt1"/>
                </a:solidFill>
              </a:rPr>
              <a:t> am Nigerian made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sz="1800" dirty="0" smtClean="0">
                <a:solidFill>
                  <a:schemeClr val="lt1"/>
                </a:solidFill>
              </a:rPr>
              <a:t>I am secured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sz="1800" dirty="0" smtClean="0">
                <a:solidFill>
                  <a:schemeClr val="lt1"/>
                </a:solidFill>
              </a:rPr>
              <a:t>I</a:t>
            </a:r>
            <a:r>
              <a:rPr lang="en" sz="1800" dirty="0" smtClean="0">
                <a:solidFill>
                  <a:schemeClr val="lt1"/>
                </a:solidFill>
              </a:rPr>
              <a:t> vibe with the 21</a:t>
            </a:r>
            <a:r>
              <a:rPr lang="en" sz="1800" baseline="30000" dirty="0" smtClean="0">
                <a:solidFill>
                  <a:schemeClr val="lt1"/>
                </a:solidFill>
              </a:rPr>
              <a:t>st</a:t>
            </a:r>
            <a:r>
              <a:rPr lang="en" sz="1800" dirty="0" smtClean="0">
                <a:solidFill>
                  <a:schemeClr val="lt1"/>
                </a:solidFill>
              </a:rPr>
              <a:t> century business model trend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24" y="1387849"/>
            <a:ext cx="3530551" cy="2220694"/>
          </a:xfrm>
          <a:prstGeom prst="rect">
            <a:avLst/>
          </a:prstGeom>
        </p:spPr>
      </p:pic>
      <p:grpSp>
        <p:nvGrpSpPr>
          <p:cNvPr id="330" name="Google Shape;330;p32"/>
          <p:cNvGrpSpPr/>
          <p:nvPr/>
        </p:nvGrpSpPr>
        <p:grpSpPr>
          <a:xfrm>
            <a:off x="7293324" y="1233450"/>
            <a:ext cx="1850675" cy="3653525"/>
            <a:chOff x="6092899" y="1233450"/>
            <a:chExt cx="1850675" cy="3653525"/>
          </a:xfrm>
        </p:grpSpPr>
        <p:pic>
          <p:nvPicPr>
            <p:cNvPr id="331" name="Google Shape;331;p32"/>
            <p:cNvPicPr preferRelativeResize="0"/>
            <p:nvPr/>
          </p:nvPicPr>
          <p:blipFill rotWithShape="1">
            <a:blip r:embed="rId5">
              <a:alphaModFix/>
            </a:blip>
            <a:srcRect r="31833"/>
            <a:stretch/>
          </p:blipFill>
          <p:spPr>
            <a:xfrm>
              <a:off x="6092899" y="1233450"/>
              <a:ext cx="1850675" cy="3653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313796" y="1855508"/>
              <a:ext cx="232462" cy="1565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7D8E27C-A154-47B3-AD24-C6937D6E46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2275" y="107630"/>
            <a:ext cx="2047009" cy="6390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4294967295"/>
          </p:nvPr>
        </p:nvSpPr>
        <p:spPr>
          <a:xfrm>
            <a:off x="195093" y="74811"/>
            <a:ext cx="3211923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 smtClean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ALSO?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sz="1800" dirty="0" smtClean="0">
                <a:solidFill>
                  <a:schemeClr val="lt1"/>
                </a:solidFill>
              </a:rPr>
              <a:t>I</a:t>
            </a:r>
            <a:r>
              <a:rPr lang="en" sz="1800" dirty="0" smtClean="0">
                <a:solidFill>
                  <a:schemeClr val="lt1"/>
                </a:solidFill>
              </a:rPr>
              <a:t> am mobile enabled, </a:t>
            </a:r>
            <a:r>
              <a:rPr lang="en-US" sz="1800" dirty="0" smtClean="0">
                <a:solidFill>
                  <a:schemeClr val="lt1"/>
                </a:solidFill>
              </a:rPr>
              <a:t>I</a:t>
            </a:r>
            <a:r>
              <a:rPr lang="en" sz="1800" dirty="0" smtClean="0">
                <a:solidFill>
                  <a:schemeClr val="lt1"/>
                </a:solidFill>
              </a:rPr>
              <a:t> follow you everywhere you go. (ios, android etc)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49" y="281276"/>
            <a:ext cx="2945119" cy="4683512"/>
          </a:xfrm>
          <a:prstGeom prst="rect">
            <a:avLst/>
          </a:prstGeom>
        </p:spPr>
      </p:pic>
      <p:grpSp>
        <p:nvGrpSpPr>
          <p:cNvPr id="21" name="Google Shape;300;p30"/>
          <p:cNvGrpSpPr/>
          <p:nvPr/>
        </p:nvGrpSpPr>
        <p:grpSpPr>
          <a:xfrm>
            <a:off x="6019663" y="1147952"/>
            <a:ext cx="2714848" cy="3653541"/>
            <a:chOff x="6092896" y="1233444"/>
            <a:chExt cx="2714848" cy="3653541"/>
          </a:xfrm>
        </p:grpSpPr>
        <p:pic>
          <p:nvPicPr>
            <p:cNvPr id="22" name="Google Shape;301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92896" y="1233444"/>
              <a:ext cx="2714848" cy="36535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302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13796" y="1855508"/>
              <a:ext cx="232462" cy="1565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07D8E27C-A154-47B3-AD24-C6937D6E4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275" y="107630"/>
            <a:ext cx="2047009" cy="63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1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imothy\Downloads\supermarket-sale-point-with-shopping-basket\56656 [Converted]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50" y="-332948"/>
            <a:ext cx="5767387" cy="54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2" name="Google Shape;322;p3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4294967295"/>
          </p:nvPr>
        </p:nvSpPr>
        <p:spPr>
          <a:xfrm>
            <a:off x="195093" y="74811"/>
            <a:ext cx="3211923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 smtClean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I HAVE A POS Version</a:t>
            </a:r>
            <a:endParaRPr lang="en-US" sz="3300" dirty="0" smtClean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A point of sale system, or POS, is the place where your customer makes a payment for products or services at your store.</a:t>
            </a:r>
            <a:endParaRPr lang="en" sz="1800" dirty="0" smtClean="0">
              <a:solidFill>
                <a:schemeClr val="lt1"/>
              </a:solidFill>
            </a:endParaRPr>
          </a:p>
        </p:txBody>
      </p:sp>
      <p:grpSp>
        <p:nvGrpSpPr>
          <p:cNvPr id="21" name="Google Shape;300;p30"/>
          <p:cNvGrpSpPr/>
          <p:nvPr/>
        </p:nvGrpSpPr>
        <p:grpSpPr>
          <a:xfrm>
            <a:off x="6019663" y="1147952"/>
            <a:ext cx="2714848" cy="3653541"/>
            <a:chOff x="6092896" y="1233444"/>
            <a:chExt cx="2714848" cy="3653541"/>
          </a:xfrm>
        </p:grpSpPr>
        <p:pic>
          <p:nvPicPr>
            <p:cNvPr id="22" name="Google Shape;301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92896" y="1233444"/>
              <a:ext cx="2714848" cy="36535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302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13796" y="1855508"/>
              <a:ext cx="232462" cy="1565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07D8E27C-A154-47B3-AD24-C6937D6E4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275" y="107630"/>
            <a:ext cx="2047009" cy="63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Google Shape;36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575" y="1271826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375" y="1539191"/>
            <a:ext cx="2617500" cy="349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7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400" y="1539191"/>
            <a:ext cx="2572825" cy="343813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5;p16"/>
          <p:cNvSpPr txBox="1">
            <a:spLocks/>
          </p:cNvSpPr>
          <p:nvPr/>
        </p:nvSpPr>
        <p:spPr>
          <a:xfrm>
            <a:off x="235892" y="526963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Bebas Neue" panose="020B0604020202020204" charset="0"/>
              </a:rPr>
              <a:t>LETS SEE HOW I WORK</a:t>
            </a:r>
            <a:endParaRPr lang="en-US" sz="32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7D8E27C-A154-47B3-AD24-C6937D6E4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275" y="107630"/>
            <a:ext cx="2047009" cy="63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1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576525"/>
            <a:ext cx="1496437" cy="134386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3"/>
          <p:cNvSpPr/>
          <p:nvPr/>
        </p:nvSpPr>
        <p:spPr>
          <a:xfrm>
            <a:off x="6452663" y="985601"/>
            <a:ext cx="1073096" cy="3168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9FFAFF"/>
                    </a:gs>
                    <a:gs pos="5800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Thanks!</a:t>
            </a:r>
          </a:p>
        </p:txBody>
      </p:sp>
      <p:pic>
        <p:nvPicPr>
          <p:cNvPr id="339" name="Google Shape;3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400" y="112892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3"/>
          <p:cNvSpPr txBox="1">
            <a:spLocks noGrp="1"/>
          </p:cNvSpPr>
          <p:nvPr>
            <p:ph type="body" idx="4294967295"/>
          </p:nvPr>
        </p:nvSpPr>
        <p:spPr>
          <a:xfrm>
            <a:off x="855300" y="1395900"/>
            <a:ext cx="4694400" cy="235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Any questions?</a:t>
            </a:r>
            <a:r>
              <a:rPr lang="en" dirty="0">
                <a:solidFill>
                  <a:schemeClr val="lt1"/>
                </a:solidFill>
              </a:rPr>
              <a:t/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You can find me at:</a:t>
            </a:r>
            <a:endParaRPr dirty="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>
                <a:solidFill>
                  <a:schemeClr val="lt1"/>
                </a:solidFill>
              </a:rPr>
              <a:t>www.cnxretail.com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41" name="Google Shape;341;p3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7D8E27C-A154-47B3-AD24-C6937D6E4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275" y="107630"/>
            <a:ext cx="2047009" cy="6390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211</Words>
  <Application>Microsoft Office PowerPoint</Application>
  <PresentationFormat>On-screen Show (16:9)</PresentationFormat>
  <Paragraphs>49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IBM Plex Sans Condensed</vt:lpstr>
      <vt:lpstr>Bebas Neue</vt:lpstr>
      <vt:lpstr>Calibri</vt:lpstr>
      <vt:lpstr>Flavius template</vt:lpstr>
      <vt:lpstr>Hello!</vt:lpstr>
      <vt:lpstr>Top 3 SME headaches?</vt:lpstr>
      <vt:lpstr>Do you know ? 7 IN 10 SMES FAIL</vt:lpstr>
      <vt:lpstr>LIKE I SAID, I LOVE SMES, I WOULD HELP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Connexxion Group</dc:creator>
  <cp:lastModifiedBy>Timothy</cp:lastModifiedBy>
  <cp:revision>11</cp:revision>
  <dcterms:modified xsi:type="dcterms:W3CDTF">2021-10-14T08:52:11Z</dcterms:modified>
</cp:coreProperties>
</file>